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8" r:id="rId1"/>
  </p:sldMasterIdLst>
  <p:notesMasterIdLst>
    <p:notesMasterId r:id="rId57"/>
  </p:notesMasterIdLst>
  <p:sldIdLst>
    <p:sldId id="256" r:id="rId2"/>
    <p:sldId id="257" r:id="rId3"/>
    <p:sldId id="343" r:id="rId4"/>
    <p:sldId id="265" r:id="rId5"/>
    <p:sldId id="344" r:id="rId6"/>
    <p:sldId id="352" r:id="rId7"/>
    <p:sldId id="282" r:id="rId8"/>
    <p:sldId id="347" r:id="rId9"/>
    <p:sldId id="348" r:id="rId10"/>
    <p:sldId id="349" r:id="rId11"/>
    <p:sldId id="350" r:id="rId12"/>
    <p:sldId id="353" r:id="rId13"/>
    <p:sldId id="354" r:id="rId14"/>
    <p:sldId id="356" r:id="rId15"/>
    <p:sldId id="357" r:id="rId16"/>
    <p:sldId id="358" r:id="rId17"/>
    <p:sldId id="359" r:id="rId18"/>
    <p:sldId id="360" r:id="rId19"/>
    <p:sldId id="271" r:id="rId20"/>
    <p:sldId id="364" r:id="rId21"/>
    <p:sldId id="366" r:id="rId22"/>
    <p:sldId id="274" r:id="rId23"/>
    <p:sldId id="273" r:id="rId24"/>
    <p:sldId id="368" r:id="rId25"/>
    <p:sldId id="279" r:id="rId26"/>
    <p:sldId id="370" r:id="rId27"/>
    <p:sldId id="371" r:id="rId28"/>
    <p:sldId id="372" r:id="rId29"/>
    <p:sldId id="382" r:id="rId30"/>
    <p:sldId id="367" r:id="rId31"/>
    <p:sldId id="373" r:id="rId32"/>
    <p:sldId id="374" r:id="rId33"/>
    <p:sldId id="375" r:id="rId34"/>
    <p:sldId id="376" r:id="rId35"/>
    <p:sldId id="377" r:id="rId36"/>
    <p:sldId id="378" r:id="rId37"/>
    <p:sldId id="379" r:id="rId38"/>
    <p:sldId id="380" r:id="rId39"/>
    <p:sldId id="381" r:id="rId40"/>
    <p:sldId id="383" r:id="rId41"/>
    <p:sldId id="260" r:id="rId42"/>
    <p:sldId id="384" r:id="rId43"/>
    <p:sldId id="385" r:id="rId44"/>
    <p:sldId id="386" r:id="rId45"/>
    <p:sldId id="387" r:id="rId46"/>
    <p:sldId id="362" r:id="rId47"/>
    <p:sldId id="388" r:id="rId48"/>
    <p:sldId id="389" r:id="rId49"/>
    <p:sldId id="390" r:id="rId50"/>
    <p:sldId id="391" r:id="rId51"/>
    <p:sldId id="392" r:id="rId52"/>
    <p:sldId id="393" r:id="rId53"/>
    <p:sldId id="365" r:id="rId54"/>
    <p:sldId id="394" r:id="rId55"/>
    <p:sldId id="276"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983E62B-0862-4FB2-900C-99A6D43D2FC6}">
          <p14:sldIdLst>
            <p14:sldId id="256"/>
            <p14:sldId id="257"/>
            <p14:sldId id="343"/>
            <p14:sldId id="265"/>
            <p14:sldId id="344"/>
            <p14:sldId id="352"/>
            <p14:sldId id="282"/>
            <p14:sldId id="347"/>
            <p14:sldId id="348"/>
            <p14:sldId id="349"/>
            <p14:sldId id="350"/>
            <p14:sldId id="353"/>
            <p14:sldId id="354"/>
            <p14:sldId id="356"/>
            <p14:sldId id="357"/>
            <p14:sldId id="358"/>
            <p14:sldId id="359"/>
            <p14:sldId id="360"/>
            <p14:sldId id="271"/>
            <p14:sldId id="364"/>
            <p14:sldId id="366"/>
          </p14:sldIdLst>
        </p14:section>
        <p14:section name="EDA with Visualisation" id="{AEEA66E9-2438-4FF6-8676-63B8875B69CC}">
          <p14:sldIdLst>
            <p14:sldId id="274"/>
            <p14:sldId id="273"/>
            <p14:sldId id="368"/>
            <p14:sldId id="279"/>
            <p14:sldId id="370"/>
            <p14:sldId id="371"/>
            <p14:sldId id="372"/>
          </p14:sldIdLst>
        </p14:section>
        <p14:section name="EDA with SQL" id="{9B5CF3AF-8900-47D9-A08A-16CF8274D69D}">
          <p14:sldIdLst>
            <p14:sldId id="382"/>
            <p14:sldId id="367"/>
            <p14:sldId id="373"/>
            <p14:sldId id="374"/>
            <p14:sldId id="375"/>
            <p14:sldId id="376"/>
            <p14:sldId id="377"/>
            <p14:sldId id="378"/>
            <p14:sldId id="379"/>
            <p14:sldId id="380"/>
            <p14:sldId id="381"/>
          </p14:sldIdLst>
        </p14:section>
        <p14:section name="Folium Maps" id="{74A5C536-37AE-4758-9679-9381C28E1665}">
          <p14:sldIdLst>
            <p14:sldId id="383"/>
            <p14:sldId id="260"/>
            <p14:sldId id="384"/>
            <p14:sldId id="385"/>
            <p14:sldId id="386"/>
          </p14:sldIdLst>
        </p14:section>
        <p14:section name="Plotly dashboard" id="{77F3A854-9495-4F5E-914F-87CFD06DAB76}">
          <p14:sldIdLst>
            <p14:sldId id="387"/>
            <p14:sldId id="362"/>
            <p14:sldId id="388"/>
            <p14:sldId id="389"/>
          </p14:sldIdLst>
        </p14:section>
        <p14:section name="Predictive Analysis" id="{2E285E9A-36B0-41EF-A8E6-778A6F5A438E}">
          <p14:sldIdLst>
            <p14:sldId id="390"/>
            <p14:sldId id="391"/>
            <p14:sldId id="392"/>
            <p14:sldId id="393"/>
            <p14:sldId id="365"/>
            <p14:sldId id="394"/>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A2A"/>
    <a:srgbClr val="D4DCFF"/>
    <a:srgbClr val="D35405"/>
    <a:srgbClr val="126FB0"/>
    <a:srgbClr val="F7DFB9"/>
    <a:srgbClr val="E7A986"/>
    <a:srgbClr val="D25000"/>
    <a:srgbClr val="FFD69C"/>
    <a:srgbClr val="FF7904"/>
    <a:srgbClr val="708E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8A5E98-0E1A-4CDF-99BD-404157BC8933}">
  <a:tblStyle styleId="{668A5E98-0E1A-4CDF-99BD-404157BC89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2" autoAdjust="0"/>
  </p:normalViewPr>
  <p:slideViewPr>
    <p:cSldViewPr snapToGrid="0">
      <p:cViewPr>
        <p:scale>
          <a:sx n="126" d="100"/>
          <a:sy n="126" d="100"/>
        </p:scale>
        <p:origin x="1116" y="288"/>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8"/>
        <p:cNvGrpSpPr/>
        <p:nvPr/>
      </p:nvGrpSpPr>
      <p:grpSpPr>
        <a:xfrm>
          <a:off x="0" y="0"/>
          <a:ext cx="0" cy="0"/>
          <a:chOff x="0" y="0"/>
          <a:chExt cx="0" cy="0"/>
        </a:xfrm>
      </p:grpSpPr>
      <p:sp>
        <p:nvSpPr>
          <p:cNvPr id="25279" name="Google Shape;25279;g967d9b3c40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0" name="Google Shape;25280;g967d9b3c4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1"/>
        <p:cNvGrpSpPr/>
        <p:nvPr/>
      </p:nvGrpSpPr>
      <p:grpSpPr>
        <a:xfrm>
          <a:off x="0" y="0"/>
          <a:ext cx="0" cy="0"/>
          <a:chOff x="0" y="0"/>
          <a:chExt cx="0" cy="0"/>
        </a:xfrm>
      </p:grpSpPr>
      <p:sp>
        <p:nvSpPr>
          <p:cNvPr id="27412" name="Google Shape;27412;g1162f37314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3" name="Google Shape;27413;g1162f37314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898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6"/>
        <p:cNvGrpSpPr/>
        <p:nvPr/>
      </p:nvGrpSpPr>
      <p:grpSpPr>
        <a:xfrm>
          <a:off x="0" y="0"/>
          <a:ext cx="0" cy="0"/>
          <a:chOff x="0" y="0"/>
          <a:chExt cx="0" cy="0"/>
        </a:xfrm>
      </p:grpSpPr>
      <p:sp>
        <p:nvSpPr>
          <p:cNvPr id="27227" name="Google Shape;27227;g99091d393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8" name="Google Shape;27228;g99091d393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027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6"/>
        <p:cNvGrpSpPr/>
        <p:nvPr/>
      </p:nvGrpSpPr>
      <p:grpSpPr>
        <a:xfrm>
          <a:off x="0" y="0"/>
          <a:ext cx="0" cy="0"/>
          <a:chOff x="0" y="0"/>
          <a:chExt cx="0" cy="0"/>
        </a:xfrm>
      </p:grpSpPr>
      <p:sp>
        <p:nvSpPr>
          <p:cNvPr id="27227" name="Google Shape;27227;g99091d393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8" name="Google Shape;27228;g99091d393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366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1"/>
        <p:cNvGrpSpPr/>
        <p:nvPr/>
      </p:nvGrpSpPr>
      <p:grpSpPr>
        <a:xfrm>
          <a:off x="0" y="0"/>
          <a:ext cx="0" cy="0"/>
          <a:chOff x="0" y="0"/>
          <a:chExt cx="0" cy="0"/>
        </a:xfrm>
      </p:grpSpPr>
      <p:sp>
        <p:nvSpPr>
          <p:cNvPr id="27412" name="Google Shape;27412;g1162f37314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3" name="Google Shape;27413;g1162f37314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40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5"/>
        <p:cNvGrpSpPr/>
        <p:nvPr/>
      </p:nvGrpSpPr>
      <p:grpSpPr>
        <a:xfrm>
          <a:off x="0" y="0"/>
          <a:ext cx="0" cy="0"/>
          <a:chOff x="0" y="0"/>
          <a:chExt cx="0" cy="0"/>
        </a:xfrm>
      </p:grpSpPr>
      <p:sp>
        <p:nvSpPr>
          <p:cNvPr id="26716" name="Google Shape;26716;g116350e73cf_3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17" name="Google Shape;26717;g116350e73cf_3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After steps 1 and 2 from the previous slide, start training the model by using </a:t>
            </a:r>
            <a:r>
              <a:rPr lang="en-GB" dirty="0" err="1"/>
              <a:t>GridSearchCV</a:t>
            </a:r>
            <a:r>
              <a:rPr lang="en-GB" dirty="0"/>
              <a:t>. This is a cross-validation technique used to search and find the optimal combination of hyperparameters of a given model. In this instance, we are assigning a value of 10.</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Calculate the accuracy on the test data using the method .score.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Create a confusion matrix to evaluation the performance of the model. It is another way to test its accuracy by presenting different outcomes of the prediction.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Apply steps 1 to 3 for each model. To determine the best model, we compare each of the accuracy / .score rating produced by each model, as well as the confusion matrices. </a:t>
            </a:r>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5"/>
        <p:cNvGrpSpPr/>
        <p:nvPr/>
      </p:nvGrpSpPr>
      <p:grpSpPr>
        <a:xfrm>
          <a:off x="0" y="0"/>
          <a:ext cx="0" cy="0"/>
          <a:chOff x="0" y="0"/>
          <a:chExt cx="0" cy="0"/>
        </a:xfrm>
      </p:grpSpPr>
      <p:sp>
        <p:nvSpPr>
          <p:cNvPr id="26716" name="Google Shape;26716;g116350e73cf_3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17" name="Google Shape;26717;g116350e73cf_3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9147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6"/>
        <p:cNvGrpSpPr/>
        <p:nvPr/>
      </p:nvGrpSpPr>
      <p:grpSpPr>
        <a:xfrm>
          <a:off x="0" y="0"/>
          <a:ext cx="0" cy="0"/>
          <a:chOff x="0" y="0"/>
          <a:chExt cx="0" cy="0"/>
        </a:xfrm>
      </p:grpSpPr>
      <p:sp>
        <p:nvSpPr>
          <p:cNvPr id="27227" name="Google Shape;27227;g99091d393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8" name="Google Shape;27228;g99091d393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solidFill>
                  <a:srgbClr val="FFFFFF"/>
                </a:solidFill>
                <a:latin typeface="Roboto"/>
                <a:ea typeface="Roboto"/>
                <a:cs typeface="Roboto"/>
                <a:sym typeface="Roboto"/>
              </a:rPr>
              <a:t>Visualisation charts, SQL queries, Folium maps, </a:t>
            </a:r>
            <a:r>
              <a:rPr lang="en-GB" sz="1100" dirty="0" err="1">
                <a:solidFill>
                  <a:srgbClr val="FFFFFF"/>
                </a:solidFill>
                <a:latin typeface="Roboto"/>
                <a:ea typeface="Roboto"/>
                <a:cs typeface="Roboto"/>
                <a:sym typeface="Roboto"/>
              </a:rPr>
              <a:t>Plotly</a:t>
            </a:r>
            <a:r>
              <a:rPr lang="en-GB" sz="1100" dirty="0">
                <a:solidFill>
                  <a:srgbClr val="FFFFFF"/>
                </a:solidFill>
                <a:latin typeface="Roboto"/>
                <a:ea typeface="Roboto"/>
                <a:cs typeface="Roboto"/>
                <a:sym typeface="Roboto"/>
              </a:rPr>
              <a:t> dashboard, Predictive analytics </a:t>
            </a:r>
            <a:endParaRPr kumimoji="0" lang="en-GB" sz="1100" b="0" i="0" u="none" strike="noStrike" kern="0" cap="none" spc="0" normalizeH="0" baseline="0" noProof="0" dirty="0">
              <a:ln>
                <a:noFill/>
              </a:ln>
              <a:solidFill>
                <a:srgbClr val="FFFFFF"/>
              </a:solidFill>
              <a:effectLst/>
              <a:uLnTx/>
              <a:uFillTx/>
              <a:latin typeface="Roboto"/>
              <a:ea typeface="Roboto"/>
              <a:cs typeface="Roboto"/>
              <a:sym typeface="Roboto"/>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21200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5"/>
        <p:cNvGrpSpPr/>
        <p:nvPr/>
      </p:nvGrpSpPr>
      <p:grpSpPr>
        <a:xfrm>
          <a:off x="0" y="0"/>
          <a:ext cx="0" cy="0"/>
          <a:chOff x="0" y="0"/>
          <a:chExt cx="0" cy="0"/>
        </a:xfrm>
      </p:grpSpPr>
      <p:sp>
        <p:nvSpPr>
          <p:cNvPr id="26846" name="Google Shape;26846;g97cc85ecb1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7" name="Google Shape;26847;g97cc85ecb1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0"/>
        <p:cNvGrpSpPr/>
        <p:nvPr/>
      </p:nvGrpSpPr>
      <p:grpSpPr>
        <a:xfrm>
          <a:off x="0" y="0"/>
          <a:ext cx="0" cy="0"/>
          <a:chOff x="0" y="0"/>
          <a:chExt cx="0" cy="0"/>
        </a:xfrm>
      </p:grpSpPr>
      <p:sp>
        <p:nvSpPr>
          <p:cNvPr id="26821" name="Google Shape;26821;g116736860a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2" name="Google Shape;26822;g116736860a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0"/>
        <p:cNvGrpSpPr/>
        <p:nvPr/>
      </p:nvGrpSpPr>
      <p:grpSpPr>
        <a:xfrm>
          <a:off x="0" y="0"/>
          <a:ext cx="0" cy="0"/>
          <a:chOff x="0" y="0"/>
          <a:chExt cx="0" cy="0"/>
        </a:xfrm>
      </p:grpSpPr>
      <p:sp>
        <p:nvSpPr>
          <p:cNvPr id="26821" name="Google Shape;26821;g116736860a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2" name="Google Shape;26822;g116736860a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87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6"/>
        <p:cNvGrpSpPr/>
        <p:nvPr/>
      </p:nvGrpSpPr>
      <p:grpSpPr>
        <a:xfrm>
          <a:off x="0" y="0"/>
          <a:ext cx="0" cy="0"/>
          <a:chOff x="0" y="0"/>
          <a:chExt cx="0" cy="0"/>
        </a:xfrm>
      </p:grpSpPr>
      <p:sp>
        <p:nvSpPr>
          <p:cNvPr id="25307" name="Google Shape;25307;g9680cbbe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8" name="Google Shape;25308;g9680cbbe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0"/>
        <p:cNvGrpSpPr/>
        <p:nvPr/>
      </p:nvGrpSpPr>
      <p:grpSpPr>
        <a:xfrm>
          <a:off x="0" y="0"/>
          <a:ext cx="0" cy="0"/>
          <a:chOff x="0" y="0"/>
          <a:chExt cx="0" cy="0"/>
        </a:xfrm>
      </p:grpSpPr>
      <p:sp>
        <p:nvSpPr>
          <p:cNvPr id="27191" name="Google Shape;27191;g116736860a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2" name="Google Shape;27192;g116736860a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0"/>
        <p:cNvGrpSpPr/>
        <p:nvPr/>
      </p:nvGrpSpPr>
      <p:grpSpPr>
        <a:xfrm>
          <a:off x="0" y="0"/>
          <a:ext cx="0" cy="0"/>
          <a:chOff x="0" y="0"/>
          <a:chExt cx="0" cy="0"/>
        </a:xfrm>
      </p:grpSpPr>
      <p:sp>
        <p:nvSpPr>
          <p:cNvPr id="26821" name="Google Shape;26821;g116736860a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2" name="Google Shape;26822;g116736860a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915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0"/>
        <p:cNvGrpSpPr/>
        <p:nvPr/>
      </p:nvGrpSpPr>
      <p:grpSpPr>
        <a:xfrm>
          <a:off x="0" y="0"/>
          <a:ext cx="0" cy="0"/>
          <a:chOff x="0" y="0"/>
          <a:chExt cx="0" cy="0"/>
        </a:xfrm>
      </p:grpSpPr>
      <p:sp>
        <p:nvSpPr>
          <p:cNvPr id="26821" name="Google Shape;26821;g116736860a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2" name="Google Shape;26822;g116736860a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087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0"/>
        <p:cNvGrpSpPr/>
        <p:nvPr/>
      </p:nvGrpSpPr>
      <p:grpSpPr>
        <a:xfrm>
          <a:off x="0" y="0"/>
          <a:ext cx="0" cy="0"/>
          <a:chOff x="0" y="0"/>
          <a:chExt cx="0" cy="0"/>
        </a:xfrm>
      </p:grpSpPr>
      <p:sp>
        <p:nvSpPr>
          <p:cNvPr id="27191" name="Google Shape;27191;g116736860a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2" name="Google Shape;27192;g116736860a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74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5"/>
        <p:cNvGrpSpPr/>
        <p:nvPr/>
      </p:nvGrpSpPr>
      <p:grpSpPr>
        <a:xfrm>
          <a:off x="0" y="0"/>
          <a:ext cx="0" cy="0"/>
          <a:chOff x="0" y="0"/>
          <a:chExt cx="0" cy="0"/>
        </a:xfrm>
      </p:grpSpPr>
      <p:sp>
        <p:nvSpPr>
          <p:cNvPr id="26846" name="Google Shape;26846;g97cc85ecb1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7" name="Google Shape;26847;g97cc85ecb1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2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844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896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933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04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643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6"/>
        <p:cNvGrpSpPr/>
        <p:nvPr/>
      </p:nvGrpSpPr>
      <p:grpSpPr>
        <a:xfrm>
          <a:off x="0" y="0"/>
          <a:ext cx="0" cy="0"/>
          <a:chOff x="0" y="0"/>
          <a:chExt cx="0" cy="0"/>
        </a:xfrm>
      </p:grpSpPr>
      <p:sp>
        <p:nvSpPr>
          <p:cNvPr id="27227" name="Google Shape;27227;g99091d393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8" name="Google Shape;27228;g99091d393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73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229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986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028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16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5"/>
        <p:cNvGrpSpPr/>
        <p:nvPr/>
      </p:nvGrpSpPr>
      <p:grpSpPr>
        <a:xfrm>
          <a:off x="0" y="0"/>
          <a:ext cx="0" cy="0"/>
          <a:chOff x="0" y="0"/>
          <a:chExt cx="0" cy="0"/>
        </a:xfrm>
      </p:grpSpPr>
      <p:sp>
        <p:nvSpPr>
          <p:cNvPr id="26796" name="Google Shape;26796;g97cc85ecb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7" name="Google Shape;26797;g97cc85ecb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132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5"/>
        <p:cNvGrpSpPr/>
        <p:nvPr/>
      </p:nvGrpSpPr>
      <p:grpSpPr>
        <a:xfrm>
          <a:off x="0" y="0"/>
          <a:ext cx="0" cy="0"/>
          <a:chOff x="0" y="0"/>
          <a:chExt cx="0" cy="0"/>
        </a:xfrm>
      </p:grpSpPr>
      <p:sp>
        <p:nvSpPr>
          <p:cNvPr id="26846" name="Google Shape;26846;g97cc85ecb1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7" name="Google Shape;26847;g97cc85ecb1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974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8"/>
        <p:cNvGrpSpPr/>
        <p:nvPr/>
      </p:nvGrpSpPr>
      <p:grpSpPr>
        <a:xfrm>
          <a:off x="0" y="0"/>
          <a:ext cx="0" cy="0"/>
          <a:chOff x="0" y="0"/>
          <a:chExt cx="0" cy="0"/>
        </a:xfrm>
      </p:grpSpPr>
      <p:sp>
        <p:nvSpPr>
          <p:cNvPr id="25439" name="Google Shape;25439;g9680cbbe2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0" name="Google Shape;25440;g9680cbbe2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8"/>
        <p:cNvGrpSpPr/>
        <p:nvPr/>
      </p:nvGrpSpPr>
      <p:grpSpPr>
        <a:xfrm>
          <a:off x="0" y="0"/>
          <a:ext cx="0" cy="0"/>
          <a:chOff x="0" y="0"/>
          <a:chExt cx="0" cy="0"/>
        </a:xfrm>
      </p:grpSpPr>
      <p:sp>
        <p:nvSpPr>
          <p:cNvPr id="25439" name="Google Shape;25439;g9680cbbe2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0" name="Google Shape;25440;g9680cbbe2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807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8"/>
        <p:cNvGrpSpPr/>
        <p:nvPr/>
      </p:nvGrpSpPr>
      <p:grpSpPr>
        <a:xfrm>
          <a:off x="0" y="0"/>
          <a:ext cx="0" cy="0"/>
          <a:chOff x="0" y="0"/>
          <a:chExt cx="0" cy="0"/>
        </a:xfrm>
      </p:grpSpPr>
      <p:sp>
        <p:nvSpPr>
          <p:cNvPr id="25439" name="Google Shape;25439;g9680cbbe2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0" name="Google Shape;25440;g9680cbbe2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514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8"/>
        <p:cNvGrpSpPr/>
        <p:nvPr/>
      </p:nvGrpSpPr>
      <p:grpSpPr>
        <a:xfrm>
          <a:off x="0" y="0"/>
          <a:ext cx="0" cy="0"/>
          <a:chOff x="0" y="0"/>
          <a:chExt cx="0" cy="0"/>
        </a:xfrm>
      </p:grpSpPr>
      <p:sp>
        <p:nvSpPr>
          <p:cNvPr id="25439" name="Google Shape;25439;g9680cbbe2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0" name="Google Shape;25440;g9680cbbe2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87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6"/>
        <p:cNvGrpSpPr/>
        <p:nvPr/>
      </p:nvGrpSpPr>
      <p:grpSpPr>
        <a:xfrm>
          <a:off x="0" y="0"/>
          <a:ext cx="0" cy="0"/>
          <a:chOff x="0" y="0"/>
          <a:chExt cx="0" cy="0"/>
        </a:xfrm>
      </p:grpSpPr>
      <p:sp>
        <p:nvSpPr>
          <p:cNvPr id="25797" name="Google Shape;25797;g967d9b3c40_0_2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8" name="Google Shape;25798;g967d9b3c40_0_2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5"/>
        <p:cNvGrpSpPr/>
        <p:nvPr/>
      </p:nvGrpSpPr>
      <p:grpSpPr>
        <a:xfrm>
          <a:off x="0" y="0"/>
          <a:ext cx="0" cy="0"/>
          <a:chOff x="0" y="0"/>
          <a:chExt cx="0" cy="0"/>
        </a:xfrm>
      </p:grpSpPr>
      <p:sp>
        <p:nvSpPr>
          <p:cNvPr id="26846" name="Google Shape;26846;g97cc85ecb1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7" name="Google Shape;26847;g97cc85ecb1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249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5"/>
        <p:cNvGrpSpPr/>
        <p:nvPr/>
      </p:nvGrpSpPr>
      <p:grpSpPr>
        <a:xfrm>
          <a:off x="0" y="0"/>
          <a:ext cx="0" cy="0"/>
          <a:chOff x="0" y="0"/>
          <a:chExt cx="0" cy="0"/>
        </a:xfrm>
      </p:grpSpPr>
      <p:sp>
        <p:nvSpPr>
          <p:cNvPr id="26846" name="Google Shape;26846;g97cc85ecb1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7" name="Google Shape;26847;g97cc85ecb1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149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0"/>
        <p:cNvGrpSpPr/>
        <p:nvPr/>
      </p:nvGrpSpPr>
      <p:grpSpPr>
        <a:xfrm>
          <a:off x="0" y="0"/>
          <a:ext cx="0" cy="0"/>
          <a:chOff x="0" y="0"/>
          <a:chExt cx="0" cy="0"/>
        </a:xfrm>
      </p:grpSpPr>
      <p:sp>
        <p:nvSpPr>
          <p:cNvPr id="27191" name="Google Shape;27191;g116736860a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2" name="Google Shape;27192;g116736860a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87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0"/>
        <p:cNvGrpSpPr/>
        <p:nvPr/>
      </p:nvGrpSpPr>
      <p:grpSpPr>
        <a:xfrm>
          <a:off x="0" y="0"/>
          <a:ext cx="0" cy="0"/>
          <a:chOff x="0" y="0"/>
          <a:chExt cx="0" cy="0"/>
        </a:xfrm>
      </p:grpSpPr>
      <p:sp>
        <p:nvSpPr>
          <p:cNvPr id="27191" name="Google Shape;27191;g116736860a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2" name="Google Shape;27192;g116736860a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67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6"/>
        <p:cNvGrpSpPr/>
        <p:nvPr/>
      </p:nvGrpSpPr>
      <p:grpSpPr>
        <a:xfrm>
          <a:off x="0" y="0"/>
          <a:ext cx="0" cy="0"/>
          <a:chOff x="0" y="0"/>
          <a:chExt cx="0" cy="0"/>
        </a:xfrm>
      </p:grpSpPr>
      <p:sp>
        <p:nvSpPr>
          <p:cNvPr id="27227" name="Google Shape;27227;g99091d393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8" name="Google Shape;27228;g99091d393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2822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11"/>
        <p:cNvGrpSpPr/>
        <p:nvPr/>
      </p:nvGrpSpPr>
      <p:grpSpPr>
        <a:xfrm>
          <a:off x="0" y="0"/>
          <a:ext cx="0" cy="0"/>
          <a:chOff x="0" y="0"/>
          <a:chExt cx="0" cy="0"/>
        </a:xfrm>
      </p:grpSpPr>
      <p:sp>
        <p:nvSpPr>
          <p:cNvPr id="31512" name="Google Shape;31512;g1140f4dc858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13" name="Google Shape;31513;g1140f4dc858_5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0077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4"/>
        <p:cNvGrpSpPr/>
        <p:nvPr/>
      </p:nvGrpSpPr>
      <p:grpSpPr>
        <a:xfrm>
          <a:off x="0" y="0"/>
          <a:ext cx="0" cy="0"/>
          <a:chOff x="0" y="0"/>
          <a:chExt cx="0" cy="0"/>
        </a:xfrm>
      </p:grpSpPr>
      <p:sp>
        <p:nvSpPr>
          <p:cNvPr id="31485" name="Google Shape;31485;g97e88efe5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86" name="Google Shape;31486;g97e88efe5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237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7"/>
        <p:cNvGrpSpPr/>
        <p:nvPr/>
      </p:nvGrpSpPr>
      <p:grpSpPr>
        <a:xfrm>
          <a:off x="0" y="0"/>
          <a:ext cx="0" cy="0"/>
          <a:chOff x="0" y="0"/>
          <a:chExt cx="0" cy="0"/>
        </a:xfrm>
      </p:grpSpPr>
      <p:sp>
        <p:nvSpPr>
          <p:cNvPr id="27088" name="Google Shape;27088;g97cc85ecb1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89" name="Google Shape;27089;g97cc85ecb1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6"/>
        <p:cNvGrpSpPr/>
        <p:nvPr/>
      </p:nvGrpSpPr>
      <p:grpSpPr>
        <a:xfrm>
          <a:off x="0" y="0"/>
          <a:ext cx="0" cy="0"/>
          <a:chOff x="0" y="0"/>
          <a:chExt cx="0" cy="0"/>
        </a:xfrm>
      </p:grpSpPr>
      <p:sp>
        <p:nvSpPr>
          <p:cNvPr id="27227" name="Google Shape;27227;g99091d3933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8" name="Google Shape;27228;g99091d393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04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1"/>
        <p:cNvGrpSpPr/>
        <p:nvPr/>
      </p:nvGrpSpPr>
      <p:grpSpPr>
        <a:xfrm>
          <a:off x="0" y="0"/>
          <a:ext cx="0" cy="0"/>
          <a:chOff x="0" y="0"/>
          <a:chExt cx="0" cy="0"/>
        </a:xfrm>
      </p:grpSpPr>
      <p:sp>
        <p:nvSpPr>
          <p:cNvPr id="27412" name="Google Shape;27412;g1162f37314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3" name="Google Shape;27413;g1162f37314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1"/>
        <p:cNvGrpSpPr/>
        <p:nvPr/>
      </p:nvGrpSpPr>
      <p:grpSpPr>
        <a:xfrm>
          <a:off x="0" y="0"/>
          <a:ext cx="0" cy="0"/>
          <a:chOff x="0" y="0"/>
          <a:chExt cx="0" cy="0"/>
        </a:xfrm>
      </p:grpSpPr>
      <p:sp>
        <p:nvSpPr>
          <p:cNvPr id="27412" name="Google Shape;27412;g1162f37314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3" name="Google Shape;27413;g1162f37314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500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1"/>
        <p:cNvGrpSpPr/>
        <p:nvPr/>
      </p:nvGrpSpPr>
      <p:grpSpPr>
        <a:xfrm>
          <a:off x="0" y="0"/>
          <a:ext cx="0" cy="0"/>
          <a:chOff x="0" y="0"/>
          <a:chExt cx="0" cy="0"/>
        </a:xfrm>
      </p:grpSpPr>
      <p:sp>
        <p:nvSpPr>
          <p:cNvPr id="27412" name="Google Shape;27412;g1162f37314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3" name="Google Shape;27413;g1162f37314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589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1"/>
        <p:cNvGrpSpPr/>
        <p:nvPr/>
      </p:nvGrpSpPr>
      <p:grpSpPr>
        <a:xfrm>
          <a:off x="0" y="0"/>
          <a:ext cx="0" cy="0"/>
          <a:chOff x="0" y="0"/>
          <a:chExt cx="0" cy="0"/>
        </a:xfrm>
      </p:grpSpPr>
      <p:sp>
        <p:nvSpPr>
          <p:cNvPr id="27412" name="Google Shape;27412;g1162f37314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3" name="Google Shape;27413;g1162f37314b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74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76625" y="110350"/>
            <a:ext cx="8790774" cy="4922811"/>
            <a:chOff x="131600" y="118425"/>
            <a:chExt cx="8790774" cy="4922811"/>
          </a:xfrm>
        </p:grpSpPr>
        <p:sp>
          <p:nvSpPr>
            <p:cNvPr id="10" name="Google Shape;10;p2"/>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131600" y="1884558"/>
              <a:ext cx="2122449" cy="3112715"/>
              <a:chOff x="131600" y="1884558"/>
              <a:chExt cx="2122449" cy="3112715"/>
            </a:xfrm>
          </p:grpSpPr>
          <p:sp>
            <p:nvSpPr>
              <p:cNvPr id="12" name="Google Shape;12;p2"/>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flipH="1">
              <a:off x="2342550" y="2567965"/>
              <a:ext cx="3964145" cy="1455821"/>
              <a:chOff x="3233388" y="140740"/>
              <a:chExt cx="3964145" cy="1455821"/>
            </a:xfrm>
          </p:grpSpPr>
          <p:sp>
            <p:nvSpPr>
              <p:cNvPr id="38" name="Google Shape;38;p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
            <p:cNvGrpSpPr/>
            <p:nvPr/>
          </p:nvGrpSpPr>
          <p:grpSpPr>
            <a:xfrm rot="5400000">
              <a:off x="6199788" y="1372590"/>
              <a:ext cx="3964145" cy="1455821"/>
              <a:chOff x="3233388" y="140740"/>
              <a:chExt cx="3964145" cy="1455821"/>
            </a:xfrm>
          </p:grpSpPr>
          <p:sp>
            <p:nvSpPr>
              <p:cNvPr id="165" name="Google Shape;165;p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
            <p:cNvGrpSpPr/>
            <p:nvPr/>
          </p:nvGrpSpPr>
          <p:grpSpPr>
            <a:xfrm>
              <a:off x="234224" y="118425"/>
              <a:ext cx="3532446" cy="1609151"/>
              <a:chOff x="140599" y="118425"/>
              <a:chExt cx="3532446" cy="1609151"/>
            </a:xfrm>
          </p:grpSpPr>
          <p:sp>
            <p:nvSpPr>
              <p:cNvPr id="197" name="Google Shape;197;p2"/>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2"/>
            <p:cNvGrpSpPr/>
            <p:nvPr/>
          </p:nvGrpSpPr>
          <p:grpSpPr>
            <a:xfrm>
              <a:off x="3327013" y="140740"/>
              <a:ext cx="3964145" cy="1455821"/>
              <a:chOff x="3233388" y="140740"/>
              <a:chExt cx="3964145" cy="1455821"/>
            </a:xfrm>
          </p:grpSpPr>
          <p:sp>
            <p:nvSpPr>
              <p:cNvPr id="225" name="Google Shape;225;p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 name="Google Shape;251;p2"/>
          <p:cNvSpPr txBox="1">
            <a:spLocks noGrp="1"/>
          </p:cNvSpPr>
          <p:nvPr>
            <p:ph type="ctrTitle"/>
          </p:nvPr>
        </p:nvSpPr>
        <p:spPr>
          <a:xfrm>
            <a:off x="713250" y="539500"/>
            <a:ext cx="7717500" cy="1119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52" name="Google Shape;252;p2"/>
          <p:cNvSpPr txBox="1">
            <a:spLocks noGrp="1"/>
          </p:cNvSpPr>
          <p:nvPr>
            <p:ph type="subTitle" idx="1"/>
          </p:nvPr>
        </p:nvSpPr>
        <p:spPr>
          <a:xfrm>
            <a:off x="2856900" y="1772617"/>
            <a:ext cx="3430200" cy="39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4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grpSp>
        <p:nvGrpSpPr>
          <p:cNvPr id="253" name="Google Shape;253;p2"/>
          <p:cNvGrpSpPr/>
          <p:nvPr/>
        </p:nvGrpSpPr>
        <p:grpSpPr>
          <a:xfrm>
            <a:off x="135496" y="2750588"/>
            <a:ext cx="9523650" cy="3285338"/>
            <a:chOff x="135496" y="2750588"/>
            <a:chExt cx="9523650" cy="3285338"/>
          </a:xfrm>
        </p:grpSpPr>
        <p:grpSp>
          <p:nvGrpSpPr>
            <p:cNvPr id="254" name="Google Shape;254;p2"/>
            <p:cNvGrpSpPr/>
            <p:nvPr/>
          </p:nvGrpSpPr>
          <p:grpSpPr>
            <a:xfrm>
              <a:off x="135496" y="2998441"/>
              <a:ext cx="9523650" cy="3037484"/>
              <a:chOff x="135496" y="2998441"/>
              <a:chExt cx="9523650" cy="3037484"/>
            </a:xfrm>
          </p:grpSpPr>
          <p:grpSp>
            <p:nvGrpSpPr>
              <p:cNvPr id="255" name="Google Shape;255;p2"/>
              <p:cNvGrpSpPr/>
              <p:nvPr/>
            </p:nvGrpSpPr>
            <p:grpSpPr>
              <a:xfrm>
                <a:off x="5692943" y="2998441"/>
                <a:ext cx="3966203" cy="3037484"/>
                <a:chOff x="5692943" y="2998441"/>
                <a:chExt cx="3966203" cy="3037484"/>
              </a:xfrm>
            </p:grpSpPr>
            <p:grpSp>
              <p:nvGrpSpPr>
                <p:cNvPr id="256" name="Google Shape;256;p2"/>
                <p:cNvGrpSpPr/>
                <p:nvPr/>
              </p:nvGrpSpPr>
              <p:grpSpPr>
                <a:xfrm rot="10800000" flipH="1">
                  <a:off x="7960046" y="2998441"/>
                  <a:ext cx="1699100" cy="2145071"/>
                  <a:chOff x="146217" y="2712579"/>
                  <a:chExt cx="1552966" cy="1960401"/>
                </a:xfrm>
              </p:grpSpPr>
              <p:grpSp>
                <p:nvGrpSpPr>
                  <p:cNvPr id="257" name="Google Shape;257;p2"/>
                  <p:cNvGrpSpPr/>
                  <p:nvPr/>
                </p:nvGrpSpPr>
                <p:grpSpPr>
                  <a:xfrm>
                    <a:off x="146217" y="2712579"/>
                    <a:ext cx="1134008" cy="607901"/>
                    <a:chOff x="5206900" y="826150"/>
                    <a:chExt cx="599275" cy="321250"/>
                  </a:xfrm>
                </p:grpSpPr>
                <p:sp>
                  <p:nvSpPr>
                    <p:cNvPr id="258" name="Google Shape;258;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
                  <p:cNvGrpSpPr/>
                  <p:nvPr/>
                </p:nvGrpSpPr>
                <p:grpSpPr>
                  <a:xfrm rot="-9256633">
                    <a:off x="489429" y="3110262"/>
                    <a:ext cx="1134020" cy="607908"/>
                    <a:chOff x="5206900" y="826150"/>
                    <a:chExt cx="599275" cy="321250"/>
                  </a:xfrm>
                </p:grpSpPr>
                <p:sp>
                  <p:nvSpPr>
                    <p:cNvPr id="273" name="Google Shape;273;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
                  <p:cNvGrpSpPr/>
                  <p:nvPr/>
                </p:nvGrpSpPr>
                <p:grpSpPr>
                  <a:xfrm rot="7120513" flipH="1">
                    <a:off x="538618" y="3725726"/>
                    <a:ext cx="1133997" cy="607895"/>
                    <a:chOff x="5206900" y="826150"/>
                    <a:chExt cx="599275" cy="321250"/>
                  </a:xfrm>
                </p:grpSpPr>
                <p:sp>
                  <p:nvSpPr>
                    <p:cNvPr id="288" name="Google Shape;288;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 name="Google Shape;302;p2"/>
                <p:cNvGrpSpPr/>
                <p:nvPr/>
              </p:nvGrpSpPr>
              <p:grpSpPr>
                <a:xfrm rot="-6352235" flipH="1">
                  <a:off x="6107374" y="3852943"/>
                  <a:ext cx="1699108" cy="2145073"/>
                  <a:chOff x="146217" y="2712579"/>
                  <a:chExt cx="1552966" cy="1960401"/>
                </a:xfrm>
              </p:grpSpPr>
              <p:grpSp>
                <p:nvGrpSpPr>
                  <p:cNvPr id="303" name="Google Shape;303;p2"/>
                  <p:cNvGrpSpPr/>
                  <p:nvPr/>
                </p:nvGrpSpPr>
                <p:grpSpPr>
                  <a:xfrm>
                    <a:off x="146217" y="2712579"/>
                    <a:ext cx="1134008" cy="607901"/>
                    <a:chOff x="5206900" y="826150"/>
                    <a:chExt cx="599275" cy="321250"/>
                  </a:xfrm>
                </p:grpSpPr>
                <p:sp>
                  <p:nvSpPr>
                    <p:cNvPr id="304" name="Google Shape;304;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2"/>
                  <p:cNvGrpSpPr/>
                  <p:nvPr/>
                </p:nvGrpSpPr>
                <p:grpSpPr>
                  <a:xfrm rot="-9256633">
                    <a:off x="489429" y="3110262"/>
                    <a:ext cx="1134020" cy="607908"/>
                    <a:chOff x="5206900" y="826150"/>
                    <a:chExt cx="599275" cy="321250"/>
                  </a:xfrm>
                </p:grpSpPr>
                <p:sp>
                  <p:nvSpPr>
                    <p:cNvPr id="319" name="Google Shape;319;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
                  <p:cNvGrpSpPr/>
                  <p:nvPr/>
                </p:nvGrpSpPr>
                <p:grpSpPr>
                  <a:xfrm rot="7120513" flipH="1">
                    <a:off x="538618" y="3725726"/>
                    <a:ext cx="1133997" cy="607895"/>
                    <a:chOff x="5206900" y="826150"/>
                    <a:chExt cx="599275" cy="321250"/>
                  </a:xfrm>
                </p:grpSpPr>
                <p:sp>
                  <p:nvSpPr>
                    <p:cNvPr id="334" name="Google Shape;334;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8" name="Google Shape;348;p2"/>
              <p:cNvGrpSpPr/>
              <p:nvPr/>
            </p:nvGrpSpPr>
            <p:grpSpPr>
              <a:xfrm rot="-5655077" flipH="1">
                <a:off x="2757686" y="3644747"/>
                <a:ext cx="1698960" cy="2145089"/>
                <a:chOff x="146217" y="2712579"/>
                <a:chExt cx="1552966" cy="1960401"/>
              </a:xfrm>
            </p:grpSpPr>
            <p:grpSp>
              <p:nvGrpSpPr>
                <p:cNvPr id="349" name="Google Shape;349;p2"/>
                <p:cNvGrpSpPr/>
                <p:nvPr/>
              </p:nvGrpSpPr>
              <p:grpSpPr>
                <a:xfrm>
                  <a:off x="146217" y="2712579"/>
                  <a:ext cx="1134008" cy="607901"/>
                  <a:chOff x="5206900" y="826150"/>
                  <a:chExt cx="599275" cy="321250"/>
                </a:xfrm>
              </p:grpSpPr>
              <p:sp>
                <p:nvSpPr>
                  <p:cNvPr id="350" name="Google Shape;350;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
                <p:cNvGrpSpPr/>
                <p:nvPr/>
              </p:nvGrpSpPr>
              <p:grpSpPr>
                <a:xfrm rot="-9256633">
                  <a:off x="489429" y="3110262"/>
                  <a:ext cx="1134020" cy="607908"/>
                  <a:chOff x="5206900" y="826150"/>
                  <a:chExt cx="599275" cy="321250"/>
                </a:xfrm>
              </p:grpSpPr>
              <p:sp>
                <p:nvSpPr>
                  <p:cNvPr id="365" name="Google Shape;365;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2"/>
                <p:cNvGrpSpPr/>
                <p:nvPr/>
              </p:nvGrpSpPr>
              <p:grpSpPr>
                <a:xfrm rot="7120513" flipH="1">
                  <a:off x="538618" y="3725726"/>
                  <a:ext cx="1133997" cy="607895"/>
                  <a:chOff x="5206900" y="826150"/>
                  <a:chExt cx="599275" cy="321250"/>
                </a:xfrm>
              </p:grpSpPr>
              <p:sp>
                <p:nvSpPr>
                  <p:cNvPr id="380" name="Google Shape;380;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 name="Google Shape;394;p2"/>
              <p:cNvGrpSpPr/>
              <p:nvPr/>
            </p:nvGrpSpPr>
            <p:grpSpPr>
              <a:xfrm rot="-314" flipH="1">
                <a:off x="135496" y="3186895"/>
                <a:ext cx="1699100" cy="2144874"/>
                <a:chOff x="146217" y="2712579"/>
                <a:chExt cx="1552966" cy="1960401"/>
              </a:xfrm>
            </p:grpSpPr>
            <p:grpSp>
              <p:nvGrpSpPr>
                <p:cNvPr id="395" name="Google Shape;395;p2"/>
                <p:cNvGrpSpPr/>
                <p:nvPr/>
              </p:nvGrpSpPr>
              <p:grpSpPr>
                <a:xfrm>
                  <a:off x="146217" y="2712579"/>
                  <a:ext cx="1134008" cy="607901"/>
                  <a:chOff x="5206900" y="826150"/>
                  <a:chExt cx="599275" cy="321250"/>
                </a:xfrm>
              </p:grpSpPr>
              <p:sp>
                <p:nvSpPr>
                  <p:cNvPr id="396" name="Google Shape;396;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
                <p:cNvGrpSpPr/>
                <p:nvPr/>
              </p:nvGrpSpPr>
              <p:grpSpPr>
                <a:xfrm rot="-9256633">
                  <a:off x="489429" y="3110262"/>
                  <a:ext cx="1134020" cy="607908"/>
                  <a:chOff x="5206900" y="826150"/>
                  <a:chExt cx="599275" cy="321250"/>
                </a:xfrm>
              </p:grpSpPr>
              <p:sp>
                <p:nvSpPr>
                  <p:cNvPr id="411" name="Google Shape;411;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
                <p:cNvGrpSpPr/>
                <p:nvPr/>
              </p:nvGrpSpPr>
              <p:grpSpPr>
                <a:xfrm rot="7120513" flipH="1">
                  <a:off x="538618" y="3725726"/>
                  <a:ext cx="1133997" cy="607895"/>
                  <a:chOff x="5206900" y="826150"/>
                  <a:chExt cx="599275" cy="321250"/>
                </a:xfrm>
              </p:grpSpPr>
              <p:sp>
                <p:nvSpPr>
                  <p:cNvPr id="426" name="Google Shape;426;p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0" name="Google Shape;440;p2"/>
            <p:cNvGrpSpPr/>
            <p:nvPr/>
          </p:nvGrpSpPr>
          <p:grpSpPr>
            <a:xfrm>
              <a:off x="817988" y="2750587"/>
              <a:ext cx="7423578" cy="1258836"/>
              <a:chOff x="817988" y="2750588"/>
              <a:chExt cx="7423578" cy="1258836"/>
            </a:xfrm>
          </p:grpSpPr>
          <p:sp>
            <p:nvSpPr>
              <p:cNvPr id="441" name="Google Shape;441;p2"/>
              <p:cNvSpPr/>
              <p:nvPr/>
            </p:nvSpPr>
            <p:spPr>
              <a:xfrm>
                <a:off x="6227654" y="3803792"/>
                <a:ext cx="372339" cy="2056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7806441" y="2750588"/>
                <a:ext cx="435126" cy="240307"/>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817988" y="3292988"/>
                <a:ext cx="435126" cy="240307"/>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2_1">
    <p:spTree>
      <p:nvGrpSpPr>
        <p:cNvPr id="1" name="Shape 7210"/>
        <p:cNvGrpSpPr/>
        <p:nvPr/>
      </p:nvGrpSpPr>
      <p:grpSpPr>
        <a:xfrm>
          <a:off x="0" y="0"/>
          <a:ext cx="0" cy="0"/>
          <a:chOff x="0" y="0"/>
          <a:chExt cx="0" cy="0"/>
        </a:xfrm>
      </p:grpSpPr>
      <p:grpSp>
        <p:nvGrpSpPr>
          <p:cNvPr id="7211" name="Google Shape;7211;p21"/>
          <p:cNvGrpSpPr/>
          <p:nvPr/>
        </p:nvGrpSpPr>
        <p:grpSpPr>
          <a:xfrm>
            <a:off x="176625" y="110350"/>
            <a:ext cx="8790774" cy="4922811"/>
            <a:chOff x="131600" y="118425"/>
            <a:chExt cx="8790774" cy="4922811"/>
          </a:xfrm>
        </p:grpSpPr>
        <p:sp>
          <p:nvSpPr>
            <p:cNvPr id="7212" name="Google Shape;7212;p21"/>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3" name="Google Shape;7213;p21"/>
            <p:cNvGrpSpPr/>
            <p:nvPr/>
          </p:nvGrpSpPr>
          <p:grpSpPr>
            <a:xfrm>
              <a:off x="131600" y="1884558"/>
              <a:ext cx="2122449" cy="3112715"/>
              <a:chOff x="131600" y="1884558"/>
              <a:chExt cx="2122449" cy="3112715"/>
            </a:xfrm>
          </p:grpSpPr>
          <p:sp>
            <p:nvSpPr>
              <p:cNvPr id="7214" name="Google Shape;7214;p21"/>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1"/>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1"/>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1"/>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1"/>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1"/>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1"/>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1"/>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1"/>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1"/>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21"/>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21"/>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1"/>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1"/>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1"/>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1"/>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1"/>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1"/>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1"/>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1"/>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1"/>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1"/>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1"/>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1"/>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21"/>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21"/>
            <p:cNvGrpSpPr/>
            <p:nvPr/>
          </p:nvGrpSpPr>
          <p:grpSpPr>
            <a:xfrm flipH="1">
              <a:off x="2342550" y="2567965"/>
              <a:ext cx="3964145" cy="1455821"/>
              <a:chOff x="3233388" y="140740"/>
              <a:chExt cx="3964145" cy="1455821"/>
            </a:xfrm>
          </p:grpSpPr>
          <p:sp>
            <p:nvSpPr>
              <p:cNvPr id="7240" name="Google Shape;7240;p21"/>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21"/>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21"/>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21"/>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21"/>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21"/>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21"/>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21"/>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21"/>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21"/>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21"/>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21"/>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21"/>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21"/>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21"/>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21"/>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21"/>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21"/>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21"/>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21"/>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21"/>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21"/>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21"/>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21"/>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21"/>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21"/>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6" name="Google Shape;7266;p21"/>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21"/>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21"/>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21"/>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21"/>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21"/>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21"/>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21"/>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21"/>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21"/>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21"/>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21"/>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21"/>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21"/>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21"/>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21"/>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21"/>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21"/>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21"/>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21"/>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21"/>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21"/>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21"/>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21"/>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21"/>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21"/>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21"/>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21"/>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21"/>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21"/>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21"/>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21"/>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21"/>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21"/>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21"/>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21"/>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21"/>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21"/>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21"/>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21"/>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21"/>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21"/>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21"/>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21"/>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21"/>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21"/>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21"/>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21"/>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21"/>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21"/>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21"/>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21"/>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21"/>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21"/>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21"/>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21"/>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21"/>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21"/>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21"/>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21"/>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21"/>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21"/>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21"/>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21"/>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21"/>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21"/>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21"/>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21"/>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21"/>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21"/>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21"/>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21"/>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21"/>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21"/>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21"/>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21"/>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21"/>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21"/>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21"/>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21"/>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21"/>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21"/>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21"/>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21"/>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21"/>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21"/>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21"/>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21"/>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21"/>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21"/>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21"/>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21"/>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21"/>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21"/>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21"/>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21"/>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21"/>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21"/>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21"/>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21"/>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6" name="Google Shape;7366;p21"/>
            <p:cNvGrpSpPr/>
            <p:nvPr/>
          </p:nvGrpSpPr>
          <p:grpSpPr>
            <a:xfrm rot="5400000">
              <a:off x="6199788" y="1372590"/>
              <a:ext cx="3964145" cy="1455821"/>
              <a:chOff x="3233388" y="140740"/>
              <a:chExt cx="3964145" cy="1455821"/>
            </a:xfrm>
          </p:grpSpPr>
          <p:sp>
            <p:nvSpPr>
              <p:cNvPr id="7367" name="Google Shape;7367;p21"/>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21"/>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21"/>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21"/>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21"/>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21"/>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21"/>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21"/>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21"/>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21"/>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21"/>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21"/>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21"/>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21"/>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21"/>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21"/>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21"/>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21"/>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21"/>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21"/>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21"/>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21"/>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21"/>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21"/>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21"/>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21"/>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21"/>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21"/>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21"/>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21"/>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21"/>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21"/>
            <p:cNvGrpSpPr/>
            <p:nvPr/>
          </p:nvGrpSpPr>
          <p:grpSpPr>
            <a:xfrm>
              <a:off x="234224" y="118425"/>
              <a:ext cx="3532446" cy="1609151"/>
              <a:chOff x="140599" y="118425"/>
              <a:chExt cx="3532446" cy="1609151"/>
            </a:xfrm>
          </p:grpSpPr>
          <p:sp>
            <p:nvSpPr>
              <p:cNvPr id="7399" name="Google Shape;7399;p21"/>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21"/>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21"/>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21"/>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21"/>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21"/>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21"/>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21"/>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21"/>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21"/>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21"/>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21"/>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21"/>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21"/>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21"/>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21"/>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21"/>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21"/>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21"/>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21"/>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21"/>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21"/>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21"/>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21"/>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21"/>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21"/>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5" name="Google Shape;7425;p21"/>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6" name="Google Shape;7426;p21"/>
            <p:cNvGrpSpPr/>
            <p:nvPr/>
          </p:nvGrpSpPr>
          <p:grpSpPr>
            <a:xfrm>
              <a:off x="3327013" y="140740"/>
              <a:ext cx="3964145" cy="1455821"/>
              <a:chOff x="3233388" y="140740"/>
              <a:chExt cx="3964145" cy="1455821"/>
            </a:xfrm>
          </p:grpSpPr>
          <p:sp>
            <p:nvSpPr>
              <p:cNvPr id="7427" name="Google Shape;7427;p21"/>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21"/>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21"/>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21"/>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21"/>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21"/>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21"/>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21"/>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21"/>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21"/>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21"/>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21"/>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21"/>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21"/>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21"/>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21"/>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21"/>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21"/>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21"/>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21"/>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21"/>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21"/>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21"/>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21"/>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21"/>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21"/>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3" name="Google Shape;7453;p21"/>
          <p:cNvGrpSpPr/>
          <p:nvPr/>
        </p:nvGrpSpPr>
        <p:grpSpPr>
          <a:xfrm>
            <a:off x="-770800" y="-60425"/>
            <a:ext cx="3059479" cy="3696037"/>
            <a:chOff x="-770800" y="0"/>
            <a:chExt cx="3059479" cy="3696037"/>
          </a:xfrm>
        </p:grpSpPr>
        <p:grpSp>
          <p:nvGrpSpPr>
            <p:cNvPr id="7454" name="Google Shape;7454;p21"/>
            <p:cNvGrpSpPr/>
            <p:nvPr/>
          </p:nvGrpSpPr>
          <p:grpSpPr>
            <a:xfrm>
              <a:off x="-256653" y="0"/>
              <a:ext cx="2545332" cy="2720544"/>
              <a:chOff x="-172178" y="-95475"/>
              <a:chExt cx="2545332" cy="2720544"/>
            </a:xfrm>
          </p:grpSpPr>
          <p:grpSp>
            <p:nvGrpSpPr>
              <p:cNvPr id="7455" name="Google Shape;7455;p21"/>
              <p:cNvGrpSpPr/>
              <p:nvPr/>
            </p:nvGrpSpPr>
            <p:grpSpPr>
              <a:xfrm>
                <a:off x="-172178" y="-95475"/>
                <a:ext cx="1511053" cy="1603986"/>
                <a:chOff x="7805848" y="0"/>
                <a:chExt cx="1338162" cy="1420462"/>
              </a:xfrm>
            </p:grpSpPr>
            <p:grpSp>
              <p:nvGrpSpPr>
                <p:cNvPr id="7456" name="Google Shape;7456;p21"/>
                <p:cNvGrpSpPr/>
                <p:nvPr/>
              </p:nvGrpSpPr>
              <p:grpSpPr>
                <a:xfrm>
                  <a:off x="8368560" y="0"/>
                  <a:ext cx="775450" cy="710225"/>
                  <a:chOff x="2092310" y="847750"/>
                  <a:chExt cx="775450" cy="710225"/>
                </a:xfrm>
              </p:grpSpPr>
              <p:sp>
                <p:nvSpPr>
                  <p:cNvPr id="7457" name="Google Shape;7457;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21"/>
                <p:cNvGrpSpPr/>
                <p:nvPr/>
              </p:nvGrpSpPr>
              <p:grpSpPr>
                <a:xfrm rot="-5400000">
                  <a:off x="7773235" y="184387"/>
                  <a:ext cx="775450" cy="710225"/>
                  <a:chOff x="2092310" y="847750"/>
                  <a:chExt cx="775450" cy="710225"/>
                </a:xfrm>
              </p:grpSpPr>
              <p:sp>
                <p:nvSpPr>
                  <p:cNvPr id="7473" name="Google Shape;7473;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21"/>
                <p:cNvGrpSpPr/>
                <p:nvPr/>
              </p:nvGrpSpPr>
              <p:grpSpPr>
                <a:xfrm rot="10800000" flipH="1">
                  <a:off x="8257960" y="710237"/>
                  <a:ext cx="775450" cy="710225"/>
                  <a:chOff x="2092310" y="847750"/>
                  <a:chExt cx="775450" cy="710225"/>
                </a:xfrm>
              </p:grpSpPr>
              <p:sp>
                <p:nvSpPr>
                  <p:cNvPr id="7489" name="Google Shape;7489;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4" name="Google Shape;7504;p21"/>
              <p:cNvGrpSpPr/>
              <p:nvPr/>
            </p:nvGrpSpPr>
            <p:grpSpPr>
              <a:xfrm rot="5400000">
                <a:off x="471122" y="250500"/>
                <a:ext cx="1511053" cy="1603986"/>
                <a:chOff x="7805848" y="0"/>
                <a:chExt cx="1338162" cy="1420462"/>
              </a:xfrm>
            </p:grpSpPr>
            <p:grpSp>
              <p:nvGrpSpPr>
                <p:cNvPr id="7505" name="Google Shape;7505;p21"/>
                <p:cNvGrpSpPr/>
                <p:nvPr/>
              </p:nvGrpSpPr>
              <p:grpSpPr>
                <a:xfrm>
                  <a:off x="8368560" y="0"/>
                  <a:ext cx="775450" cy="710225"/>
                  <a:chOff x="2092310" y="847750"/>
                  <a:chExt cx="775450" cy="710225"/>
                </a:xfrm>
              </p:grpSpPr>
              <p:sp>
                <p:nvSpPr>
                  <p:cNvPr id="7506" name="Google Shape;7506;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21"/>
                <p:cNvGrpSpPr/>
                <p:nvPr/>
              </p:nvGrpSpPr>
              <p:grpSpPr>
                <a:xfrm rot="-5400000">
                  <a:off x="7773235" y="184387"/>
                  <a:ext cx="775450" cy="710225"/>
                  <a:chOff x="2092310" y="847750"/>
                  <a:chExt cx="775450" cy="710225"/>
                </a:xfrm>
              </p:grpSpPr>
              <p:sp>
                <p:nvSpPr>
                  <p:cNvPr id="7522" name="Google Shape;7522;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21"/>
                <p:cNvGrpSpPr/>
                <p:nvPr/>
              </p:nvGrpSpPr>
              <p:grpSpPr>
                <a:xfrm rot="10800000" flipH="1">
                  <a:off x="8257960" y="710237"/>
                  <a:ext cx="775450" cy="710225"/>
                  <a:chOff x="2092310" y="847750"/>
                  <a:chExt cx="775450" cy="710225"/>
                </a:xfrm>
              </p:grpSpPr>
              <p:sp>
                <p:nvSpPr>
                  <p:cNvPr id="7538" name="Google Shape;7538;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53" name="Google Shape;7553;p21"/>
              <p:cNvGrpSpPr/>
              <p:nvPr/>
            </p:nvGrpSpPr>
            <p:grpSpPr>
              <a:xfrm flipH="1">
                <a:off x="862101" y="721575"/>
                <a:ext cx="1511053" cy="1603986"/>
                <a:chOff x="7805848" y="0"/>
                <a:chExt cx="1338162" cy="1420462"/>
              </a:xfrm>
            </p:grpSpPr>
            <p:grpSp>
              <p:nvGrpSpPr>
                <p:cNvPr id="7554" name="Google Shape;7554;p21"/>
                <p:cNvGrpSpPr/>
                <p:nvPr/>
              </p:nvGrpSpPr>
              <p:grpSpPr>
                <a:xfrm>
                  <a:off x="8368560" y="0"/>
                  <a:ext cx="775450" cy="710225"/>
                  <a:chOff x="2092310" y="847750"/>
                  <a:chExt cx="775450" cy="710225"/>
                </a:xfrm>
              </p:grpSpPr>
              <p:sp>
                <p:nvSpPr>
                  <p:cNvPr id="7555" name="Google Shape;7555;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21"/>
                <p:cNvGrpSpPr/>
                <p:nvPr/>
              </p:nvGrpSpPr>
              <p:grpSpPr>
                <a:xfrm rot="-5400000">
                  <a:off x="7773235" y="184387"/>
                  <a:ext cx="775450" cy="710225"/>
                  <a:chOff x="2092310" y="847750"/>
                  <a:chExt cx="775450" cy="710225"/>
                </a:xfrm>
              </p:grpSpPr>
              <p:sp>
                <p:nvSpPr>
                  <p:cNvPr id="7571" name="Google Shape;7571;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21"/>
                <p:cNvGrpSpPr/>
                <p:nvPr/>
              </p:nvGrpSpPr>
              <p:grpSpPr>
                <a:xfrm rot="10800000" flipH="1">
                  <a:off x="8257960" y="710237"/>
                  <a:ext cx="775450" cy="710225"/>
                  <a:chOff x="2092310" y="847750"/>
                  <a:chExt cx="775450" cy="710225"/>
                </a:xfrm>
              </p:grpSpPr>
              <p:sp>
                <p:nvSpPr>
                  <p:cNvPr id="7587" name="Google Shape;7587;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02" name="Google Shape;7602;p21"/>
              <p:cNvGrpSpPr/>
              <p:nvPr/>
            </p:nvGrpSpPr>
            <p:grpSpPr>
              <a:xfrm rot="-5400000" flipH="1">
                <a:off x="218801" y="1067550"/>
                <a:ext cx="1511053" cy="1603986"/>
                <a:chOff x="7805848" y="0"/>
                <a:chExt cx="1338162" cy="1420462"/>
              </a:xfrm>
            </p:grpSpPr>
            <p:grpSp>
              <p:nvGrpSpPr>
                <p:cNvPr id="7603" name="Google Shape;7603;p21"/>
                <p:cNvGrpSpPr/>
                <p:nvPr/>
              </p:nvGrpSpPr>
              <p:grpSpPr>
                <a:xfrm>
                  <a:off x="8368560" y="0"/>
                  <a:ext cx="775450" cy="710225"/>
                  <a:chOff x="2092310" y="847750"/>
                  <a:chExt cx="775450" cy="710225"/>
                </a:xfrm>
              </p:grpSpPr>
              <p:sp>
                <p:nvSpPr>
                  <p:cNvPr id="7604" name="Google Shape;7604;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21"/>
                <p:cNvGrpSpPr/>
                <p:nvPr/>
              </p:nvGrpSpPr>
              <p:grpSpPr>
                <a:xfrm rot="-5400000">
                  <a:off x="7773235" y="184387"/>
                  <a:ext cx="775450" cy="710225"/>
                  <a:chOff x="2092310" y="847750"/>
                  <a:chExt cx="775450" cy="710225"/>
                </a:xfrm>
              </p:grpSpPr>
              <p:sp>
                <p:nvSpPr>
                  <p:cNvPr id="7620" name="Google Shape;7620;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21"/>
                <p:cNvGrpSpPr/>
                <p:nvPr/>
              </p:nvGrpSpPr>
              <p:grpSpPr>
                <a:xfrm rot="10800000" flipH="1">
                  <a:off x="8257960" y="710237"/>
                  <a:ext cx="775450" cy="710225"/>
                  <a:chOff x="2092310" y="847750"/>
                  <a:chExt cx="775450" cy="710225"/>
                </a:xfrm>
              </p:grpSpPr>
              <p:sp>
                <p:nvSpPr>
                  <p:cNvPr id="7636" name="Google Shape;7636;p21"/>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21"/>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21"/>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21"/>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21"/>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21"/>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21"/>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21"/>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21"/>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21"/>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21"/>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21"/>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21"/>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21"/>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21"/>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51" name="Google Shape;7651;p21"/>
            <p:cNvGrpSpPr/>
            <p:nvPr/>
          </p:nvGrpSpPr>
          <p:grpSpPr>
            <a:xfrm rot="-962378" flipH="1">
              <a:off x="-507459" y="1357977"/>
              <a:ext cx="1699088" cy="2145102"/>
              <a:chOff x="146217" y="2712579"/>
              <a:chExt cx="1552966" cy="1960401"/>
            </a:xfrm>
          </p:grpSpPr>
          <p:grpSp>
            <p:nvGrpSpPr>
              <p:cNvPr id="7652" name="Google Shape;7652;p21"/>
              <p:cNvGrpSpPr/>
              <p:nvPr/>
            </p:nvGrpSpPr>
            <p:grpSpPr>
              <a:xfrm>
                <a:off x="146217" y="2712579"/>
                <a:ext cx="1134008" cy="607901"/>
                <a:chOff x="5206900" y="826150"/>
                <a:chExt cx="599275" cy="321250"/>
              </a:xfrm>
            </p:grpSpPr>
            <p:sp>
              <p:nvSpPr>
                <p:cNvPr id="7653" name="Google Shape;7653;p2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2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2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2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2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2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2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2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2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2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2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2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2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2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21"/>
              <p:cNvGrpSpPr/>
              <p:nvPr/>
            </p:nvGrpSpPr>
            <p:grpSpPr>
              <a:xfrm rot="-9256633">
                <a:off x="489429" y="3110262"/>
                <a:ext cx="1134020" cy="607908"/>
                <a:chOff x="5206900" y="826150"/>
                <a:chExt cx="599275" cy="321250"/>
              </a:xfrm>
            </p:grpSpPr>
            <p:sp>
              <p:nvSpPr>
                <p:cNvPr id="7668" name="Google Shape;7668;p2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2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2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2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2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2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2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2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2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2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2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2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2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2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21"/>
              <p:cNvGrpSpPr/>
              <p:nvPr/>
            </p:nvGrpSpPr>
            <p:grpSpPr>
              <a:xfrm rot="7120513" flipH="1">
                <a:off x="538618" y="3725726"/>
                <a:ext cx="1133997" cy="607895"/>
                <a:chOff x="5206900" y="826150"/>
                <a:chExt cx="599275" cy="321250"/>
              </a:xfrm>
            </p:grpSpPr>
            <p:sp>
              <p:nvSpPr>
                <p:cNvPr id="7683" name="Google Shape;7683;p2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2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2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2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2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2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2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2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2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2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2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2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2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2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697" name="Google Shape;7697;p21"/>
          <p:cNvGrpSpPr/>
          <p:nvPr/>
        </p:nvGrpSpPr>
        <p:grpSpPr>
          <a:xfrm rot="1008907" flipH="1">
            <a:off x="7964989" y="2587611"/>
            <a:ext cx="1699068" cy="2145022"/>
            <a:chOff x="146217" y="2712579"/>
            <a:chExt cx="1552966" cy="1960401"/>
          </a:xfrm>
        </p:grpSpPr>
        <p:grpSp>
          <p:nvGrpSpPr>
            <p:cNvPr id="7698" name="Google Shape;7698;p21"/>
            <p:cNvGrpSpPr/>
            <p:nvPr/>
          </p:nvGrpSpPr>
          <p:grpSpPr>
            <a:xfrm>
              <a:off x="146217" y="2712579"/>
              <a:ext cx="1134008" cy="607901"/>
              <a:chOff x="5206900" y="826150"/>
              <a:chExt cx="599275" cy="321250"/>
            </a:xfrm>
          </p:grpSpPr>
          <p:sp>
            <p:nvSpPr>
              <p:cNvPr id="7699" name="Google Shape;7699;p2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2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2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2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2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2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2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2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2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2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2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2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2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2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21"/>
            <p:cNvGrpSpPr/>
            <p:nvPr/>
          </p:nvGrpSpPr>
          <p:grpSpPr>
            <a:xfrm rot="-9256633">
              <a:off x="489429" y="3110262"/>
              <a:ext cx="1134020" cy="607908"/>
              <a:chOff x="5206900" y="826150"/>
              <a:chExt cx="599275" cy="321250"/>
            </a:xfrm>
          </p:grpSpPr>
          <p:sp>
            <p:nvSpPr>
              <p:cNvPr id="7714" name="Google Shape;7714;p2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2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2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2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2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2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2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2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2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2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2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2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2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2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21"/>
            <p:cNvGrpSpPr/>
            <p:nvPr/>
          </p:nvGrpSpPr>
          <p:grpSpPr>
            <a:xfrm rot="7120513" flipH="1">
              <a:off x="538618" y="3725726"/>
              <a:ext cx="1133997" cy="607895"/>
              <a:chOff x="5206900" y="826150"/>
              <a:chExt cx="599275" cy="321250"/>
            </a:xfrm>
          </p:grpSpPr>
          <p:sp>
            <p:nvSpPr>
              <p:cNvPr id="7729" name="Google Shape;7729;p2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2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2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2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2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2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2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2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2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2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2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2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2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2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3" name="Google Shape;7743;p21"/>
          <p:cNvGrpSpPr/>
          <p:nvPr/>
        </p:nvGrpSpPr>
        <p:grpSpPr>
          <a:xfrm rot="-10179883" flipH="1">
            <a:off x="7905620" y="3033308"/>
            <a:ext cx="1699182" cy="2145171"/>
            <a:chOff x="146217" y="2712579"/>
            <a:chExt cx="1552966" cy="1960401"/>
          </a:xfrm>
        </p:grpSpPr>
        <p:grpSp>
          <p:nvGrpSpPr>
            <p:cNvPr id="7744" name="Google Shape;7744;p21"/>
            <p:cNvGrpSpPr/>
            <p:nvPr/>
          </p:nvGrpSpPr>
          <p:grpSpPr>
            <a:xfrm>
              <a:off x="146217" y="2712579"/>
              <a:ext cx="1134008" cy="607901"/>
              <a:chOff x="5206900" y="826150"/>
              <a:chExt cx="599275" cy="321250"/>
            </a:xfrm>
          </p:grpSpPr>
          <p:sp>
            <p:nvSpPr>
              <p:cNvPr id="7745" name="Google Shape;7745;p2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2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2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2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2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2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2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2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2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2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2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2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2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2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21"/>
            <p:cNvGrpSpPr/>
            <p:nvPr/>
          </p:nvGrpSpPr>
          <p:grpSpPr>
            <a:xfrm rot="-9256633">
              <a:off x="489429" y="3110262"/>
              <a:ext cx="1134020" cy="607908"/>
              <a:chOff x="5206900" y="826150"/>
              <a:chExt cx="599275" cy="321250"/>
            </a:xfrm>
          </p:grpSpPr>
          <p:sp>
            <p:nvSpPr>
              <p:cNvPr id="7760" name="Google Shape;7760;p2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2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2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2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2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2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2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2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2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2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2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2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2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2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21"/>
            <p:cNvGrpSpPr/>
            <p:nvPr/>
          </p:nvGrpSpPr>
          <p:grpSpPr>
            <a:xfrm rot="7120513" flipH="1">
              <a:off x="538618" y="3725726"/>
              <a:ext cx="1133997" cy="607895"/>
              <a:chOff x="5206900" y="826150"/>
              <a:chExt cx="599275" cy="321250"/>
            </a:xfrm>
          </p:grpSpPr>
          <p:sp>
            <p:nvSpPr>
              <p:cNvPr id="7775" name="Google Shape;7775;p21"/>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21"/>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21"/>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21"/>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21"/>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21"/>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21"/>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21"/>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21"/>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21"/>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21"/>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21"/>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21"/>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21"/>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9" name="Google Shape;7789;p21"/>
          <p:cNvGrpSpPr/>
          <p:nvPr/>
        </p:nvGrpSpPr>
        <p:grpSpPr>
          <a:xfrm>
            <a:off x="8191502" y="3958131"/>
            <a:ext cx="646577" cy="411765"/>
            <a:chOff x="8315725" y="3909900"/>
            <a:chExt cx="402000" cy="256025"/>
          </a:xfrm>
        </p:grpSpPr>
        <p:sp>
          <p:nvSpPr>
            <p:cNvPr id="7790" name="Google Shape;7790;p21"/>
            <p:cNvSpPr/>
            <p:nvPr/>
          </p:nvSpPr>
          <p:spPr>
            <a:xfrm>
              <a:off x="8386625" y="3909900"/>
              <a:ext cx="255200" cy="256025"/>
            </a:xfrm>
            <a:custGeom>
              <a:avLst/>
              <a:gdLst/>
              <a:ahLst/>
              <a:cxnLst/>
              <a:rect l="l" t="t" r="r" b="b"/>
              <a:pathLst>
                <a:path w="10208" h="10241" extrusionOk="0">
                  <a:moveTo>
                    <a:pt x="5151" y="1"/>
                  </a:moveTo>
                  <a:cubicBezTo>
                    <a:pt x="2707" y="1"/>
                    <a:pt x="297" y="1732"/>
                    <a:pt x="34" y="4666"/>
                  </a:cubicBezTo>
                  <a:cubicBezTo>
                    <a:pt x="0" y="4732"/>
                    <a:pt x="0" y="4832"/>
                    <a:pt x="0" y="4932"/>
                  </a:cubicBezTo>
                  <a:lnTo>
                    <a:pt x="0" y="5133"/>
                  </a:lnTo>
                  <a:cubicBezTo>
                    <a:pt x="0" y="5433"/>
                    <a:pt x="34" y="5733"/>
                    <a:pt x="67" y="6033"/>
                  </a:cubicBezTo>
                  <a:cubicBezTo>
                    <a:pt x="167" y="6500"/>
                    <a:pt x="301" y="6967"/>
                    <a:pt x="534" y="7401"/>
                  </a:cubicBezTo>
                  <a:cubicBezTo>
                    <a:pt x="701" y="7734"/>
                    <a:pt x="901" y="8068"/>
                    <a:pt x="1168" y="8368"/>
                  </a:cubicBezTo>
                  <a:cubicBezTo>
                    <a:pt x="2223" y="9656"/>
                    <a:pt x="3657" y="10241"/>
                    <a:pt x="5071" y="10241"/>
                  </a:cubicBezTo>
                  <a:cubicBezTo>
                    <a:pt x="7504" y="10241"/>
                    <a:pt x="9879" y="8513"/>
                    <a:pt x="10174" y="5666"/>
                  </a:cubicBezTo>
                  <a:cubicBezTo>
                    <a:pt x="10208" y="5466"/>
                    <a:pt x="10208" y="5299"/>
                    <a:pt x="10208" y="5133"/>
                  </a:cubicBezTo>
                  <a:cubicBezTo>
                    <a:pt x="10208" y="5032"/>
                    <a:pt x="10208" y="4966"/>
                    <a:pt x="10208" y="4832"/>
                  </a:cubicBezTo>
                  <a:cubicBezTo>
                    <a:pt x="10208" y="4732"/>
                    <a:pt x="10208" y="4632"/>
                    <a:pt x="10174" y="4499"/>
                  </a:cubicBezTo>
                  <a:cubicBezTo>
                    <a:pt x="10174" y="4332"/>
                    <a:pt x="10141" y="4199"/>
                    <a:pt x="10108" y="4032"/>
                  </a:cubicBezTo>
                  <a:cubicBezTo>
                    <a:pt x="9974" y="3431"/>
                    <a:pt x="9707" y="2831"/>
                    <a:pt x="9374" y="2331"/>
                  </a:cubicBezTo>
                  <a:cubicBezTo>
                    <a:pt x="8337" y="729"/>
                    <a:pt x="6737" y="1"/>
                    <a:pt x="5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21"/>
            <p:cNvGrpSpPr/>
            <p:nvPr/>
          </p:nvGrpSpPr>
          <p:grpSpPr>
            <a:xfrm>
              <a:off x="8386625" y="3910600"/>
              <a:ext cx="255200" cy="221025"/>
              <a:chOff x="8386625" y="3910600"/>
              <a:chExt cx="255200" cy="221025"/>
            </a:xfrm>
          </p:grpSpPr>
          <p:sp>
            <p:nvSpPr>
              <p:cNvPr id="7792" name="Google Shape;7792;p21"/>
              <p:cNvSpPr/>
              <p:nvPr/>
            </p:nvSpPr>
            <p:spPr>
              <a:xfrm>
                <a:off x="8407475" y="3910600"/>
                <a:ext cx="213500" cy="57575"/>
              </a:xfrm>
              <a:custGeom>
                <a:avLst/>
                <a:gdLst/>
                <a:ahLst/>
                <a:cxnLst/>
                <a:rect l="l" t="t" r="r" b="b"/>
                <a:pathLst>
                  <a:path w="8540" h="2303" extrusionOk="0">
                    <a:moveTo>
                      <a:pt x="4270" y="1"/>
                    </a:moveTo>
                    <a:cubicBezTo>
                      <a:pt x="2635" y="1"/>
                      <a:pt x="1001" y="768"/>
                      <a:pt x="0" y="2303"/>
                    </a:cubicBezTo>
                    <a:cubicBezTo>
                      <a:pt x="167" y="2303"/>
                      <a:pt x="334" y="2303"/>
                      <a:pt x="501" y="2269"/>
                    </a:cubicBezTo>
                    <a:cubicBezTo>
                      <a:pt x="734" y="2169"/>
                      <a:pt x="968" y="2102"/>
                      <a:pt x="1234" y="2069"/>
                    </a:cubicBezTo>
                    <a:cubicBezTo>
                      <a:pt x="1735" y="1969"/>
                      <a:pt x="1802" y="1936"/>
                      <a:pt x="2335" y="1869"/>
                    </a:cubicBezTo>
                    <a:cubicBezTo>
                      <a:pt x="2869" y="1802"/>
                      <a:pt x="3203" y="1735"/>
                      <a:pt x="3703" y="1702"/>
                    </a:cubicBezTo>
                    <a:cubicBezTo>
                      <a:pt x="3870" y="1669"/>
                      <a:pt x="4045" y="1652"/>
                      <a:pt x="4220" y="1652"/>
                    </a:cubicBezTo>
                    <a:cubicBezTo>
                      <a:pt x="4395" y="1652"/>
                      <a:pt x="4570" y="1669"/>
                      <a:pt x="4737" y="1702"/>
                    </a:cubicBezTo>
                    <a:cubicBezTo>
                      <a:pt x="5104" y="1802"/>
                      <a:pt x="5404" y="1769"/>
                      <a:pt x="5738" y="1869"/>
                    </a:cubicBezTo>
                    <a:cubicBezTo>
                      <a:pt x="6005" y="2002"/>
                      <a:pt x="6271" y="2069"/>
                      <a:pt x="6538" y="2136"/>
                    </a:cubicBezTo>
                    <a:cubicBezTo>
                      <a:pt x="6972" y="2202"/>
                      <a:pt x="7406" y="2269"/>
                      <a:pt x="7839" y="2303"/>
                    </a:cubicBezTo>
                    <a:lnTo>
                      <a:pt x="8540" y="2303"/>
                    </a:lnTo>
                    <a:cubicBezTo>
                      <a:pt x="7539" y="768"/>
                      <a:pt x="5904" y="1"/>
                      <a:pt x="4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21"/>
              <p:cNvSpPr/>
              <p:nvPr/>
            </p:nvSpPr>
            <p:spPr>
              <a:xfrm>
                <a:off x="8386625" y="4010675"/>
                <a:ext cx="254375" cy="22550"/>
              </a:xfrm>
              <a:custGeom>
                <a:avLst/>
                <a:gdLst/>
                <a:ahLst/>
                <a:cxnLst/>
                <a:rect l="l" t="t" r="r" b="b"/>
                <a:pathLst>
                  <a:path w="10175" h="902" extrusionOk="0">
                    <a:moveTo>
                      <a:pt x="10108" y="1"/>
                    </a:moveTo>
                    <a:lnTo>
                      <a:pt x="8773" y="134"/>
                    </a:lnTo>
                    <a:cubicBezTo>
                      <a:pt x="8206" y="201"/>
                      <a:pt x="7572" y="234"/>
                      <a:pt x="6605" y="268"/>
                    </a:cubicBezTo>
                    <a:cubicBezTo>
                      <a:pt x="6105" y="268"/>
                      <a:pt x="5604" y="268"/>
                      <a:pt x="5104" y="201"/>
                    </a:cubicBezTo>
                    <a:cubicBezTo>
                      <a:pt x="4618" y="137"/>
                      <a:pt x="4118" y="114"/>
                      <a:pt x="3622" y="114"/>
                    </a:cubicBezTo>
                    <a:cubicBezTo>
                      <a:pt x="3335" y="114"/>
                      <a:pt x="3050" y="122"/>
                      <a:pt x="2769" y="134"/>
                    </a:cubicBezTo>
                    <a:cubicBezTo>
                      <a:pt x="2169" y="201"/>
                      <a:pt x="868" y="468"/>
                      <a:pt x="34" y="635"/>
                    </a:cubicBezTo>
                    <a:cubicBezTo>
                      <a:pt x="0" y="735"/>
                      <a:pt x="0" y="801"/>
                      <a:pt x="0" y="901"/>
                    </a:cubicBezTo>
                    <a:cubicBezTo>
                      <a:pt x="1068" y="768"/>
                      <a:pt x="3670" y="401"/>
                      <a:pt x="4137" y="401"/>
                    </a:cubicBezTo>
                    <a:cubicBezTo>
                      <a:pt x="4704" y="434"/>
                      <a:pt x="4804" y="468"/>
                      <a:pt x="5304" y="501"/>
                    </a:cubicBezTo>
                    <a:cubicBezTo>
                      <a:pt x="5638" y="534"/>
                      <a:pt x="6005" y="568"/>
                      <a:pt x="6372" y="568"/>
                    </a:cubicBezTo>
                    <a:cubicBezTo>
                      <a:pt x="6738" y="534"/>
                      <a:pt x="7706" y="568"/>
                      <a:pt x="8373" y="501"/>
                    </a:cubicBezTo>
                    <a:cubicBezTo>
                      <a:pt x="8707" y="468"/>
                      <a:pt x="9507" y="468"/>
                      <a:pt x="10174" y="468"/>
                    </a:cubicBezTo>
                    <a:cubicBezTo>
                      <a:pt x="10174" y="301"/>
                      <a:pt x="10141" y="168"/>
                      <a:pt x="10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21"/>
              <p:cNvSpPr/>
              <p:nvPr/>
            </p:nvSpPr>
            <p:spPr>
              <a:xfrm>
                <a:off x="8386625" y="4024850"/>
                <a:ext cx="255200" cy="39225"/>
              </a:xfrm>
              <a:custGeom>
                <a:avLst/>
                <a:gdLst/>
                <a:ahLst/>
                <a:cxnLst/>
                <a:rect l="l" t="t" r="r" b="b"/>
                <a:pathLst>
                  <a:path w="10208" h="1569" extrusionOk="0">
                    <a:moveTo>
                      <a:pt x="4070" y="1"/>
                    </a:moveTo>
                    <a:cubicBezTo>
                      <a:pt x="3870" y="1"/>
                      <a:pt x="3670" y="1"/>
                      <a:pt x="3469" y="34"/>
                    </a:cubicBezTo>
                    <a:cubicBezTo>
                      <a:pt x="3169" y="101"/>
                      <a:pt x="2969" y="101"/>
                      <a:pt x="2836" y="134"/>
                    </a:cubicBezTo>
                    <a:cubicBezTo>
                      <a:pt x="2669" y="168"/>
                      <a:pt x="2369" y="168"/>
                      <a:pt x="2135" y="201"/>
                    </a:cubicBezTo>
                    <a:cubicBezTo>
                      <a:pt x="1902" y="234"/>
                      <a:pt x="1735" y="234"/>
                      <a:pt x="1535" y="268"/>
                    </a:cubicBezTo>
                    <a:cubicBezTo>
                      <a:pt x="1368" y="301"/>
                      <a:pt x="1401" y="301"/>
                      <a:pt x="1134" y="368"/>
                    </a:cubicBezTo>
                    <a:cubicBezTo>
                      <a:pt x="868" y="468"/>
                      <a:pt x="634" y="501"/>
                      <a:pt x="367" y="501"/>
                    </a:cubicBezTo>
                    <a:cubicBezTo>
                      <a:pt x="100" y="501"/>
                      <a:pt x="34" y="501"/>
                      <a:pt x="0" y="535"/>
                    </a:cubicBezTo>
                    <a:cubicBezTo>
                      <a:pt x="0" y="835"/>
                      <a:pt x="34" y="1135"/>
                      <a:pt x="67" y="1435"/>
                    </a:cubicBezTo>
                    <a:cubicBezTo>
                      <a:pt x="634" y="1235"/>
                      <a:pt x="1201" y="1102"/>
                      <a:pt x="1768" y="968"/>
                    </a:cubicBezTo>
                    <a:cubicBezTo>
                      <a:pt x="1935" y="952"/>
                      <a:pt x="2102" y="943"/>
                      <a:pt x="2269" y="943"/>
                    </a:cubicBezTo>
                    <a:cubicBezTo>
                      <a:pt x="2435" y="943"/>
                      <a:pt x="2602" y="952"/>
                      <a:pt x="2769" y="968"/>
                    </a:cubicBezTo>
                    <a:cubicBezTo>
                      <a:pt x="3069" y="1002"/>
                      <a:pt x="3369" y="1068"/>
                      <a:pt x="3670" y="1135"/>
                    </a:cubicBezTo>
                    <a:cubicBezTo>
                      <a:pt x="4070" y="1268"/>
                      <a:pt x="4470" y="1368"/>
                      <a:pt x="4904" y="1368"/>
                    </a:cubicBezTo>
                    <a:cubicBezTo>
                      <a:pt x="5771" y="1469"/>
                      <a:pt x="6071" y="1569"/>
                      <a:pt x="6672" y="1569"/>
                    </a:cubicBezTo>
                    <a:lnTo>
                      <a:pt x="7973" y="1569"/>
                    </a:lnTo>
                    <a:cubicBezTo>
                      <a:pt x="8133" y="1562"/>
                      <a:pt x="8267" y="1561"/>
                      <a:pt x="8382" y="1561"/>
                    </a:cubicBezTo>
                    <a:cubicBezTo>
                      <a:pt x="8509" y="1561"/>
                      <a:pt x="8613" y="1563"/>
                      <a:pt x="8704" y="1563"/>
                    </a:cubicBezTo>
                    <a:cubicBezTo>
                      <a:pt x="8982" y="1563"/>
                      <a:pt x="9146" y="1545"/>
                      <a:pt x="9474" y="1402"/>
                    </a:cubicBezTo>
                    <a:cubicBezTo>
                      <a:pt x="9807" y="1235"/>
                      <a:pt x="10041" y="1135"/>
                      <a:pt x="10174" y="1068"/>
                    </a:cubicBezTo>
                    <a:cubicBezTo>
                      <a:pt x="10208" y="868"/>
                      <a:pt x="10208" y="701"/>
                      <a:pt x="10208" y="535"/>
                    </a:cubicBezTo>
                    <a:cubicBezTo>
                      <a:pt x="10208" y="434"/>
                      <a:pt x="10208" y="368"/>
                      <a:pt x="10174" y="234"/>
                    </a:cubicBezTo>
                    <a:cubicBezTo>
                      <a:pt x="9774" y="334"/>
                      <a:pt x="9340" y="368"/>
                      <a:pt x="8907" y="368"/>
                    </a:cubicBezTo>
                    <a:cubicBezTo>
                      <a:pt x="8873" y="346"/>
                      <a:pt x="8829" y="338"/>
                      <a:pt x="8765" y="338"/>
                    </a:cubicBezTo>
                    <a:cubicBezTo>
                      <a:pt x="8636" y="338"/>
                      <a:pt x="8429" y="368"/>
                      <a:pt x="8073" y="368"/>
                    </a:cubicBezTo>
                    <a:cubicBezTo>
                      <a:pt x="7906" y="379"/>
                      <a:pt x="7728" y="383"/>
                      <a:pt x="7565" y="383"/>
                    </a:cubicBezTo>
                    <a:cubicBezTo>
                      <a:pt x="7239" y="383"/>
                      <a:pt x="6972" y="368"/>
                      <a:pt x="6972" y="368"/>
                    </a:cubicBezTo>
                    <a:cubicBezTo>
                      <a:pt x="6972" y="368"/>
                      <a:pt x="6271" y="301"/>
                      <a:pt x="6038" y="268"/>
                    </a:cubicBezTo>
                    <a:cubicBezTo>
                      <a:pt x="5771" y="268"/>
                      <a:pt x="4303" y="1"/>
                      <a:pt x="4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21"/>
              <p:cNvSpPr/>
              <p:nvPr/>
            </p:nvSpPr>
            <p:spPr>
              <a:xfrm>
                <a:off x="8399975" y="4094900"/>
                <a:ext cx="205150" cy="36725"/>
              </a:xfrm>
              <a:custGeom>
                <a:avLst/>
                <a:gdLst/>
                <a:ahLst/>
                <a:cxnLst/>
                <a:rect l="l" t="t" r="r" b="b"/>
                <a:pathLst>
                  <a:path w="8206" h="1469" extrusionOk="0">
                    <a:moveTo>
                      <a:pt x="0" y="1"/>
                    </a:moveTo>
                    <a:cubicBezTo>
                      <a:pt x="167" y="334"/>
                      <a:pt x="400" y="668"/>
                      <a:pt x="634" y="968"/>
                    </a:cubicBezTo>
                    <a:cubicBezTo>
                      <a:pt x="1001" y="1002"/>
                      <a:pt x="1801" y="1135"/>
                      <a:pt x="2302" y="1202"/>
                    </a:cubicBezTo>
                    <a:cubicBezTo>
                      <a:pt x="2835" y="1302"/>
                      <a:pt x="3069" y="1369"/>
                      <a:pt x="3503" y="1435"/>
                    </a:cubicBezTo>
                    <a:cubicBezTo>
                      <a:pt x="3658" y="1457"/>
                      <a:pt x="3795" y="1469"/>
                      <a:pt x="3962" y="1469"/>
                    </a:cubicBezTo>
                    <a:cubicBezTo>
                      <a:pt x="4296" y="1469"/>
                      <a:pt x="4748" y="1424"/>
                      <a:pt x="5704" y="1335"/>
                    </a:cubicBezTo>
                    <a:cubicBezTo>
                      <a:pt x="6605" y="1235"/>
                      <a:pt x="7472" y="902"/>
                      <a:pt x="8206" y="368"/>
                    </a:cubicBezTo>
                    <a:lnTo>
                      <a:pt x="8206" y="368"/>
                    </a:lnTo>
                    <a:cubicBezTo>
                      <a:pt x="7447" y="874"/>
                      <a:pt x="6475" y="977"/>
                      <a:pt x="5669" y="977"/>
                    </a:cubicBezTo>
                    <a:cubicBezTo>
                      <a:pt x="5518" y="977"/>
                      <a:pt x="5374" y="973"/>
                      <a:pt x="5237" y="968"/>
                    </a:cubicBezTo>
                    <a:cubicBezTo>
                      <a:pt x="4603" y="935"/>
                      <a:pt x="3970" y="801"/>
                      <a:pt x="3402" y="568"/>
                    </a:cubicBezTo>
                    <a:cubicBezTo>
                      <a:pt x="2602" y="368"/>
                      <a:pt x="1801" y="201"/>
                      <a:pt x="1001" y="101"/>
                    </a:cubicBezTo>
                    <a:cubicBezTo>
                      <a:pt x="667" y="34"/>
                      <a:pt x="334"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6" name="Google Shape;7796;p21"/>
            <p:cNvSpPr/>
            <p:nvPr/>
          </p:nvSpPr>
          <p:spPr>
            <a:xfrm>
              <a:off x="8315725" y="3920125"/>
              <a:ext cx="402000" cy="237400"/>
            </a:xfrm>
            <a:custGeom>
              <a:avLst/>
              <a:gdLst/>
              <a:ahLst/>
              <a:cxnLst/>
              <a:rect l="l" t="t" r="r" b="b"/>
              <a:pathLst>
                <a:path w="16080" h="9496" extrusionOk="0">
                  <a:moveTo>
                    <a:pt x="14796" y="0"/>
                  </a:moveTo>
                  <a:cubicBezTo>
                    <a:pt x="14054" y="0"/>
                    <a:pt x="12845" y="340"/>
                    <a:pt x="11376" y="954"/>
                  </a:cubicBezTo>
                  <a:lnTo>
                    <a:pt x="11476" y="1054"/>
                  </a:lnTo>
                  <a:cubicBezTo>
                    <a:pt x="12860" y="478"/>
                    <a:pt x="13989" y="156"/>
                    <a:pt x="14631" y="156"/>
                  </a:cubicBezTo>
                  <a:cubicBezTo>
                    <a:pt x="14917" y="156"/>
                    <a:pt x="15106" y="220"/>
                    <a:pt x="15178" y="354"/>
                  </a:cubicBezTo>
                  <a:cubicBezTo>
                    <a:pt x="15612" y="1088"/>
                    <a:pt x="12677" y="3589"/>
                    <a:pt x="8640" y="5958"/>
                  </a:cubicBezTo>
                  <a:cubicBezTo>
                    <a:pt x="5382" y="7885"/>
                    <a:pt x="2368" y="9128"/>
                    <a:pt x="1124" y="9128"/>
                  </a:cubicBezTo>
                  <a:cubicBezTo>
                    <a:pt x="840" y="9128"/>
                    <a:pt x="649" y="9063"/>
                    <a:pt x="568" y="8927"/>
                  </a:cubicBezTo>
                  <a:cubicBezTo>
                    <a:pt x="301" y="8460"/>
                    <a:pt x="1302" y="7359"/>
                    <a:pt x="3003" y="6024"/>
                  </a:cubicBezTo>
                  <a:lnTo>
                    <a:pt x="2970" y="5891"/>
                  </a:lnTo>
                  <a:cubicBezTo>
                    <a:pt x="1068" y="7359"/>
                    <a:pt x="1" y="8660"/>
                    <a:pt x="335" y="9227"/>
                  </a:cubicBezTo>
                  <a:cubicBezTo>
                    <a:pt x="440" y="9409"/>
                    <a:pt x="692" y="9496"/>
                    <a:pt x="1065" y="9496"/>
                  </a:cubicBezTo>
                  <a:cubicBezTo>
                    <a:pt x="2464" y="9496"/>
                    <a:pt x="5554" y="8274"/>
                    <a:pt x="8874" y="6325"/>
                  </a:cubicBezTo>
                  <a:cubicBezTo>
                    <a:pt x="13077" y="3890"/>
                    <a:pt x="16079" y="1188"/>
                    <a:pt x="15545" y="287"/>
                  </a:cubicBezTo>
                  <a:cubicBezTo>
                    <a:pt x="15443" y="93"/>
                    <a:pt x="15183" y="0"/>
                    <a:pt x="14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21"/>
          <p:cNvGrpSpPr/>
          <p:nvPr/>
        </p:nvGrpSpPr>
        <p:grpSpPr>
          <a:xfrm rot="9887729">
            <a:off x="7677833" y="4648046"/>
            <a:ext cx="369354" cy="250254"/>
            <a:chOff x="4815275" y="1064150"/>
            <a:chExt cx="432450" cy="297250"/>
          </a:xfrm>
        </p:grpSpPr>
        <p:sp>
          <p:nvSpPr>
            <p:cNvPr id="7798" name="Google Shape;7798;p21"/>
            <p:cNvSpPr/>
            <p:nvPr/>
          </p:nvSpPr>
          <p:spPr>
            <a:xfrm>
              <a:off x="4815275" y="1152575"/>
              <a:ext cx="144425" cy="12362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21"/>
            <p:cNvSpPr/>
            <p:nvPr/>
          </p:nvSpPr>
          <p:spPr>
            <a:xfrm>
              <a:off x="5105275" y="1188975"/>
              <a:ext cx="142450" cy="172425"/>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21"/>
            <p:cNvSpPr/>
            <p:nvPr/>
          </p:nvSpPr>
          <p:spPr>
            <a:xfrm>
              <a:off x="5024075" y="1286975"/>
              <a:ext cx="71225" cy="58025"/>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21"/>
            <p:cNvSpPr/>
            <p:nvPr/>
          </p:nvSpPr>
          <p:spPr>
            <a:xfrm>
              <a:off x="5176500" y="1064150"/>
              <a:ext cx="69625" cy="7125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2" name="Google Shape;7802;p21"/>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2_1_1">
    <p:spTree>
      <p:nvGrpSpPr>
        <p:cNvPr id="1" name="Shape 7803"/>
        <p:cNvGrpSpPr/>
        <p:nvPr/>
      </p:nvGrpSpPr>
      <p:grpSpPr>
        <a:xfrm>
          <a:off x="0" y="0"/>
          <a:ext cx="0" cy="0"/>
          <a:chOff x="0" y="0"/>
          <a:chExt cx="0" cy="0"/>
        </a:xfrm>
      </p:grpSpPr>
      <p:grpSp>
        <p:nvGrpSpPr>
          <p:cNvPr id="7804" name="Google Shape;7804;p22"/>
          <p:cNvGrpSpPr/>
          <p:nvPr/>
        </p:nvGrpSpPr>
        <p:grpSpPr>
          <a:xfrm>
            <a:off x="176625" y="110350"/>
            <a:ext cx="8790774" cy="4922811"/>
            <a:chOff x="131600" y="118425"/>
            <a:chExt cx="8790774" cy="4922811"/>
          </a:xfrm>
        </p:grpSpPr>
        <p:sp>
          <p:nvSpPr>
            <p:cNvPr id="7805" name="Google Shape;7805;p22"/>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22"/>
            <p:cNvGrpSpPr/>
            <p:nvPr/>
          </p:nvGrpSpPr>
          <p:grpSpPr>
            <a:xfrm>
              <a:off x="131600" y="1884558"/>
              <a:ext cx="2122449" cy="3112715"/>
              <a:chOff x="131600" y="1884558"/>
              <a:chExt cx="2122449" cy="3112715"/>
            </a:xfrm>
          </p:grpSpPr>
          <p:sp>
            <p:nvSpPr>
              <p:cNvPr id="7807" name="Google Shape;7807;p22"/>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22"/>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22"/>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22"/>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22"/>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22"/>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22"/>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22"/>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22"/>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22"/>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22"/>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22"/>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22"/>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22"/>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22"/>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22"/>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22"/>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22"/>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22"/>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22"/>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22"/>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22"/>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22"/>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22"/>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22"/>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22"/>
            <p:cNvGrpSpPr/>
            <p:nvPr/>
          </p:nvGrpSpPr>
          <p:grpSpPr>
            <a:xfrm flipH="1">
              <a:off x="2342550" y="2567965"/>
              <a:ext cx="3964145" cy="1455821"/>
              <a:chOff x="3233388" y="140740"/>
              <a:chExt cx="3964145" cy="1455821"/>
            </a:xfrm>
          </p:grpSpPr>
          <p:sp>
            <p:nvSpPr>
              <p:cNvPr id="7833" name="Google Shape;7833;p2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2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2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2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2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2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2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2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2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22"/>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2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2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2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2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2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2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2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2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2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2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2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2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2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2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2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2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22"/>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22"/>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22"/>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22"/>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22"/>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22"/>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22"/>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22"/>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22"/>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22"/>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22"/>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22"/>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22"/>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22"/>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22"/>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22"/>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22"/>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22"/>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22"/>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22"/>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22"/>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22"/>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22"/>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22"/>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22"/>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22"/>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22"/>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22"/>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22"/>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22"/>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22"/>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22"/>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22"/>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22"/>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22"/>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22"/>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22"/>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22"/>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22"/>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22"/>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22"/>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22"/>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22"/>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22"/>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22"/>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22"/>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22"/>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22"/>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22"/>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22"/>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22"/>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22"/>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22"/>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22"/>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22"/>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22"/>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22"/>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22"/>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22"/>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22"/>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22"/>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22"/>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22"/>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22"/>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22"/>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22"/>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22"/>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22"/>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22"/>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22"/>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22"/>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22"/>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22"/>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22"/>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22"/>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22"/>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22"/>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22"/>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22"/>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22"/>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22"/>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22"/>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22"/>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22"/>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22"/>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22"/>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22"/>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22"/>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22"/>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22"/>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22"/>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22"/>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22"/>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22"/>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22"/>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22"/>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22"/>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22"/>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22"/>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22"/>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9" name="Google Shape;7959;p22"/>
            <p:cNvGrpSpPr/>
            <p:nvPr/>
          </p:nvGrpSpPr>
          <p:grpSpPr>
            <a:xfrm rot="5400000">
              <a:off x="6199788" y="1372590"/>
              <a:ext cx="3964145" cy="1455821"/>
              <a:chOff x="3233388" y="140740"/>
              <a:chExt cx="3964145" cy="1455821"/>
            </a:xfrm>
          </p:grpSpPr>
          <p:sp>
            <p:nvSpPr>
              <p:cNvPr id="7960" name="Google Shape;7960;p2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2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2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2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2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2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2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2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2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2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2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2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2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2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2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2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2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2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2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2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2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2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2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2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2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2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6" name="Google Shape;7986;p22"/>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22"/>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22"/>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22"/>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22"/>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1" name="Google Shape;7991;p22"/>
            <p:cNvGrpSpPr/>
            <p:nvPr/>
          </p:nvGrpSpPr>
          <p:grpSpPr>
            <a:xfrm>
              <a:off x="234224" y="118425"/>
              <a:ext cx="3532446" cy="1609151"/>
              <a:chOff x="140599" y="118425"/>
              <a:chExt cx="3532446" cy="1609151"/>
            </a:xfrm>
          </p:grpSpPr>
          <p:sp>
            <p:nvSpPr>
              <p:cNvPr id="7992" name="Google Shape;7992;p22"/>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22"/>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22"/>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22"/>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22"/>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22"/>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22"/>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22"/>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22"/>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22"/>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22"/>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22"/>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22"/>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22"/>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22"/>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22"/>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22"/>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22"/>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22"/>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22"/>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22"/>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22"/>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22"/>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22"/>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22"/>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22"/>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8" name="Google Shape;8018;p22"/>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9" name="Google Shape;8019;p22"/>
            <p:cNvGrpSpPr/>
            <p:nvPr/>
          </p:nvGrpSpPr>
          <p:grpSpPr>
            <a:xfrm>
              <a:off x="3327013" y="140740"/>
              <a:ext cx="3964145" cy="1455821"/>
              <a:chOff x="3233388" y="140740"/>
              <a:chExt cx="3964145" cy="1455821"/>
            </a:xfrm>
          </p:grpSpPr>
          <p:sp>
            <p:nvSpPr>
              <p:cNvPr id="8020" name="Google Shape;8020;p2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2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2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2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2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2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2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2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2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2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2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2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2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2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2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2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2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2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2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2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2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2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2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2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2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2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6" name="Google Shape;8046;p22"/>
          <p:cNvGrpSpPr/>
          <p:nvPr/>
        </p:nvGrpSpPr>
        <p:grpSpPr>
          <a:xfrm>
            <a:off x="-589390" y="-1317133"/>
            <a:ext cx="10550607" cy="6694833"/>
            <a:chOff x="-589390" y="-1317133"/>
            <a:chExt cx="10550607" cy="6694833"/>
          </a:xfrm>
        </p:grpSpPr>
        <p:grpSp>
          <p:nvGrpSpPr>
            <p:cNvPr id="8047" name="Google Shape;8047;p22"/>
            <p:cNvGrpSpPr/>
            <p:nvPr/>
          </p:nvGrpSpPr>
          <p:grpSpPr>
            <a:xfrm>
              <a:off x="7306176" y="-1317133"/>
              <a:ext cx="2655040" cy="3328274"/>
              <a:chOff x="7306176" y="-1317133"/>
              <a:chExt cx="2655040" cy="3328274"/>
            </a:xfrm>
          </p:grpSpPr>
          <p:grpSp>
            <p:nvGrpSpPr>
              <p:cNvPr id="8048" name="Google Shape;8048;p22"/>
              <p:cNvGrpSpPr/>
              <p:nvPr/>
            </p:nvGrpSpPr>
            <p:grpSpPr>
              <a:xfrm rot="10800000">
                <a:off x="8450164" y="407156"/>
                <a:ext cx="1511053" cy="1603986"/>
                <a:chOff x="7805848" y="0"/>
                <a:chExt cx="1338162" cy="1420462"/>
              </a:xfrm>
            </p:grpSpPr>
            <p:grpSp>
              <p:nvGrpSpPr>
                <p:cNvPr id="8049" name="Google Shape;8049;p22"/>
                <p:cNvGrpSpPr/>
                <p:nvPr/>
              </p:nvGrpSpPr>
              <p:grpSpPr>
                <a:xfrm>
                  <a:off x="8368560" y="0"/>
                  <a:ext cx="775450" cy="710225"/>
                  <a:chOff x="2092310" y="847750"/>
                  <a:chExt cx="775450" cy="710225"/>
                </a:xfrm>
              </p:grpSpPr>
              <p:sp>
                <p:nvSpPr>
                  <p:cNvPr id="8050" name="Google Shape;8050;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22"/>
                <p:cNvGrpSpPr/>
                <p:nvPr/>
              </p:nvGrpSpPr>
              <p:grpSpPr>
                <a:xfrm rot="-5400000">
                  <a:off x="7773235" y="184387"/>
                  <a:ext cx="775450" cy="710225"/>
                  <a:chOff x="2092310" y="847750"/>
                  <a:chExt cx="775450" cy="710225"/>
                </a:xfrm>
              </p:grpSpPr>
              <p:sp>
                <p:nvSpPr>
                  <p:cNvPr id="8066" name="Google Shape;8066;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22"/>
                <p:cNvGrpSpPr/>
                <p:nvPr/>
              </p:nvGrpSpPr>
              <p:grpSpPr>
                <a:xfrm rot="10800000" flipH="1">
                  <a:off x="8257960" y="710237"/>
                  <a:ext cx="775450" cy="710225"/>
                  <a:chOff x="2092310" y="847750"/>
                  <a:chExt cx="775450" cy="710225"/>
                </a:xfrm>
              </p:grpSpPr>
              <p:sp>
                <p:nvSpPr>
                  <p:cNvPr id="8082" name="Google Shape;8082;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7" name="Google Shape;8097;p22"/>
              <p:cNvGrpSpPr/>
              <p:nvPr/>
            </p:nvGrpSpPr>
            <p:grpSpPr>
              <a:xfrm rot="9604665">
                <a:off x="7620658" y="-1091792"/>
                <a:ext cx="1699059" cy="2145125"/>
                <a:chOff x="146217" y="2712579"/>
                <a:chExt cx="1552966" cy="1960401"/>
              </a:xfrm>
            </p:grpSpPr>
            <p:grpSp>
              <p:nvGrpSpPr>
                <p:cNvPr id="8098" name="Google Shape;8098;p22"/>
                <p:cNvGrpSpPr/>
                <p:nvPr/>
              </p:nvGrpSpPr>
              <p:grpSpPr>
                <a:xfrm>
                  <a:off x="146217" y="2712579"/>
                  <a:ext cx="1134008" cy="607901"/>
                  <a:chOff x="5206900" y="826150"/>
                  <a:chExt cx="599275" cy="321250"/>
                </a:xfrm>
              </p:grpSpPr>
              <p:sp>
                <p:nvSpPr>
                  <p:cNvPr id="8099" name="Google Shape;8099;p2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2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2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2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2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2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2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2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2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2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2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2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2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2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22"/>
                <p:cNvGrpSpPr/>
                <p:nvPr/>
              </p:nvGrpSpPr>
              <p:grpSpPr>
                <a:xfrm rot="-9256633">
                  <a:off x="489429" y="3110262"/>
                  <a:ext cx="1134020" cy="607908"/>
                  <a:chOff x="5206900" y="826150"/>
                  <a:chExt cx="599275" cy="321250"/>
                </a:xfrm>
              </p:grpSpPr>
              <p:sp>
                <p:nvSpPr>
                  <p:cNvPr id="8114" name="Google Shape;8114;p2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2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2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2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2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2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2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2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2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2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2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2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2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2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22"/>
                <p:cNvGrpSpPr/>
                <p:nvPr/>
              </p:nvGrpSpPr>
              <p:grpSpPr>
                <a:xfrm rot="7120513" flipH="1">
                  <a:off x="538618" y="3725726"/>
                  <a:ext cx="1133997" cy="607895"/>
                  <a:chOff x="5206900" y="826150"/>
                  <a:chExt cx="599275" cy="321250"/>
                </a:xfrm>
              </p:grpSpPr>
              <p:sp>
                <p:nvSpPr>
                  <p:cNvPr id="8129" name="Google Shape;8129;p2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2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2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2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2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2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2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2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2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2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2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2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2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2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43" name="Google Shape;8143;p22"/>
            <p:cNvGrpSpPr/>
            <p:nvPr/>
          </p:nvGrpSpPr>
          <p:grpSpPr>
            <a:xfrm>
              <a:off x="-589390" y="2546885"/>
              <a:ext cx="2906011" cy="2830815"/>
              <a:chOff x="-362790" y="2705485"/>
              <a:chExt cx="2906011" cy="2830815"/>
            </a:xfrm>
          </p:grpSpPr>
          <p:grpSp>
            <p:nvGrpSpPr>
              <p:cNvPr id="8144" name="Google Shape;8144;p22"/>
              <p:cNvGrpSpPr/>
              <p:nvPr/>
            </p:nvGrpSpPr>
            <p:grpSpPr>
              <a:xfrm rot="10800000" flipH="1">
                <a:off x="-362790" y="3802006"/>
                <a:ext cx="1511053" cy="1603986"/>
                <a:chOff x="7805848" y="0"/>
                <a:chExt cx="1338162" cy="1420462"/>
              </a:xfrm>
            </p:grpSpPr>
            <p:grpSp>
              <p:nvGrpSpPr>
                <p:cNvPr id="8145" name="Google Shape;8145;p22"/>
                <p:cNvGrpSpPr/>
                <p:nvPr/>
              </p:nvGrpSpPr>
              <p:grpSpPr>
                <a:xfrm>
                  <a:off x="8368560" y="0"/>
                  <a:ext cx="775450" cy="710225"/>
                  <a:chOff x="2092310" y="847750"/>
                  <a:chExt cx="775450" cy="710225"/>
                </a:xfrm>
              </p:grpSpPr>
              <p:sp>
                <p:nvSpPr>
                  <p:cNvPr id="8146" name="Google Shape;8146;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22"/>
                <p:cNvGrpSpPr/>
                <p:nvPr/>
              </p:nvGrpSpPr>
              <p:grpSpPr>
                <a:xfrm rot="-5400000">
                  <a:off x="7773235" y="184387"/>
                  <a:ext cx="775450" cy="710225"/>
                  <a:chOff x="2092310" y="847750"/>
                  <a:chExt cx="775450" cy="710225"/>
                </a:xfrm>
              </p:grpSpPr>
              <p:sp>
                <p:nvSpPr>
                  <p:cNvPr id="8162" name="Google Shape;8162;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22"/>
                <p:cNvGrpSpPr/>
                <p:nvPr/>
              </p:nvGrpSpPr>
              <p:grpSpPr>
                <a:xfrm rot="10800000" flipH="1">
                  <a:off x="8257960" y="710237"/>
                  <a:ext cx="775450" cy="710225"/>
                  <a:chOff x="2092310" y="847750"/>
                  <a:chExt cx="775450" cy="710225"/>
                </a:xfrm>
              </p:grpSpPr>
              <p:sp>
                <p:nvSpPr>
                  <p:cNvPr id="8178" name="Google Shape;8178;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3" name="Google Shape;8193;p22"/>
              <p:cNvGrpSpPr/>
              <p:nvPr/>
            </p:nvGrpSpPr>
            <p:grpSpPr>
              <a:xfrm rot="5400000" flipH="1">
                <a:off x="-222578" y="2659018"/>
                <a:ext cx="1511053" cy="1603986"/>
                <a:chOff x="7805848" y="0"/>
                <a:chExt cx="1338162" cy="1420462"/>
              </a:xfrm>
            </p:grpSpPr>
            <p:grpSp>
              <p:nvGrpSpPr>
                <p:cNvPr id="8194" name="Google Shape;8194;p22"/>
                <p:cNvGrpSpPr/>
                <p:nvPr/>
              </p:nvGrpSpPr>
              <p:grpSpPr>
                <a:xfrm>
                  <a:off x="8368560" y="0"/>
                  <a:ext cx="775450" cy="710225"/>
                  <a:chOff x="2092310" y="847750"/>
                  <a:chExt cx="775450" cy="710225"/>
                </a:xfrm>
              </p:grpSpPr>
              <p:sp>
                <p:nvSpPr>
                  <p:cNvPr id="8195" name="Google Shape;8195;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22"/>
                <p:cNvGrpSpPr/>
                <p:nvPr/>
              </p:nvGrpSpPr>
              <p:grpSpPr>
                <a:xfrm rot="-5400000">
                  <a:off x="7773235" y="184387"/>
                  <a:ext cx="775450" cy="710225"/>
                  <a:chOff x="2092310" y="847750"/>
                  <a:chExt cx="775450" cy="710225"/>
                </a:xfrm>
              </p:grpSpPr>
              <p:sp>
                <p:nvSpPr>
                  <p:cNvPr id="8211" name="Google Shape;8211;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22"/>
                <p:cNvGrpSpPr/>
                <p:nvPr/>
              </p:nvGrpSpPr>
              <p:grpSpPr>
                <a:xfrm rot="10800000" flipH="1">
                  <a:off x="8257960" y="710237"/>
                  <a:ext cx="775450" cy="710225"/>
                  <a:chOff x="2092310" y="847750"/>
                  <a:chExt cx="775450" cy="710225"/>
                </a:xfrm>
              </p:grpSpPr>
              <p:sp>
                <p:nvSpPr>
                  <p:cNvPr id="8227" name="Google Shape;8227;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2" name="Google Shape;8242;p22"/>
              <p:cNvGrpSpPr/>
              <p:nvPr/>
            </p:nvGrpSpPr>
            <p:grpSpPr>
              <a:xfrm rot="-5400000">
                <a:off x="985701" y="3978781"/>
                <a:ext cx="1511053" cy="1603986"/>
                <a:chOff x="7805848" y="0"/>
                <a:chExt cx="1338162" cy="1420462"/>
              </a:xfrm>
            </p:grpSpPr>
            <p:grpSp>
              <p:nvGrpSpPr>
                <p:cNvPr id="8243" name="Google Shape;8243;p22"/>
                <p:cNvGrpSpPr/>
                <p:nvPr/>
              </p:nvGrpSpPr>
              <p:grpSpPr>
                <a:xfrm>
                  <a:off x="8368560" y="0"/>
                  <a:ext cx="775450" cy="710225"/>
                  <a:chOff x="2092310" y="847750"/>
                  <a:chExt cx="775450" cy="710225"/>
                </a:xfrm>
              </p:grpSpPr>
              <p:sp>
                <p:nvSpPr>
                  <p:cNvPr id="8244" name="Google Shape;8244;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22"/>
                <p:cNvGrpSpPr/>
                <p:nvPr/>
              </p:nvGrpSpPr>
              <p:grpSpPr>
                <a:xfrm rot="-5400000">
                  <a:off x="7773235" y="184387"/>
                  <a:ext cx="775450" cy="710225"/>
                  <a:chOff x="2092310" y="847750"/>
                  <a:chExt cx="775450" cy="710225"/>
                </a:xfrm>
              </p:grpSpPr>
              <p:sp>
                <p:nvSpPr>
                  <p:cNvPr id="8260" name="Google Shape;8260;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22"/>
                <p:cNvGrpSpPr/>
                <p:nvPr/>
              </p:nvGrpSpPr>
              <p:grpSpPr>
                <a:xfrm rot="10800000" flipH="1">
                  <a:off x="8257960" y="710237"/>
                  <a:ext cx="775450" cy="710225"/>
                  <a:chOff x="2092310" y="847750"/>
                  <a:chExt cx="775450" cy="710225"/>
                </a:xfrm>
              </p:grpSpPr>
              <p:sp>
                <p:nvSpPr>
                  <p:cNvPr id="8276" name="Google Shape;8276;p22"/>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22"/>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22"/>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22"/>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22"/>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22"/>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22"/>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22"/>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22"/>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22"/>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22"/>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22"/>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22"/>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22"/>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22"/>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91" name="Google Shape;8291;p22"/>
              <p:cNvSpPr/>
              <p:nvPr/>
            </p:nvSpPr>
            <p:spPr>
              <a:xfrm rot="1592122" flipH="1">
                <a:off x="1316278" y="3907017"/>
                <a:ext cx="540544" cy="29859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92" name="Google Shape;8292;p22"/>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0">
  <p:cSld name="CUSTOM_2_1_1_1_1_2_1_1">
    <p:spTree>
      <p:nvGrpSpPr>
        <p:cNvPr id="1" name="Shape 10222"/>
        <p:cNvGrpSpPr/>
        <p:nvPr/>
      </p:nvGrpSpPr>
      <p:grpSpPr>
        <a:xfrm>
          <a:off x="0" y="0"/>
          <a:ext cx="0" cy="0"/>
          <a:chOff x="0" y="0"/>
          <a:chExt cx="0" cy="0"/>
        </a:xfrm>
      </p:grpSpPr>
      <p:grpSp>
        <p:nvGrpSpPr>
          <p:cNvPr id="10223" name="Google Shape;10223;p27"/>
          <p:cNvGrpSpPr/>
          <p:nvPr/>
        </p:nvGrpSpPr>
        <p:grpSpPr>
          <a:xfrm>
            <a:off x="176625" y="110350"/>
            <a:ext cx="8790774" cy="4922811"/>
            <a:chOff x="131600" y="118425"/>
            <a:chExt cx="8790774" cy="4922811"/>
          </a:xfrm>
        </p:grpSpPr>
        <p:sp>
          <p:nvSpPr>
            <p:cNvPr id="10224" name="Google Shape;10224;p27"/>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5" name="Google Shape;10225;p27"/>
            <p:cNvGrpSpPr/>
            <p:nvPr/>
          </p:nvGrpSpPr>
          <p:grpSpPr>
            <a:xfrm>
              <a:off x="131600" y="1884558"/>
              <a:ext cx="2122449" cy="3112715"/>
              <a:chOff x="131600" y="1884558"/>
              <a:chExt cx="2122449" cy="3112715"/>
            </a:xfrm>
          </p:grpSpPr>
          <p:sp>
            <p:nvSpPr>
              <p:cNvPr id="10226" name="Google Shape;10226;p27"/>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27"/>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27"/>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27"/>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27"/>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27"/>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27"/>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27"/>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27"/>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27"/>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27"/>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27"/>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27"/>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27"/>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27"/>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27"/>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27"/>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27"/>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27"/>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27"/>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27"/>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27"/>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27"/>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27"/>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27"/>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27"/>
            <p:cNvGrpSpPr/>
            <p:nvPr/>
          </p:nvGrpSpPr>
          <p:grpSpPr>
            <a:xfrm flipH="1">
              <a:off x="2342550" y="2567965"/>
              <a:ext cx="3964145" cy="1455821"/>
              <a:chOff x="3233388" y="140740"/>
              <a:chExt cx="3964145" cy="1455821"/>
            </a:xfrm>
          </p:grpSpPr>
          <p:sp>
            <p:nvSpPr>
              <p:cNvPr id="10252" name="Google Shape;10252;p2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2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2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2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2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2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2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2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2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27"/>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2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2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2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2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2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2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2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2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2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2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2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2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2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2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2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2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8" name="Google Shape;10278;p27"/>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27"/>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27"/>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27"/>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27"/>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27"/>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27"/>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27"/>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27"/>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27"/>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27"/>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27"/>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27"/>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27"/>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27"/>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27"/>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27"/>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27"/>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27"/>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27"/>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27"/>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27"/>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27"/>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27"/>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27"/>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27"/>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27"/>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27"/>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27"/>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27"/>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27"/>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27"/>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27"/>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27"/>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27"/>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27"/>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27"/>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27"/>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27"/>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27"/>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27"/>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27"/>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27"/>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27"/>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27"/>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27"/>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27"/>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27"/>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27"/>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27"/>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27"/>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27"/>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27"/>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27"/>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27"/>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27"/>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27"/>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27"/>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27"/>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27"/>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27"/>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27"/>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27"/>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27"/>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27"/>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27"/>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27"/>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27"/>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27"/>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27"/>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27"/>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27"/>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27"/>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27"/>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27"/>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27"/>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27"/>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27"/>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27"/>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27"/>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27"/>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27"/>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27"/>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27"/>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27"/>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27"/>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27"/>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27"/>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27"/>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27"/>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27"/>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27"/>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27"/>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27"/>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27"/>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27"/>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27"/>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27"/>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27"/>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27"/>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8" name="Google Shape;10378;p27"/>
            <p:cNvGrpSpPr/>
            <p:nvPr/>
          </p:nvGrpSpPr>
          <p:grpSpPr>
            <a:xfrm rot="5400000">
              <a:off x="6199788" y="1372590"/>
              <a:ext cx="3964145" cy="1455821"/>
              <a:chOff x="3233388" y="140740"/>
              <a:chExt cx="3964145" cy="1455821"/>
            </a:xfrm>
          </p:grpSpPr>
          <p:sp>
            <p:nvSpPr>
              <p:cNvPr id="10379" name="Google Shape;10379;p2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2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2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2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2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2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2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2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2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2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2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2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2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2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2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2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2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2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2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2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2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2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2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2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2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2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5" name="Google Shape;10405;p27"/>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27"/>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27"/>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27"/>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27"/>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0" name="Google Shape;10410;p27"/>
            <p:cNvGrpSpPr/>
            <p:nvPr/>
          </p:nvGrpSpPr>
          <p:grpSpPr>
            <a:xfrm>
              <a:off x="234224" y="118425"/>
              <a:ext cx="3532446" cy="1609151"/>
              <a:chOff x="140599" y="118425"/>
              <a:chExt cx="3532446" cy="1609151"/>
            </a:xfrm>
          </p:grpSpPr>
          <p:sp>
            <p:nvSpPr>
              <p:cNvPr id="10411" name="Google Shape;10411;p27"/>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27"/>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27"/>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27"/>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27"/>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27"/>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27"/>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27"/>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27"/>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27"/>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27"/>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27"/>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27"/>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27"/>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27"/>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27"/>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27"/>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27"/>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27"/>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27"/>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27"/>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27"/>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27"/>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27"/>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27"/>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27"/>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7" name="Google Shape;10437;p27"/>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8" name="Google Shape;10438;p27"/>
            <p:cNvGrpSpPr/>
            <p:nvPr/>
          </p:nvGrpSpPr>
          <p:grpSpPr>
            <a:xfrm>
              <a:off x="3327013" y="140740"/>
              <a:ext cx="3964145" cy="1455821"/>
              <a:chOff x="3233388" y="140740"/>
              <a:chExt cx="3964145" cy="1455821"/>
            </a:xfrm>
          </p:grpSpPr>
          <p:sp>
            <p:nvSpPr>
              <p:cNvPr id="10439" name="Google Shape;10439;p2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2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2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2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2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2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2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2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2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2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2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2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2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2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2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2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2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2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2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2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2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2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2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2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2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2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65" name="Google Shape;10465;p2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66" name="Google Shape;10466;p27"/>
          <p:cNvSpPr/>
          <p:nvPr/>
        </p:nvSpPr>
        <p:spPr>
          <a:xfrm rot="-435006">
            <a:off x="6396348" y="1705435"/>
            <a:ext cx="1700" cy="850"/>
          </a:xfrm>
          <a:custGeom>
            <a:avLst/>
            <a:gdLst/>
            <a:ahLst/>
            <a:cxnLst/>
            <a:rect l="l" t="t" r="r" b="b"/>
            <a:pathLst>
              <a:path w="68" h="34" extrusionOk="0">
                <a:moveTo>
                  <a:pt x="0" y="0"/>
                </a:moveTo>
                <a:lnTo>
                  <a:pt x="67" y="34"/>
                </a:lnTo>
                <a:lnTo>
                  <a:pt x="67" y="34"/>
                </a:lnTo>
                <a:close/>
              </a:path>
            </a:pathLst>
          </a:custGeom>
          <a:solidFill>
            <a:srgbClr val="230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7" name="Google Shape;10467;p27"/>
          <p:cNvGrpSpPr/>
          <p:nvPr/>
        </p:nvGrpSpPr>
        <p:grpSpPr>
          <a:xfrm rot="128057" flipH="1">
            <a:off x="8031511" y="-498442"/>
            <a:ext cx="1510990" cy="1603919"/>
            <a:chOff x="7805848" y="0"/>
            <a:chExt cx="1338162" cy="1420462"/>
          </a:xfrm>
        </p:grpSpPr>
        <p:grpSp>
          <p:nvGrpSpPr>
            <p:cNvPr id="10468" name="Google Shape;10468;p27"/>
            <p:cNvGrpSpPr/>
            <p:nvPr/>
          </p:nvGrpSpPr>
          <p:grpSpPr>
            <a:xfrm>
              <a:off x="8368560" y="0"/>
              <a:ext cx="775450" cy="710225"/>
              <a:chOff x="2092310" y="847750"/>
              <a:chExt cx="775450" cy="710225"/>
            </a:xfrm>
          </p:grpSpPr>
          <p:sp>
            <p:nvSpPr>
              <p:cNvPr id="10469" name="Google Shape;10469;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27"/>
            <p:cNvGrpSpPr/>
            <p:nvPr/>
          </p:nvGrpSpPr>
          <p:grpSpPr>
            <a:xfrm rot="-5400000">
              <a:off x="7570791" y="386832"/>
              <a:ext cx="1180338" cy="710225"/>
              <a:chOff x="1687422" y="847750"/>
              <a:chExt cx="1180338" cy="710225"/>
            </a:xfrm>
          </p:grpSpPr>
          <p:sp>
            <p:nvSpPr>
              <p:cNvPr id="10485" name="Google Shape;10485;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27"/>
              <p:cNvSpPr/>
              <p:nvPr/>
            </p:nvSpPr>
            <p:spPr>
              <a:xfrm>
                <a:off x="1687422" y="1174492"/>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27"/>
            <p:cNvGrpSpPr/>
            <p:nvPr/>
          </p:nvGrpSpPr>
          <p:grpSpPr>
            <a:xfrm rot="10800000" flipH="1">
              <a:off x="7988034" y="710237"/>
              <a:ext cx="1045376" cy="710225"/>
              <a:chOff x="1822384" y="847750"/>
              <a:chExt cx="1045376" cy="710225"/>
            </a:xfrm>
          </p:grpSpPr>
          <p:sp>
            <p:nvSpPr>
              <p:cNvPr id="10501" name="Google Shape;10501;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27"/>
              <p:cNvSpPr/>
              <p:nvPr/>
            </p:nvSpPr>
            <p:spPr>
              <a:xfrm>
                <a:off x="1822384" y="1241973"/>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16" name="Google Shape;10516;p27"/>
          <p:cNvGrpSpPr/>
          <p:nvPr/>
        </p:nvGrpSpPr>
        <p:grpSpPr>
          <a:xfrm rot="128057" flipH="1">
            <a:off x="8115755" y="655981"/>
            <a:ext cx="1510990" cy="1603919"/>
            <a:chOff x="7805848" y="0"/>
            <a:chExt cx="1338162" cy="1420462"/>
          </a:xfrm>
        </p:grpSpPr>
        <p:grpSp>
          <p:nvGrpSpPr>
            <p:cNvPr id="10517" name="Google Shape;10517;p27"/>
            <p:cNvGrpSpPr/>
            <p:nvPr/>
          </p:nvGrpSpPr>
          <p:grpSpPr>
            <a:xfrm>
              <a:off x="8368560" y="0"/>
              <a:ext cx="775450" cy="710225"/>
              <a:chOff x="2092310" y="847750"/>
              <a:chExt cx="775450" cy="710225"/>
            </a:xfrm>
          </p:grpSpPr>
          <p:sp>
            <p:nvSpPr>
              <p:cNvPr id="10518" name="Google Shape;10518;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27"/>
            <p:cNvGrpSpPr/>
            <p:nvPr/>
          </p:nvGrpSpPr>
          <p:grpSpPr>
            <a:xfrm rot="-5400000">
              <a:off x="7570791" y="386832"/>
              <a:ext cx="1180338" cy="710225"/>
              <a:chOff x="1687422" y="847750"/>
              <a:chExt cx="1180338" cy="710225"/>
            </a:xfrm>
          </p:grpSpPr>
          <p:sp>
            <p:nvSpPr>
              <p:cNvPr id="10534" name="Google Shape;10534;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27"/>
              <p:cNvSpPr/>
              <p:nvPr/>
            </p:nvSpPr>
            <p:spPr>
              <a:xfrm>
                <a:off x="1687422" y="1174492"/>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9" name="Google Shape;10549;p27"/>
            <p:cNvGrpSpPr/>
            <p:nvPr/>
          </p:nvGrpSpPr>
          <p:grpSpPr>
            <a:xfrm rot="10800000" flipH="1">
              <a:off x="7988034" y="710237"/>
              <a:ext cx="1045376" cy="710225"/>
              <a:chOff x="1822384" y="847750"/>
              <a:chExt cx="1045376" cy="710225"/>
            </a:xfrm>
          </p:grpSpPr>
          <p:sp>
            <p:nvSpPr>
              <p:cNvPr id="10550" name="Google Shape;10550;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27"/>
              <p:cNvSpPr/>
              <p:nvPr/>
            </p:nvSpPr>
            <p:spPr>
              <a:xfrm>
                <a:off x="1822384" y="1241973"/>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65" name="Google Shape;10565;p27"/>
          <p:cNvGrpSpPr/>
          <p:nvPr/>
        </p:nvGrpSpPr>
        <p:grpSpPr>
          <a:xfrm rot="1481150" flipH="1">
            <a:off x="-391092" y="-341081"/>
            <a:ext cx="1511047" cy="1603979"/>
            <a:chOff x="7805848" y="0"/>
            <a:chExt cx="1338162" cy="1420462"/>
          </a:xfrm>
        </p:grpSpPr>
        <p:grpSp>
          <p:nvGrpSpPr>
            <p:cNvPr id="10566" name="Google Shape;10566;p27"/>
            <p:cNvGrpSpPr/>
            <p:nvPr/>
          </p:nvGrpSpPr>
          <p:grpSpPr>
            <a:xfrm>
              <a:off x="8368560" y="0"/>
              <a:ext cx="775450" cy="710225"/>
              <a:chOff x="2092310" y="847750"/>
              <a:chExt cx="775450" cy="710225"/>
            </a:xfrm>
          </p:grpSpPr>
          <p:sp>
            <p:nvSpPr>
              <p:cNvPr id="10567" name="Google Shape;10567;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27"/>
            <p:cNvGrpSpPr/>
            <p:nvPr/>
          </p:nvGrpSpPr>
          <p:grpSpPr>
            <a:xfrm rot="-5400000">
              <a:off x="7773235" y="184387"/>
              <a:ext cx="775450" cy="710225"/>
              <a:chOff x="2092310" y="847750"/>
              <a:chExt cx="775450" cy="710225"/>
            </a:xfrm>
          </p:grpSpPr>
          <p:sp>
            <p:nvSpPr>
              <p:cNvPr id="10583" name="Google Shape;10583;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27"/>
              <p:cNvSpPr/>
              <p:nvPr/>
            </p:nvSpPr>
            <p:spPr>
              <a:xfrm>
                <a:off x="2092310" y="1107011"/>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8" name="Google Shape;10598;p27"/>
            <p:cNvGrpSpPr/>
            <p:nvPr/>
          </p:nvGrpSpPr>
          <p:grpSpPr>
            <a:xfrm rot="10800000" flipH="1">
              <a:off x="8257960" y="38962"/>
              <a:ext cx="775450" cy="1381500"/>
              <a:chOff x="2092310" y="847750"/>
              <a:chExt cx="775450" cy="1381500"/>
            </a:xfrm>
          </p:grpSpPr>
          <p:sp>
            <p:nvSpPr>
              <p:cNvPr id="10599" name="Google Shape;10599;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27"/>
              <p:cNvSpPr/>
              <p:nvPr/>
            </p:nvSpPr>
            <p:spPr>
              <a:xfrm>
                <a:off x="2092310" y="2186713"/>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14" name="Google Shape;10614;p27"/>
          <p:cNvGrpSpPr/>
          <p:nvPr/>
        </p:nvGrpSpPr>
        <p:grpSpPr>
          <a:xfrm rot="-9318850" flipH="1">
            <a:off x="8534539" y="1575595"/>
            <a:ext cx="1511047" cy="1603979"/>
            <a:chOff x="7805848" y="0"/>
            <a:chExt cx="1338162" cy="1420462"/>
          </a:xfrm>
        </p:grpSpPr>
        <p:grpSp>
          <p:nvGrpSpPr>
            <p:cNvPr id="10615" name="Google Shape;10615;p27"/>
            <p:cNvGrpSpPr/>
            <p:nvPr/>
          </p:nvGrpSpPr>
          <p:grpSpPr>
            <a:xfrm>
              <a:off x="8368560" y="0"/>
              <a:ext cx="775450" cy="710225"/>
              <a:chOff x="2092310" y="847750"/>
              <a:chExt cx="775450" cy="710225"/>
            </a:xfrm>
          </p:grpSpPr>
          <p:sp>
            <p:nvSpPr>
              <p:cNvPr id="10616" name="Google Shape;10616;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1" name="Google Shape;10631;p27"/>
            <p:cNvGrpSpPr/>
            <p:nvPr/>
          </p:nvGrpSpPr>
          <p:grpSpPr>
            <a:xfrm rot="-5400000">
              <a:off x="7604532" y="353091"/>
              <a:ext cx="1112857" cy="710225"/>
              <a:chOff x="1754903" y="847750"/>
              <a:chExt cx="1112857" cy="710225"/>
            </a:xfrm>
          </p:grpSpPr>
          <p:sp>
            <p:nvSpPr>
              <p:cNvPr id="10632" name="Google Shape;10632;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27"/>
              <p:cNvSpPr/>
              <p:nvPr/>
            </p:nvSpPr>
            <p:spPr>
              <a:xfrm>
                <a:off x="1754903" y="1174492"/>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27"/>
              <p:cNvSpPr/>
              <p:nvPr/>
            </p:nvSpPr>
            <p:spPr>
              <a:xfrm>
                <a:off x="2202052" y="1097227"/>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27"/>
            <p:cNvGrpSpPr/>
            <p:nvPr/>
          </p:nvGrpSpPr>
          <p:grpSpPr>
            <a:xfrm rot="10800000" flipH="1">
              <a:off x="8122997" y="710237"/>
              <a:ext cx="910413" cy="710225"/>
              <a:chOff x="1957347" y="847750"/>
              <a:chExt cx="910413" cy="710225"/>
            </a:xfrm>
          </p:grpSpPr>
          <p:sp>
            <p:nvSpPr>
              <p:cNvPr id="10648" name="Google Shape;10648;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27"/>
              <p:cNvSpPr/>
              <p:nvPr/>
            </p:nvSpPr>
            <p:spPr>
              <a:xfrm>
                <a:off x="1957347"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63" name="Google Shape;10663;p27"/>
          <p:cNvGrpSpPr/>
          <p:nvPr/>
        </p:nvGrpSpPr>
        <p:grpSpPr>
          <a:xfrm rot="-9318850" flipH="1">
            <a:off x="-781279" y="781734"/>
            <a:ext cx="1511047" cy="1603979"/>
            <a:chOff x="7805848" y="0"/>
            <a:chExt cx="1338162" cy="1420462"/>
          </a:xfrm>
        </p:grpSpPr>
        <p:grpSp>
          <p:nvGrpSpPr>
            <p:cNvPr id="10664" name="Google Shape;10664;p27"/>
            <p:cNvGrpSpPr/>
            <p:nvPr/>
          </p:nvGrpSpPr>
          <p:grpSpPr>
            <a:xfrm>
              <a:off x="8368560" y="0"/>
              <a:ext cx="775450" cy="710225"/>
              <a:chOff x="2092310" y="847750"/>
              <a:chExt cx="775450" cy="710225"/>
            </a:xfrm>
          </p:grpSpPr>
          <p:sp>
            <p:nvSpPr>
              <p:cNvPr id="10665" name="Google Shape;10665;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0" name="Google Shape;10680;p27"/>
            <p:cNvGrpSpPr/>
            <p:nvPr/>
          </p:nvGrpSpPr>
          <p:grpSpPr>
            <a:xfrm rot="-5400000">
              <a:off x="7773235" y="184387"/>
              <a:ext cx="775450" cy="710225"/>
              <a:chOff x="2092310" y="847750"/>
              <a:chExt cx="775450" cy="710225"/>
            </a:xfrm>
          </p:grpSpPr>
          <p:sp>
            <p:nvSpPr>
              <p:cNvPr id="10681" name="Google Shape;10681;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6" name="Google Shape;10696;p27"/>
            <p:cNvGrpSpPr/>
            <p:nvPr/>
          </p:nvGrpSpPr>
          <p:grpSpPr>
            <a:xfrm rot="10800000" flipH="1">
              <a:off x="8257960" y="710237"/>
              <a:ext cx="775450" cy="710225"/>
              <a:chOff x="2092310" y="847750"/>
              <a:chExt cx="775450" cy="710225"/>
            </a:xfrm>
          </p:grpSpPr>
          <p:sp>
            <p:nvSpPr>
              <p:cNvPr id="10697" name="Google Shape;10697;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12" name="Google Shape;10712;p27"/>
          <p:cNvSpPr/>
          <p:nvPr/>
        </p:nvSpPr>
        <p:spPr>
          <a:xfrm rot="1276294" flipH="1">
            <a:off x="124816" y="781319"/>
            <a:ext cx="372350" cy="205638"/>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3" name="Google Shape;10713;p27"/>
          <p:cNvGrpSpPr/>
          <p:nvPr/>
        </p:nvGrpSpPr>
        <p:grpSpPr>
          <a:xfrm rot="925987" flipH="1">
            <a:off x="-860997" y="2179242"/>
            <a:ext cx="1511076" cy="1604011"/>
            <a:chOff x="7805848" y="0"/>
            <a:chExt cx="1338162" cy="1420462"/>
          </a:xfrm>
        </p:grpSpPr>
        <p:grpSp>
          <p:nvGrpSpPr>
            <p:cNvPr id="10714" name="Google Shape;10714;p27"/>
            <p:cNvGrpSpPr/>
            <p:nvPr/>
          </p:nvGrpSpPr>
          <p:grpSpPr>
            <a:xfrm>
              <a:off x="8368560" y="0"/>
              <a:ext cx="775450" cy="710225"/>
              <a:chOff x="2092310" y="847750"/>
              <a:chExt cx="775450" cy="710225"/>
            </a:xfrm>
          </p:grpSpPr>
          <p:sp>
            <p:nvSpPr>
              <p:cNvPr id="10715" name="Google Shape;10715;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0" name="Google Shape;10730;p27"/>
            <p:cNvGrpSpPr/>
            <p:nvPr/>
          </p:nvGrpSpPr>
          <p:grpSpPr>
            <a:xfrm rot="-5400000">
              <a:off x="7773235" y="184387"/>
              <a:ext cx="775450" cy="710225"/>
              <a:chOff x="2092310" y="847750"/>
              <a:chExt cx="775450" cy="710225"/>
            </a:xfrm>
          </p:grpSpPr>
          <p:sp>
            <p:nvSpPr>
              <p:cNvPr id="10731" name="Google Shape;10731;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27"/>
            <p:cNvGrpSpPr/>
            <p:nvPr/>
          </p:nvGrpSpPr>
          <p:grpSpPr>
            <a:xfrm rot="10800000" flipH="1">
              <a:off x="8257960" y="710237"/>
              <a:ext cx="775450" cy="710225"/>
              <a:chOff x="2092310" y="847750"/>
              <a:chExt cx="775450" cy="710225"/>
            </a:xfrm>
          </p:grpSpPr>
          <p:sp>
            <p:nvSpPr>
              <p:cNvPr id="10747" name="Google Shape;10747;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62" name="Google Shape;10762;p27"/>
          <p:cNvGrpSpPr/>
          <p:nvPr/>
        </p:nvGrpSpPr>
        <p:grpSpPr>
          <a:xfrm rot="-6327617" flipH="1">
            <a:off x="319047" y="-631714"/>
            <a:ext cx="1510997" cy="1603926"/>
            <a:chOff x="7805848" y="0"/>
            <a:chExt cx="1338162" cy="1420462"/>
          </a:xfrm>
        </p:grpSpPr>
        <p:grpSp>
          <p:nvGrpSpPr>
            <p:cNvPr id="10763" name="Google Shape;10763;p27"/>
            <p:cNvGrpSpPr/>
            <p:nvPr/>
          </p:nvGrpSpPr>
          <p:grpSpPr>
            <a:xfrm>
              <a:off x="8368560" y="0"/>
              <a:ext cx="775450" cy="710225"/>
              <a:chOff x="2092310" y="847750"/>
              <a:chExt cx="775450" cy="710225"/>
            </a:xfrm>
          </p:grpSpPr>
          <p:sp>
            <p:nvSpPr>
              <p:cNvPr id="10764" name="Google Shape;10764;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9" name="Google Shape;10779;p27"/>
            <p:cNvGrpSpPr/>
            <p:nvPr/>
          </p:nvGrpSpPr>
          <p:grpSpPr>
            <a:xfrm rot="-5400000">
              <a:off x="7773235" y="184387"/>
              <a:ext cx="775450" cy="710225"/>
              <a:chOff x="2092310" y="847750"/>
              <a:chExt cx="775450" cy="710225"/>
            </a:xfrm>
          </p:grpSpPr>
          <p:sp>
            <p:nvSpPr>
              <p:cNvPr id="10780" name="Google Shape;10780;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5" name="Google Shape;10795;p27"/>
            <p:cNvGrpSpPr/>
            <p:nvPr/>
          </p:nvGrpSpPr>
          <p:grpSpPr>
            <a:xfrm rot="10800000" flipH="1">
              <a:off x="8257960" y="710237"/>
              <a:ext cx="775450" cy="710225"/>
              <a:chOff x="2092310" y="847750"/>
              <a:chExt cx="775450" cy="710225"/>
            </a:xfrm>
          </p:grpSpPr>
          <p:sp>
            <p:nvSpPr>
              <p:cNvPr id="10796" name="Google Shape;10796;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11" name="Google Shape;10811;p27"/>
          <p:cNvGrpSpPr/>
          <p:nvPr/>
        </p:nvGrpSpPr>
        <p:grpSpPr>
          <a:xfrm rot="-5400000" flipH="1">
            <a:off x="1825574" y="-915788"/>
            <a:ext cx="1511053" cy="1603986"/>
            <a:chOff x="7805848" y="0"/>
            <a:chExt cx="1338162" cy="1420462"/>
          </a:xfrm>
        </p:grpSpPr>
        <p:grpSp>
          <p:nvGrpSpPr>
            <p:cNvPr id="10812" name="Google Shape;10812;p27"/>
            <p:cNvGrpSpPr/>
            <p:nvPr/>
          </p:nvGrpSpPr>
          <p:grpSpPr>
            <a:xfrm>
              <a:off x="8368560" y="0"/>
              <a:ext cx="775450" cy="710225"/>
              <a:chOff x="2092310" y="847750"/>
              <a:chExt cx="775450" cy="710225"/>
            </a:xfrm>
          </p:grpSpPr>
          <p:sp>
            <p:nvSpPr>
              <p:cNvPr id="10813" name="Google Shape;10813;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27"/>
            <p:cNvGrpSpPr/>
            <p:nvPr/>
          </p:nvGrpSpPr>
          <p:grpSpPr>
            <a:xfrm rot="-5400000">
              <a:off x="7773235" y="184387"/>
              <a:ext cx="775450" cy="710225"/>
              <a:chOff x="2092310" y="847750"/>
              <a:chExt cx="775450" cy="710225"/>
            </a:xfrm>
          </p:grpSpPr>
          <p:sp>
            <p:nvSpPr>
              <p:cNvPr id="10829" name="Google Shape;10829;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4" name="Google Shape;10844;p27"/>
            <p:cNvGrpSpPr/>
            <p:nvPr/>
          </p:nvGrpSpPr>
          <p:grpSpPr>
            <a:xfrm rot="10800000" flipH="1">
              <a:off x="8257960" y="710237"/>
              <a:ext cx="775450" cy="710225"/>
              <a:chOff x="2092310" y="847750"/>
              <a:chExt cx="775450" cy="710225"/>
            </a:xfrm>
          </p:grpSpPr>
          <p:sp>
            <p:nvSpPr>
              <p:cNvPr id="10845" name="Google Shape;10845;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60" name="Google Shape;10860;p27"/>
          <p:cNvGrpSpPr/>
          <p:nvPr/>
        </p:nvGrpSpPr>
        <p:grpSpPr>
          <a:xfrm rot="5400000" flipH="1">
            <a:off x="2928049" y="-1156538"/>
            <a:ext cx="1511053" cy="1603986"/>
            <a:chOff x="7805848" y="0"/>
            <a:chExt cx="1338162" cy="1420462"/>
          </a:xfrm>
        </p:grpSpPr>
        <p:grpSp>
          <p:nvGrpSpPr>
            <p:cNvPr id="10861" name="Google Shape;10861;p27"/>
            <p:cNvGrpSpPr/>
            <p:nvPr/>
          </p:nvGrpSpPr>
          <p:grpSpPr>
            <a:xfrm>
              <a:off x="8368560" y="0"/>
              <a:ext cx="775450" cy="710225"/>
              <a:chOff x="2092310" y="847750"/>
              <a:chExt cx="775450" cy="710225"/>
            </a:xfrm>
          </p:grpSpPr>
          <p:sp>
            <p:nvSpPr>
              <p:cNvPr id="10862" name="Google Shape;10862;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7" name="Google Shape;10877;p27"/>
            <p:cNvGrpSpPr/>
            <p:nvPr/>
          </p:nvGrpSpPr>
          <p:grpSpPr>
            <a:xfrm rot="-5400000">
              <a:off x="7773235" y="184387"/>
              <a:ext cx="775450" cy="710225"/>
              <a:chOff x="2092310" y="847750"/>
              <a:chExt cx="775450" cy="710225"/>
            </a:xfrm>
          </p:grpSpPr>
          <p:sp>
            <p:nvSpPr>
              <p:cNvPr id="10878" name="Google Shape;10878;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3" name="Google Shape;10893;p27"/>
            <p:cNvGrpSpPr/>
            <p:nvPr/>
          </p:nvGrpSpPr>
          <p:grpSpPr>
            <a:xfrm rot="10800000" flipH="1">
              <a:off x="8257960" y="710237"/>
              <a:ext cx="775450" cy="710225"/>
              <a:chOff x="2092310" y="847750"/>
              <a:chExt cx="775450" cy="710225"/>
            </a:xfrm>
          </p:grpSpPr>
          <p:sp>
            <p:nvSpPr>
              <p:cNvPr id="10894" name="Google Shape;10894;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09" name="Google Shape;10909;p27"/>
          <p:cNvGrpSpPr/>
          <p:nvPr/>
        </p:nvGrpSpPr>
        <p:grpSpPr>
          <a:xfrm rot="5400000" flipH="1">
            <a:off x="8376824" y="2179262"/>
            <a:ext cx="1511053" cy="1603986"/>
            <a:chOff x="7805848" y="0"/>
            <a:chExt cx="1338162" cy="1420462"/>
          </a:xfrm>
        </p:grpSpPr>
        <p:grpSp>
          <p:nvGrpSpPr>
            <p:cNvPr id="10910" name="Google Shape;10910;p27"/>
            <p:cNvGrpSpPr/>
            <p:nvPr/>
          </p:nvGrpSpPr>
          <p:grpSpPr>
            <a:xfrm>
              <a:off x="8368560" y="0"/>
              <a:ext cx="775450" cy="710225"/>
              <a:chOff x="2092310" y="847750"/>
              <a:chExt cx="775450" cy="710225"/>
            </a:xfrm>
          </p:grpSpPr>
          <p:sp>
            <p:nvSpPr>
              <p:cNvPr id="10911" name="Google Shape;10911;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27"/>
            <p:cNvGrpSpPr/>
            <p:nvPr/>
          </p:nvGrpSpPr>
          <p:grpSpPr>
            <a:xfrm rot="-5400000">
              <a:off x="7773235" y="184387"/>
              <a:ext cx="775450" cy="710225"/>
              <a:chOff x="2092310" y="847750"/>
              <a:chExt cx="775450" cy="710225"/>
            </a:xfrm>
          </p:grpSpPr>
          <p:sp>
            <p:nvSpPr>
              <p:cNvPr id="10927" name="Google Shape;10927;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2" name="Google Shape;10942;p27"/>
            <p:cNvGrpSpPr/>
            <p:nvPr/>
          </p:nvGrpSpPr>
          <p:grpSpPr>
            <a:xfrm rot="10800000" flipH="1">
              <a:off x="8257960" y="710237"/>
              <a:ext cx="775450" cy="710225"/>
              <a:chOff x="2092310" y="847750"/>
              <a:chExt cx="775450" cy="710225"/>
            </a:xfrm>
          </p:grpSpPr>
          <p:sp>
            <p:nvSpPr>
              <p:cNvPr id="10943" name="Google Shape;10943;p27"/>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27"/>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27"/>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27"/>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27"/>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27"/>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27"/>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27"/>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27"/>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27"/>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27"/>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27"/>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27"/>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27"/>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27"/>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58" name="Google Shape;10958;p27"/>
          <p:cNvGrpSpPr/>
          <p:nvPr/>
        </p:nvGrpSpPr>
        <p:grpSpPr>
          <a:xfrm>
            <a:off x="8219836" y="1077552"/>
            <a:ext cx="531685" cy="338593"/>
            <a:chOff x="8315725" y="3909900"/>
            <a:chExt cx="402000" cy="256025"/>
          </a:xfrm>
        </p:grpSpPr>
        <p:sp>
          <p:nvSpPr>
            <p:cNvPr id="10959" name="Google Shape;10959;p27"/>
            <p:cNvSpPr/>
            <p:nvPr/>
          </p:nvSpPr>
          <p:spPr>
            <a:xfrm>
              <a:off x="8386625" y="3909900"/>
              <a:ext cx="255200" cy="256025"/>
            </a:xfrm>
            <a:custGeom>
              <a:avLst/>
              <a:gdLst/>
              <a:ahLst/>
              <a:cxnLst/>
              <a:rect l="l" t="t" r="r" b="b"/>
              <a:pathLst>
                <a:path w="10208" h="10241" extrusionOk="0">
                  <a:moveTo>
                    <a:pt x="5151" y="1"/>
                  </a:moveTo>
                  <a:cubicBezTo>
                    <a:pt x="2707" y="1"/>
                    <a:pt x="297" y="1732"/>
                    <a:pt x="34" y="4666"/>
                  </a:cubicBezTo>
                  <a:cubicBezTo>
                    <a:pt x="0" y="4732"/>
                    <a:pt x="0" y="4832"/>
                    <a:pt x="0" y="4932"/>
                  </a:cubicBezTo>
                  <a:lnTo>
                    <a:pt x="0" y="5133"/>
                  </a:lnTo>
                  <a:cubicBezTo>
                    <a:pt x="0" y="5433"/>
                    <a:pt x="34" y="5733"/>
                    <a:pt x="67" y="6033"/>
                  </a:cubicBezTo>
                  <a:cubicBezTo>
                    <a:pt x="167" y="6500"/>
                    <a:pt x="301" y="6967"/>
                    <a:pt x="534" y="7401"/>
                  </a:cubicBezTo>
                  <a:cubicBezTo>
                    <a:pt x="701" y="7734"/>
                    <a:pt x="901" y="8068"/>
                    <a:pt x="1168" y="8368"/>
                  </a:cubicBezTo>
                  <a:cubicBezTo>
                    <a:pt x="2223" y="9656"/>
                    <a:pt x="3657" y="10241"/>
                    <a:pt x="5071" y="10241"/>
                  </a:cubicBezTo>
                  <a:cubicBezTo>
                    <a:pt x="7504" y="10241"/>
                    <a:pt x="9879" y="8513"/>
                    <a:pt x="10174" y="5666"/>
                  </a:cubicBezTo>
                  <a:cubicBezTo>
                    <a:pt x="10208" y="5466"/>
                    <a:pt x="10208" y="5299"/>
                    <a:pt x="10208" y="5133"/>
                  </a:cubicBezTo>
                  <a:cubicBezTo>
                    <a:pt x="10208" y="5032"/>
                    <a:pt x="10208" y="4966"/>
                    <a:pt x="10208" y="4832"/>
                  </a:cubicBezTo>
                  <a:cubicBezTo>
                    <a:pt x="10208" y="4732"/>
                    <a:pt x="10208" y="4632"/>
                    <a:pt x="10174" y="4499"/>
                  </a:cubicBezTo>
                  <a:cubicBezTo>
                    <a:pt x="10174" y="4332"/>
                    <a:pt x="10141" y="4199"/>
                    <a:pt x="10108" y="4032"/>
                  </a:cubicBezTo>
                  <a:cubicBezTo>
                    <a:pt x="9974" y="3431"/>
                    <a:pt x="9707" y="2831"/>
                    <a:pt x="9374" y="2331"/>
                  </a:cubicBezTo>
                  <a:cubicBezTo>
                    <a:pt x="8337" y="729"/>
                    <a:pt x="6737" y="1"/>
                    <a:pt x="5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0" name="Google Shape;10960;p27"/>
            <p:cNvGrpSpPr/>
            <p:nvPr/>
          </p:nvGrpSpPr>
          <p:grpSpPr>
            <a:xfrm>
              <a:off x="8386625" y="3910600"/>
              <a:ext cx="255200" cy="221025"/>
              <a:chOff x="8386625" y="3910600"/>
              <a:chExt cx="255200" cy="221025"/>
            </a:xfrm>
          </p:grpSpPr>
          <p:sp>
            <p:nvSpPr>
              <p:cNvPr id="10961" name="Google Shape;10961;p27"/>
              <p:cNvSpPr/>
              <p:nvPr/>
            </p:nvSpPr>
            <p:spPr>
              <a:xfrm>
                <a:off x="8407475" y="3910600"/>
                <a:ext cx="213500" cy="57575"/>
              </a:xfrm>
              <a:custGeom>
                <a:avLst/>
                <a:gdLst/>
                <a:ahLst/>
                <a:cxnLst/>
                <a:rect l="l" t="t" r="r" b="b"/>
                <a:pathLst>
                  <a:path w="8540" h="2303" extrusionOk="0">
                    <a:moveTo>
                      <a:pt x="4270" y="1"/>
                    </a:moveTo>
                    <a:cubicBezTo>
                      <a:pt x="2635" y="1"/>
                      <a:pt x="1001" y="768"/>
                      <a:pt x="0" y="2303"/>
                    </a:cubicBezTo>
                    <a:cubicBezTo>
                      <a:pt x="167" y="2303"/>
                      <a:pt x="334" y="2303"/>
                      <a:pt x="501" y="2269"/>
                    </a:cubicBezTo>
                    <a:cubicBezTo>
                      <a:pt x="734" y="2169"/>
                      <a:pt x="968" y="2102"/>
                      <a:pt x="1234" y="2069"/>
                    </a:cubicBezTo>
                    <a:cubicBezTo>
                      <a:pt x="1735" y="1969"/>
                      <a:pt x="1802" y="1936"/>
                      <a:pt x="2335" y="1869"/>
                    </a:cubicBezTo>
                    <a:cubicBezTo>
                      <a:pt x="2869" y="1802"/>
                      <a:pt x="3203" y="1735"/>
                      <a:pt x="3703" y="1702"/>
                    </a:cubicBezTo>
                    <a:cubicBezTo>
                      <a:pt x="3870" y="1669"/>
                      <a:pt x="4045" y="1652"/>
                      <a:pt x="4220" y="1652"/>
                    </a:cubicBezTo>
                    <a:cubicBezTo>
                      <a:pt x="4395" y="1652"/>
                      <a:pt x="4570" y="1669"/>
                      <a:pt x="4737" y="1702"/>
                    </a:cubicBezTo>
                    <a:cubicBezTo>
                      <a:pt x="5104" y="1802"/>
                      <a:pt x="5404" y="1769"/>
                      <a:pt x="5738" y="1869"/>
                    </a:cubicBezTo>
                    <a:cubicBezTo>
                      <a:pt x="6005" y="2002"/>
                      <a:pt x="6271" y="2069"/>
                      <a:pt x="6538" y="2136"/>
                    </a:cubicBezTo>
                    <a:cubicBezTo>
                      <a:pt x="6972" y="2202"/>
                      <a:pt x="7406" y="2269"/>
                      <a:pt x="7839" y="2303"/>
                    </a:cubicBezTo>
                    <a:lnTo>
                      <a:pt x="8540" y="2303"/>
                    </a:lnTo>
                    <a:cubicBezTo>
                      <a:pt x="7539" y="768"/>
                      <a:pt x="5904" y="1"/>
                      <a:pt x="4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27"/>
              <p:cNvSpPr/>
              <p:nvPr/>
            </p:nvSpPr>
            <p:spPr>
              <a:xfrm>
                <a:off x="8386625" y="4010675"/>
                <a:ext cx="254375" cy="22550"/>
              </a:xfrm>
              <a:custGeom>
                <a:avLst/>
                <a:gdLst/>
                <a:ahLst/>
                <a:cxnLst/>
                <a:rect l="l" t="t" r="r" b="b"/>
                <a:pathLst>
                  <a:path w="10175" h="902" extrusionOk="0">
                    <a:moveTo>
                      <a:pt x="10108" y="1"/>
                    </a:moveTo>
                    <a:lnTo>
                      <a:pt x="8773" y="134"/>
                    </a:lnTo>
                    <a:cubicBezTo>
                      <a:pt x="8206" y="201"/>
                      <a:pt x="7572" y="234"/>
                      <a:pt x="6605" y="268"/>
                    </a:cubicBezTo>
                    <a:cubicBezTo>
                      <a:pt x="6105" y="268"/>
                      <a:pt x="5604" y="268"/>
                      <a:pt x="5104" y="201"/>
                    </a:cubicBezTo>
                    <a:cubicBezTo>
                      <a:pt x="4618" y="137"/>
                      <a:pt x="4118" y="114"/>
                      <a:pt x="3622" y="114"/>
                    </a:cubicBezTo>
                    <a:cubicBezTo>
                      <a:pt x="3335" y="114"/>
                      <a:pt x="3050" y="122"/>
                      <a:pt x="2769" y="134"/>
                    </a:cubicBezTo>
                    <a:cubicBezTo>
                      <a:pt x="2169" y="201"/>
                      <a:pt x="868" y="468"/>
                      <a:pt x="34" y="635"/>
                    </a:cubicBezTo>
                    <a:cubicBezTo>
                      <a:pt x="0" y="735"/>
                      <a:pt x="0" y="801"/>
                      <a:pt x="0" y="901"/>
                    </a:cubicBezTo>
                    <a:cubicBezTo>
                      <a:pt x="1068" y="768"/>
                      <a:pt x="3670" y="401"/>
                      <a:pt x="4137" y="401"/>
                    </a:cubicBezTo>
                    <a:cubicBezTo>
                      <a:pt x="4704" y="434"/>
                      <a:pt x="4804" y="468"/>
                      <a:pt x="5304" y="501"/>
                    </a:cubicBezTo>
                    <a:cubicBezTo>
                      <a:pt x="5638" y="534"/>
                      <a:pt x="6005" y="568"/>
                      <a:pt x="6372" y="568"/>
                    </a:cubicBezTo>
                    <a:cubicBezTo>
                      <a:pt x="6738" y="534"/>
                      <a:pt x="7706" y="568"/>
                      <a:pt x="8373" y="501"/>
                    </a:cubicBezTo>
                    <a:cubicBezTo>
                      <a:pt x="8707" y="468"/>
                      <a:pt x="9507" y="468"/>
                      <a:pt x="10174" y="468"/>
                    </a:cubicBezTo>
                    <a:cubicBezTo>
                      <a:pt x="10174" y="301"/>
                      <a:pt x="10141" y="168"/>
                      <a:pt x="101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27"/>
              <p:cNvSpPr/>
              <p:nvPr/>
            </p:nvSpPr>
            <p:spPr>
              <a:xfrm>
                <a:off x="8386625" y="4024850"/>
                <a:ext cx="255200" cy="39225"/>
              </a:xfrm>
              <a:custGeom>
                <a:avLst/>
                <a:gdLst/>
                <a:ahLst/>
                <a:cxnLst/>
                <a:rect l="l" t="t" r="r" b="b"/>
                <a:pathLst>
                  <a:path w="10208" h="1569" extrusionOk="0">
                    <a:moveTo>
                      <a:pt x="4070" y="1"/>
                    </a:moveTo>
                    <a:cubicBezTo>
                      <a:pt x="3870" y="1"/>
                      <a:pt x="3670" y="1"/>
                      <a:pt x="3469" y="34"/>
                    </a:cubicBezTo>
                    <a:cubicBezTo>
                      <a:pt x="3169" y="101"/>
                      <a:pt x="2969" y="101"/>
                      <a:pt x="2836" y="134"/>
                    </a:cubicBezTo>
                    <a:cubicBezTo>
                      <a:pt x="2669" y="168"/>
                      <a:pt x="2369" y="168"/>
                      <a:pt x="2135" y="201"/>
                    </a:cubicBezTo>
                    <a:cubicBezTo>
                      <a:pt x="1902" y="234"/>
                      <a:pt x="1735" y="234"/>
                      <a:pt x="1535" y="268"/>
                    </a:cubicBezTo>
                    <a:cubicBezTo>
                      <a:pt x="1368" y="301"/>
                      <a:pt x="1401" y="301"/>
                      <a:pt x="1134" y="368"/>
                    </a:cubicBezTo>
                    <a:cubicBezTo>
                      <a:pt x="868" y="468"/>
                      <a:pt x="634" y="501"/>
                      <a:pt x="367" y="501"/>
                    </a:cubicBezTo>
                    <a:cubicBezTo>
                      <a:pt x="100" y="501"/>
                      <a:pt x="34" y="501"/>
                      <a:pt x="0" y="535"/>
                    </a:cubicBezTo>
                    <a:cubicBezTo>
                      <a:pt x="0" y="835"/>
                      <a:pt x="34" y="1135"/>
                      <a:pt x="67" y="1435"/>
                    </a:cubicBezTo>
                    <a:cubicBezTo>
                      <a:pt x="634" y="1235"/>
                      <a:pt x="1201" y="1102"/>
                      <a:pt x="1768" y="968"/>
                    </a:cubicBezTo>
                    <a:cubicBezTo>
                      <a:pt x="1935" y="952"/>
                      <a:pt x="2102" y="943"/>
                      <a:pt x="2269" y="943"/>
                    </a:cubicBezTo>
                    <a:cubicBezTo>
                      <a:pt x="2435" y="943"/>
                      <a:pt x="2602" y="952"/>
                      <a:pt x="2769" y="968"/>
                    </a:cubicBezTo>
                    <a:cubicBezTo>
                      <a:pt x="3069" y="1002"/>
                      <a:pt x="3369" y="1068"/>
                      <a:pt x="3670" y="1135"/>
                    </a:cubicBezTo>
                    <a:cubicBezTo>
                      <a:pt x="4070" y="1268"/>
                      <a:pt x="4470" y="1368"/>
                      <a:pt x="4904" y="1368"/>
                    </a:cubicBezTo>
                    <a:cubicBezTo>
                      <a:pt x="5771" y="1469"/>
                      <a:pt x="6071" y="1569"/>
                      <a:pt x="6672" y="1569"/>
                    </a:cubicBezTo>
                    <a:lnTo>
                      <a:pt x="7973" y="1569"/>
                    </a:lnTo>
                    <a:cubicBezTo>
                      <a:pt x="8133" y="1562"/>
                      <a:pt x="8267" y="1561"/>
                      <a:pt x="8382" y="1561"/>
                    </a:cubicBezTo>
                    <a:cubicBezTo>
                      <a:pt x="8509" y="1561"/>
                      <a:pt x="8613" y="1563"/>
                      <a:pt x="8704" y="1563"/>
                    </a:cubicBezTo>
                    <a:cubicBezTo>
                      <a:pt x="8982" y="1563"/>
                      <a:pt x="9146" y="1545"/>
                      <a:pt x="9474" y="1402"/>
                    </a:cubicBezTo>
                    <a:cubicBezTo>
                      <a:pt x="9807" y="1235"/>
                      <a:pt x="10041" y="1135"/>
                      <a:pt x="10174" y="1068"/>
                    </a:cubicBezTo>
                    <a:cubicBezTo>
                      <a:pt x="10208" y="868"/>
                      <a:pt x="10208" y="701"/>
                      <a:pt x="10208" y="535"/>
                    </a:cubicBezTo>
                    <a:cubicBezTo>
                      <a:pt x="10208" y="434"/>
                      <a:pt x="10208" y="368"/>
                      <a:pt x="10174" y="234"/>
                    </a:cubicBezTo>
                    <a:cubicBezTo>
                      <a:pt x="9774" y="334"/>
                      <a:pt x="9340" y="368"/>
                      <a:pt x="8907" y="368"/>
                    </a:cubicBezTo>
                    <a:cubicBezTo>
                      <a:pt x="8873" y="346"/>
                      <a:pt x="8829" y="338"/>
                      <a:pt x="8765" y="338"/>
                    </a:cubicBezTo>
                    <a:cubicBezTo>
                      <a:pt x="8636" y="338"/>
                      <a:pt x="8429" y="368"/>
                      <a:pt x="8073" y="368"/>
                    </a:cubicBezTo>
                    <a:cubicBezTo>
                      <a:pt x="7906" y="379"/>
                      <a:pt x="7728" y="383"/>
                      <a:pt x="7565" y="383"/>
                    </a:cubicBezTo>
                    <a:cubicBezTo>
                      <a:pt x="7239" y="383"/>
                      <a:pt x="6972" y="368"/>
                      <a:pt x="6972" y="368"/>
                    </a:cubicBezTo>
                    <a:cubicBezTo>
                      <a:pt x="6972" y="368"/>
                      <a:pt x="6271" y="301"/>
                      <a:pt x="6038" y="268"/>
                    </a:cubicBezTo>
                    <a:cubicBezTo>
                      <a:pt x="5771" y="268"/>
                      <a:pt x="4303" y="1"/>
                      <a:pt x="4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27"/>
              <p:cNvSpPr/>
              <p:nvPr/>
            </p:nvSpPr>
            <p:spPr>
              <a:xfrm>
                <a:off x="8399975" y="4094900"/>
                <a:ext cx="205150" cy="36725"/>
              </a:xfrm>
              <a:custGeom>
                <a:avLst/>
                <a:gdLst/>
                <a:ahLst/>
                <a:cxnLst/>
                <a:rect l="l" t="t" r="r" b="b"/>
                <a:pathLst>
                  <a:path w="8206" h="1469" extrusionOk="0">
                    <a:moveTo>
                      <a:pt x="0" y="1"/>
                    </a:moveTo>
                    <a:cubicBezTo>
                      <a:pt x="167" y="334"/>
                      <a:pt x="400" y="668"/>
                      <a:pt x="634" y="968"/>
                    </a:cubicBezTo>
                    <a:cubicBezTo>
                      <a:pt x="1001" y="1002"/>
                      <a:pt x="1801" y="1135"/>
                      <a:pt x="2302" y="1202"/>
                    </a:cubicBezTo>
                    <a:cubicBezTo>
                      <a:pt x="2835" y="1302"/>
                      <a:pt x="3069" y="1369"/>
                      <a:pt x="3503" y="1435"/>
                    </a:cubicBezTo>
                    <a:cubicBezTo>
                      <a:pt x="3658" y="1457"/>
                      <a:pt x="3795" y="1469"/>
                      <a:pt x="3962" y="1469"/>
                    </a:cubicBezTo>
                    <a:cubicBezTo>
                      <a:pt x="4296" y="1469"/>
                      <a:pt x="4748" y="1424"/>
                      <a:pt x="5704" y="1335"/>
                    </a:cubicBezTo>
                    <a:cubicBezTo>
                      <a:pt x="6605" y="1235"/>
                      <a:pt x="7472" y="902"/>
                      <a:pt x="8206" y="368"/>
                    </a:cubicBezTo>
                    <a:lnTo>
                      <a:pt x="8206" y="368"/>
                    </a:lnTo>
                    <a:cubicBezTo>
                      <a:pt x="7447" y="874"/>
                      <a:pt x="6475" y="977"/>
                      <a:pt x="5669" y="977"/>
                    </a:cubicBezTo>
                    <a:cubicBezTo>
                      <a:pt x="5518" y="977"/>
                      <a:pt x="5374" y="973"/>
                      <a:pt x="5237" y="968"/>
                    </a:cubicBezTo>
                    <a:cubicBezTo>
                      <a:pt x="4603" y="935"/>
                      <a:pt x="3970" y="801"/>
                      <a:pt x="3402" y="568"/>
                    </a:cubicBezTo>
                    <a:cubicBezTo>
                      <a:pt x="2602" y="368"/>
                      <a:pt x="1801" y="201"/>
                      <a:pt x="1001" y="101"/>
                    </a:cubicBezTo>
                    <a:cubicBezTo>
                      <a:pt x="667" y="34"/>
                      <a:pt x="334"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5" name="Google Shape;10965;p27"/>
            <p:cNvSpPr/>
            <p:nvPr/>
          </p:nvSpPr>
          <p:spPr>
            <a:xfrm>
              <a:off x="8315725" y="3920125"/>
              <a:ext cx="402000" cy="237400"/>
            </a:xfrm>
            <a:custGeom>
              <a:avLst/>
              <a:gdLst/>
              <a:ahLst/>
              <a:cxnLst/>
              <a:rect l="l" t="t" r="r" b="b"/>
              <a:pathLst>
                <a:path w="16080" h="9496" extrusionOk="0">
                  <a:moveTo>
                    <a:pt x="14796" y="0"/>
                  </a:moveTo>
                  <a:cubicBezTo>
                    <a:pt x="14054" y="0"/>
                    <a:pt x="12845" y="340"/>
                    <a:pt x="11376" y="954"/>
                  </a:cubicBezTo>
                  <a:lnTo>
                    <a:pt x="11476" y="1054"/>
                  </a:lnTo>
                  <a:cubicBezTo>
                    <a:pt x="12860" y="478"/>
                    <a:pt x="13989" y="156"/>
                    <a:pt x="14631" y="156"/>
                  </a:cubicBezTo>
                  <a:cubicBezTo>
                    <a:pt x="14917" y="156"/>
                    <a:pt x="15106" y="220"/>
                    <a:pt x="15178" y="354"/>
                  </a:cubicBezTo>
                  <a:cubicBezTo>
                    <a:pt x="15612" y="1088"/>
                    <a:pt x="12677" y="3589"/>
                    <a:pt x="8640" y="5958"/>
                  </a:cubicBezTo>
                  <a:cubicBezTo>
                    <a:pt x="5382" y="7885"/>
                    <a:pt x="2368" y="9128"/>
                    <a:pt x="1124" y="9128"/>
                  </a:cubicBezTo>
                  <a:cubicBezTo>
                    <a:pt x="840" y="9128"/>
                    <a:pt x="649" y="9063"/>
                    <a:pt x="568" y="8927"/>
                  </a:cubicBezTo>
                  <a:cubicBezTo>
                    <a:pt x="301" y="8460"/>
                    <a:pt x="1302" y="7359"/>
                    <a:pt x="3003" y="6024"/>
                  </a:cubicBezTo>
                  <a:lnTo>
                    <a:pt x="2970" y="5891"/>
                  </a:lnTo>
                  <a:cubicBezTo>
                    <a:pt x="1068" y="7359"/>
                    <a:pt x="1" y="8660"/>
                    <a:pt x="335" y="9227"/>
                  </a:cubicBezTo>
                  <a:cubicBezTo>
                    <a:pt x="440" y="9409"/>
                    <a:pt x="692" y="9496"/>
                    <a:pt x="1065" y="9496"/>
                  </a:cubicBezTo>
                  <a:cubicBezTo>
                    <a:pt x="2464" y="9496"/>
                    <a:pt x="5554" y="8274"/>
                    <a:pt x="8874" y="6325"/>
                  </a:cubicBezTo>
                  <a:cubicBezTo>
                    <a:pt x="13077" y="3890"/>
                    <a:pt x="16079" y="1188"/>
                    <a:pt x="15545" y="287"/>
                  </a:cubicBezTo>
                  <a:cubicBezTo>
                    <a:pt x="15443" y="93"/>
                    <a:pt x="15183" y="0"/>
                    <a:pt x="147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1">
  <p:cSld name="CUSTOM_2_1_1_1_1_2_1_1_1">
    <p:spTree>
      <p:nvGrpSpPr>
        <p:cNvPr id="1" name="Shape 10966"/>
        <p:cNvGrpSpPr/>
        <p:nvPr/>
      </p:nvGrpSpPr>
      <p:grpSpPr>
        <a:xfrm>
          <a:off x="0" y="0"/>
          <a:ext cx="0" cy="0"/>
          <a:chOff x="0" y="0"/>
          <a:chExt cx="0" cy="0"/>
        </a:xfrm>
      </p:grpSpPr>
      <p:grpSp>
        <p:nvGrpSpPr>
          <p:cNvPr id="10967" name="Google Shape;10967;p28"/>
          <p:cNvGrpSpPr/>
          <p:nvPr/>
        </p:nvGrpSpPr>
        <p:grpSpPr>
          <a:xfrm>
            <a:off x="176625" y="110350"/>
            <a:ext cx="8790774" cy="4922811"/>
            <a:chOff x="131600" y="118425"/>
            <a:chExt cx="8790774" cy="4922811"/>
          </a:xfrm>
        </p:grpSpPr>
        <p:sp>
          <p:nvSpPr>
            <p:cNvPr id="10968" name="Google Shape;10968;p28"/>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9" name="Google Shape;10969;p28"/>
            <p:cNvGrpSpPr/>
            <p:nvPr/>
          </p:nvGrpSpPr>
          <p:grpSpPr>
            <a:xfrm>
              <a:off x="131600" y="1884558"/>
              <a:ext cx="2122449" cy="3112715"/>
              <a:chOff x="131600" y="1884558"/>
              <a:chExt cx="2122449" cy="3112715"/>
            </a:xfrm>
          </p:grpSpPr>
          <p:sp>
            <p:nvSpPr>
              <p:cNvPr id="10970" name="Google Shape;10970;p28"/>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28"/>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28"/>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28"/>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28"/>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28"/>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28"/>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28"/>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28"/>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28"/>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28"/>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28"/>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28"/>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28"/>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28"/>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28"/>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28"/>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28"/>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28"/>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28"/>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28"/>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28"/>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28"/>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28"/>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28"/>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5" name="Google Shape;10995;p28"/>
            <p:cNvGrpSpPr/>
            <p:nvPr/>
          </p:nvGrpSpPr>
          <p:grpSpPr>
            <a:xfrm flipH="1">
              <a:off x="2342550" y="2567965"/>
              <a:ext cx="3964145" cy="1455821"/>
              <a:chOff x="3233388" y="140740"/>
              <a:chExt cx="3964145" cy="1455821"/>
            </a:xfrm>
          </p:grpSpPr>
          <p:sp>
            <p:nvSpPr>
              <p:cNvPr id="10996" name="Google Shape;10996;p2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2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2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2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2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2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2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2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2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28"/>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2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2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2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2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2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2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2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2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2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2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2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2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2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2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2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2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2" name="Google Shape;11022;p28"/>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28"/>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28"/>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28"/>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28"/>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28"/>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28"/>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28"/>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28"/>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28"/>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28"/>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28"/>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28"/>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28"/>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28"/>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28"/>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28"/>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28"/>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28"/>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28"/>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28"/>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28"/>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28"/>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28"/>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28"/>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28"/>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28"/>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28"/>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28"/>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28"/>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28"/>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28"/>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28"/>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28"/>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28"/>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28"/>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28"/>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28"/>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28"/>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28"/>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28"/>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28"/>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28"/>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28"/>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28"/>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28"/>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28"/>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28"/>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28"/>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28"/>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28"/>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28"/>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28"/>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28"/>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28"/>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28"/>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28"/>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28"/>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28"/>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28"/>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28"/>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28"/>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28"/>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28"/>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28"/>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28"/>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28"/>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28"/>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28"/>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28"/>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28"/>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28"/>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28"/>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28"/>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28"/>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28"/>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28"/>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28"/>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28"/>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28"/>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28"/>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28"/>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28"/>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28"/>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28"/>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28"/>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28"/>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28"/>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28"/>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28"/>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28"/>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28"/>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28"/>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28"/>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28"/>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28"/>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28"/>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28"/>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28"/>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28"/>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2" name="Google Shape;11122;p28"/>
            <p:cNvGrpSpPr/>
            <p:nvPr/>
          </p:nvGrpSpPr>
          <p:grpSpPr>
            <a:xfrm rot="5400000">
              <a:off x="6199788" y="1372590"/>
              <a:ext cx="3964145" cy="1455821"/>
              <a:chOff x="3233388" y="140740"/>
              <a:chExt cx="3964145" cy="1455821"/>
            </a:xfrm>
          </p:grpSpPr>
          <p:sp>
            <p:nvSpPr>
              <p:cNvPr id="11123" name="Google Shape;11123;p2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2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2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2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2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2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2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2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2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2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2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2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2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2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2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2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2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2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2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2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2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2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2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2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2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2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9" name="Google Shape;11149;p28"/>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28"/>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28"/>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28"/>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28"/>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4" name="Google Shape;11154;p28"/>
            <p:cNvGrpSpPr/>
            <p:nvPr/>
          </p:nvGrpSpPr>
          <p:grpSpPr>
            <a:xfrm>
              <a:off x="234224" y="118425"/>
              <a:ext cx="3532446" cy="1609151"/>
              <a:chOff x="140599" y="118425"/>
              <a:chExt cx="3532446" cy="1609151"/>
            </a:xfrm>
          </p:grpSpPr>
          <p:sp>
            <p:nvSpPr>
              <p:cNvPr id="11155" name="Google Shape;11155;p28"/>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28"/>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28"/>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28"/>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28"/>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28"/>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28"/>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28"/>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28"/>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28"/>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28"/>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28"/>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28"/>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28"/>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28"/>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28"/>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28"/>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28"/>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28"/>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28"/>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28"/>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28"/>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28"/>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28"/>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28"/>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28"/>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1" name="Google Shape;11181;p28"/>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82" name="Google Shape;11182;p28"/>
            <p:cNvGrpSpPr/>
            <p:nvPr/>
          </p:nvGrpSpPr>
          <p:grpSpPr>
            <a:xfrm>
              <a:off x="3327013" y="140740"/>
              <a:ext cx="3964145" cy="1455821"/>
              <a:chOff x="3233388" y="140740"/>
              <a:chExt cx="3964145" cy="1455821"/>
            </a:xfrm>
          </p:grpSpPr>
          <p:sp>
            <p:nvSpPr>
              <p:cNvPr id="11183" name="Google Shape;11183;p2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2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2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2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2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2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2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2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2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2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2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2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2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2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2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2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2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2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2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2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2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2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2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2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2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2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09" name="Google Shape;11209;p2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210" name="Google Shape;11210;p28"/>
          <p:cNvGrpSpPr/>
          <p:nvPr/>
        </p:nvGrpSpPr>
        <p:grpSpPr>
          <a:xfrm>
            <a:off x="7648771" y="1272521"/>
            <a:ext cx="3172449" cy="3172449"/>
            <a:chOff x="5007123" y="2079403"/>
            <a:chExt cx="687600" cy="687600"/>
          </a:xfrm>
        </p:grpSpPr>
        <p:sp>
          <p:nvSpPr>
            <p:cNvPr id="11211" name="Google Shape;11211;p28"/>
            <p:cNvSpPr/>
            <p:nvPr/>
          </p:nvSpPr>
          <p:spPr>
            <a:xfrm>
              <a:off x="5007123" y="2079403"/>
              <a:ext cx="687600" cy="687600"/>
            </a:xfrm>
            <a:prstGeom prst="ellipse">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28"/>
            <p:cNvSpPr/>
            <p:nvPr/>
          </p:nvSpPr>
          <p:spPr>
            <a:xfrm>
              <a:off x="5146403" y="2218605"/>
              <a:ext cx="409200" cy="409200"/>
            </a:xfrm>
            <a:prstGeom prst="ellipse">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28"/>
            <p:cNvSpPr/>
            <p:nvPr/>
          </p:nvSpPr>
          <p:spPr>
            <a:xfrm>
              <a:off x="5273439" y="2345617"/>
              <a:ext cx="155100" cy="155100"/>
            </a:xfrm>
            <a:prstGeom prst="ellipse">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4" name="Google Shape;11214;p28"/>
          <p:cNvGrpSpPr/>
          <p:nvPr/>
        </p:nvGrpSpPr>
        <p:grpSpPr>
          <a:xfrm rot="5509917" flipH="1">
            <a:off x="7557542" y="782328"/>
            <a:ext cx="3607845" cy="3378307"/>
            <a:chOff x="5272775" y="2011375"/>
            <a:chExt cx="3027200" cy="2935100"/>
          </a:xfrm>
        </p:grpSpPr>
        <p:sp>
          <p:nvSpPr>
            <p:cNvPr id="11215" name="Google Shape;11215;p28"/>
            <p:cNvSpPr/>
            <p:nvPr/>
          </p:nvSpPr>
          <p:spPr>
            <a:xfrm>
              <a:off x="6106700" y="2471800"/>
              <a:ext cx="13375" cy="12125"/>
            </a:xfrm>
            <a:custGeom>
              <a:avLst/>
              <a:gdLst/>
              <a:ahLst/>
              <a:cxnLst/>
              <a:rect l="l" t="t" r="r" b="b"/>
              <a:pathLst>
                <a:path w="535" h="485" extrusionOk="0">
                  <a:moveTo>
                    <a:pt x="280" y="1"/>
                  </a:moveTo>
                  <a:cubicBezTo>
                    <a:pt x="218" y="1"/>
                    <a:pt x="151" y="26"/>
                    <a:pt x="101" y="76"/>
                  </a:cubicBezTo>
                  <a:cubicBezTo>
                    <a:pt x="1" y="142"/>
                    <a:pt x="1" y="309"/>
                    <a:pt x="101" y="409"/>
                  </a:cubicBezTo>
                  <a:cubicBezTo>
                    <a:pt x="134" y="459"/>
                    <a:pt x="193" y="484"/>
                    <a:pt x="255" y="484"/>
                  </a:cubicBezTo>
                  <a:cubicBezTo>
                    <a:pt x="318" y="484"/>
                    <a:pt x="384" y="459"/>
                    <a:pt x="435" y="409"/>
                  </a:cubicBezTo>
                  <a:cubicBezTo>
                    <a:pt x="535" y="309"/>
                    <a:pt x="535" y="176"/>
                    <a:pt x="435" y="76"/>
                  </a:cubicBezTo>
                  <a:cubicBezTo>
                    <a:pt x="401" y="26"/>
                    <a:pt x="343"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28"/>
            <p:cNvSpPr/>
            <p:nvPr/>
          </p:nvSpPr>
          <p:spPr>
            <a:xfrm>
              <a:off x="5595700" y="3047225"/>
              <a:ext cx="14025" cy="12000"/>
            </a:xfrm>
            <a:custGeom>
              <a:avLst/>
              <a:gdLst/>
              <a:ahLst/>
              <a:cxnLst/>
              <a:rect l="l" t="t" r="r" b="b"/>
              <a:pathLst>
                <a:path w="561" h="480" extrusionOk="0">
                  <a:moveTo>
                    <a:pt x="293" y="0"/>
                  </a:moveTo>
                  <a:cubicBezTo>
                    <a:pt x="235" y="0"/>
                    <a:pt x="176" y="25"/>
                    <a:pt x="126" y="75"/>
                  </a:cubicBezTo>
                  <a:lnTo>
                    <a:pt x="126" y="108"/>
                  </a:lnTo>
                  <a:cubicBezTo>
                    <a:pt x="1" y="284"/>
                    <a:pt x="140" y="479"/>
                    <a:pt x="316" y="479"/>
                  </a:cubicBezTo>
                  <a:cubicBezTo>
                    <a:pt x="374" y="479"/>
                    <a:pt x="436" y="458"/>
                    <a:pt x="493" y="409"/>
                  </a:cubicBezTo>
                  <a:cubicBezTo>
                    <a:pt x="560" y="309"/>
                    <a:pt x="560" y="175"/>
                    <a:pt x="460" y="75"/>
                  </a:cubicBezTo>
                  <a:cubicBezTo>
                    <a:pt x="410" y="25"/>
                    <a:pt x="352"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28"/>
            <p:cNvSpPr/>
            <p:nvPr/>
          </p:nvSpPr>
          <p:spPr>
            <a:xfrm>
              <a:off x="5931575" y="2955475"/>
              <a:ext cx="13375" cy="12225"/>
            </a:xfrm>
            <a:custGeom>
              <a:avLst/>
              <a:gdLst/>
              <a:ahLst/>
              <a:cxnLst/>
              <a:rect l="l" t="t" r="r" b="b"/>
              <a:pathLst>
                <a:path w="535" h="489" extrusionOk="0">
                  <a:moveTo>
                    <a:pt x="238" y="0"/>
                  </a:moveTo>
                  <a:cubicBezTo>
                    <a:pt x="215" y="0"/>
                    <a:pt x="191" y="3"/>
                    <a:pt x="168" y="9"/>
                  </a:cubicBezTo>
                  <a:cubicBezTo>
                    <a:pt x="68" y="76"/>
                    <a:pt x="1" y="209"/>
                    <a:pt x="34" y="343"/>
                  </a:cubicBezTo>
                  <a:cubicBezTo>
                    <a:pt x="85" y="445"/>
                    <a:pt x="175" y="488"/>
                    <a:pt x="274" y="488"/>
                  </a:cubicBezTo>
                  <a:cubicBezTo>
                    <a:pt x="305" y="488"/>
                    <a:pt x="336" y="484"/>
                    <a:pt x="368" y="476"/>
                  </a:cubicBezTo>
                  <a:cubicBezTo>
                    <a:pt x="501" y="409"/>
                    <a:pt x="535" y="276"/>
                    <a:pt x="501" y="143"/>
                  </a:cubicBezTo>
                  <a:cubicBezTo>
                    <a:pt x="446" y="60"/>
                    <a:pt x="346"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28"/>
            <p:cNvSpPr/>
            <p:nvPr/>
          </p:nvSpPr>
          <p:spPr>
            <a:xfrm>
              <a:off x="8152325" y="2173500"/>
              <a:ext cx="16325" cy="12700"/>
            </a:xfrm>
            <a:custGeom>
              <a:avLst/>
              <a:gdLst/>
              <a:ahLst/>
              <a:cxnLst/>
              <a:rect l="l" t="t" r="r" b="b"/>
              <a:pathLst>
                <a:path w="653" h="508" extrusionOk="0">
                  <a:moveTo>
                    <a:pt x="293" y="0"/>
                  </a:moveTo>
                  <a:cubicBezTo>
                    <a:pt x="254" y="0"/>
                    <a:pt x="212" y="10"/>
                    <a:pt x="168" y="32"/>
                  </a:cubicBezTo>
                  <a:cubicBezTo>
                    <a:pt x="68" y="66"/>
                    <a:pt x="1" y="199"/>
                    <a:pt x="34" y="333"/>
                  </a:cubicBezTo>
                  <a:cubicBezTo>
                    <a:pt x="62" y="443"/>
                    <a:pt x="158" y="508"/>
                    <a:pt x="266" y="508"/>
                  </a:cubicBezTo>
                  <a:cubicBezTo>
                    <a:pt x="289" y="508"/>
                    <a:pt x="312" y="505"/>
                    <a:pt x="335" y="499"/>
                  </a:cubicBezTo>
                  <a:cubicBezTo>
                    <a:pt x="653" y="413"/>
                    <a:pt x="545"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28"/>
            <p:cNvSpPr/>
            <p:nvPr/>
          </p:nvSpPr>
          <p:spPr>
            <a:xfrm>
              <a:off x="8125650" y="2210475"/>
              <a:ext cx="13175" cy="12225"/>
            </a:xfrm>
            <a:custGeom>
              <a:avLst/>
              <a:gdLst/>
              <a:ahLst/>
              <a:cxnLst/>
              <a:rect l="l" t="t" r="r" b="b"/>
              <a:pathLst>
                <a:path w="527" h="489" extrusionOk="0">
                  <a:moveTo>
                    <a:pt x="264" y="0"/>
                  </a:moveTo>
                  <a:cubicBezTo>
                    <a:pt x="186" y="0"/>
                    <a:pt x="109" y="37"/>
                    <a:pt x="67" y="121"/>
                  </a:cubicBezTo>
                  <a:cubicBezTo>
                    <a:pt x="1" y="221"/>
                    <a:pt x="1" y="355"/>
                    <a:pt x="134" y="455"/>
                  </a:cubicBezTo>
                  <a:cubicBezTo>
                    <a:pt x="172" y="478"/>
                    <a:pt x="214" y="488"/>
                    <a:pt x="255" y="488"/>
                  </a:cubicBezTo>
                  <a:cubicBezTo>
                    <a:pt x="394" y="488"/>
                    <a:pt x="527" y="368"/>
                    <a:pt x="501" y="188"/>
                  </a:cubicBezTo>
                  <a:cubicBezTo>
                    <a:pt x="482" y="72"/>
                    <a:pt x="372"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28"/>
            <p:cNvSpPr/>
            <p:nvPr/>
          </p:nvSpPr>
          <p:spPr>
            <a:xfrm>
              <a:off x="6069175" y="3281375"/>
              <a:ext cx="13950" cy="12100"/>
            </a:xfrm>
            <a:custGeom>
              <a:avLst/>
              <a:gdLst/>
              <a:ahLst/>
              <a:cxnLst/>
              <a:rect l="l" t="t" r="r" b="b"/>
              <a:pathLst>
                <a:path w="558" h="484" extrusionOk="0">
                  <a:moveTo>
                    <a:pt x="247" y="1"/>
                  </a:moveTo>
                  <a:cubicBezTo>
                    <a:pt x="220" y="1"/>
                    <a:pt x="193" y="6"/>
                    <a:pt x="168" y="16"/>
                  </a:cubicBezTo>
                  <a:cubicBezTo>
                    <a:pt x="34" y="82"/>
                    <a:pt x="1" y="249"/>
                    <a:pt x="68" y="349"/>
                  </a:cubicBezTo>
                  <a:cubicBezTo>
                    <a:pt x="113" y="441"/>
                    <a:pt x="194" y="484"/>
                    <a:pt x="275" y="484"/>
                  </a:cubicBezTo>
                  <a:cubicBezTo>
                    <a:pt x="370" y="484"/>
                    <a:pt x="465" y="424"/>
                    <a:pt x="501" y="316"/>
                  </a:cubicBezTo>
                  <a:cubicBezTo>
                    <a:pt x="558" y="146"/>
                    <a:pt x="399"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28"/>
            <p:cNvSpPr/>
            <p:nvPr/>
          </p:nvSpPr>
          <p:spPr>
            <a:xfrm>
              <a:off x="5326975" y="3766100"/>
              <a:ext cx="16450" cy="12700"/>
            </a:xfrm>
            <a:custGeom>
              <a:avLst/>
              <a:gdLst/>
              <a:ahLst/>
              <a:cxnLst/>
              <a:rect l="l" t="t" r="r" b="b"/>
              <a:pathLst>
                <a:path w="658" h="508" extrusionOk="0">
                  <a:moveTo>
                    <a:pt x="298" y="1"/>
                  </a:moveTo>
                  <a:cubicBezTo>
                    <a:pt x="256" y="1"/>
                    <a:pt x="212" y="13"/>
                    <a:pt x="168" y="41"/>
                  </a:cubicBezTo>
                  <a:cubicBezTo>
                    <a:pt x="34" y="107"/>
                    <a:pt x="1" y="274"/>
                    <a:pt x="101" y="374"/>
                  </a:cubicBezTo>
                  <a:cubicBezTo>
                    <a:pt x="145" y="463"/>
                    <a:pt x="234" y="508"/>
                    <a:pt x="318" y="508"/>
                  </a:cubicBezTo>
                  <a:cubicBezTo>
                    <a:pt x="360" y="508"/>
                    <a:pt x="401" y="497"/>
                    <a:pt x="435" y="474"/>
                  </a:cubicBezTo>
                  <a:cubicBezTo>
                    <a:pt x="657" y="307"/>
                    <a:pt x="508"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28"/>
            <p:cNvSpPr/>
            <p:nvPr/>
          </p:nvSpPr>
          <p:spPr>
            <a:xfrm>
              <a:off x="6218575" y="3441950"/>
              <a:ext cx="10750" cy="10325"/>
            </a:xfrm>
            <a:custGeom>
              <a:avLst/>
              <a:gdLst/>
              <a:ahLst/>
              <a:cxnLst/>
              <a:rect l="l" t="t" r="r" b="b"/>
              <a:pathLst>
                <a:path w="430" h="413" extrusionOk="0">
                  <a:moveTo>
                    <a:pt x="302" y="0"/>
                  </a:moveTo>
                  <a:cubicBezTo>
                    <a:pt x="165" y="0"/>
                    <a:pt x="1" y="413"/>
                    <a:pt x="189" y="413"/>
                  </a:cubicBezTo>
                  <a:cubicBezTo>
                    <a:pt x="210" y="413"/>
                    <a:pt x="234" y="408"/>
                    <a:pt x="263" y="398"/>
                  </a:cubicBezTo>
                  <a:cubicBezTo>
                    <a:pt x="363" y="364"/>
                    <a:pt x="429" y="231"/>
                    <a:pt x="396" y="97"/>
                  </a:cubicBezTo>
                  <a:cubicBezTo>
                    <a:pt x="371" y="28"/>
                    <a:pt x="337"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28"/>
            <p:cNvSpPr/>
            <p:nvPr/>
          </p:nvSpPr>
          <p:spPr>
            <a:xfrm>
              <a:off x="6526175" y="4097550"/>
              <a:ext cx="14200" cy="12350"/>
            </a:xfrm>
            <a:custGeom>
              <a:avLst/>
              <a:gdLst/>
              <a:ahLst/>
              <a:cxnLst/>
              <a:rect l="l" t="t" r="r" b="b"/>
              <a:pathLst>
                <a:path w="568" h="494" extrusionOk="0">
                  <a:moveTo>
                    <a:pt x="288" y="1"/>
                  </a:moveTo>
                  <a:cubicBezTo>
                    <a:pt x="239" y="1"/>
                    <a:pt x="187" y="19"/>
                    <a:pt x="134" y="59"/>
                  </a:cubicBezTo>
                  <a:cubicBezTo>
                    <a:pt x="34" y="126"/>
                    <a:pt x="1" y="259"/>
                    <a:pt x="67" y="392"/>
                  </a:cubicBezTo>
                  <a:cubicBezTo>
                    <a:pt x="132" y="457"/>
                    <a:pt x="210" y="494"/>
                    <a:pt x="285" y="494"/>
                  </a:cubicBezTo>
                  <a:cubicBezTo>
                    <a:pt x="326" y="494"/>
                    <a:pt x="365" y="483"/>
                    <a:pt x="401" y="459"/>
                  </a:cubicBezTo>
                  <a:cubicBezTo>
                    <a:pt x="534" y="359"/>
                    <a:pt x="568" y="226"/>
                    <a:pt x="468" y="126"/>
                  </a:cubicBezTo>
                  <a:cubicBezTo>
                    <a:pt x="427" y="45"/>
                    <a:pt x="362" y="1"/>
                    <a:pt x="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28"/>
            <p:cNvSpPr/>
            <p:nvPr/>
          </p:nvSpPr>
          <p:spPr>
            <a:xfrm>
              <a:off x="6346050" y="4366175"/>
              <a:ext cx="13825" cy="12225"/>
            </a:xfrm>
            <a:custGeom>
              <a:avLst/>
              <a:gdLst/>
              <a:ahLst/>
              <a:cxnLst/>
              <a:rect l="l" t="t" r="r" b="b"/>
              <a:pathLst>
                <a:path w="553" h="489" extrusionOk="0">
                  <a:moveTo>
                    <a:pt x="278" y="1"/>
                  </a:moveTo>
                  <a:cubicBezTo>
                    <a:pt x="202" y="1"/>
                    <a:pt x="123" y="38"/>
                    <a:pt x="67" y="122"/>
                  </a:cubicBezTo>
                  <a:cubicBezTo>
                    <a:pt x="0" y="222"/>
                    <a:pt x="34" y="388"/>
                    <a:pt x="134" y="455"/>
                  </a:cubicBezTo>
                  <a:cubicBezTo>
                    <a:pt x="180" y="478"/>
                    <a:pt x="227" y="489"/>
                    <a:pt x="273" y="489"/>
                  </a:cubicBezTo>
                  <a:cubicBezTo>
                    <a:pt x="425" y="489"/>
                    <a:pt x="552" y="368"/>
                    <a:pt x="501" y="188"/>
                  </a:cubicBezTo>
                  <a:cubicBezTo>
                    <a:pt x="481" y="72"/>
                    <a:pt x="383"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28"/>
            <p:cNvSpPr/>
            <p:nvPr/>
          </p:nvSpPr>
          <p:spPr>
            <a:xfrm>
              <a:off x="8083500" y="3369150"/>
              <a:ext cx="13825" cy="12125"/>
            </a:xfrm>
            <a:custGeom>
              <a:avLst/>
              <a:gdLst/>
              <a:ahLst/>
              <a:cxnLst/>
              <a:rect l="l" t="t" r="r" b="b"/>
              <a:pathLst>
                <a:path w="553" h="485" extrusionOk="0">
                  <a:moveTo>
                    <a:pt x="292" y="1"/>
                  </a:moveTo>
                  <a:cubicBezTo>
                    <a:pt x="192" y="1"/>
                    <a:pt x="90" y="60"/>
                    <a:pt x="52" y="174"/>
                  </a:cubicBezTo>
                  <a:cubicBezTo>
                    <a:pt x="0" y="329"/>
                    <a:pt x="129" y="484"/>
                    <a:pt x="282" y="484"/>
                  </a:cubicBezTo>
                  <a:cubicBezTo>
                    <a:pt x="327" y="484"/>
                    <a:pt x="374" y="471"/>
                    <a:pt x="419" y="441"/>
                  </a:cubicBezTo>
                  <a:cubicBezTo>
                    <a:pt x="519" y="374"/>
                    <a:pt x="552" y="241"/>
                    <a:pt x="486" y="107"/>
                  </a:cubicBezTo>
                  <a:cubicBezTo>
                    <a:pt x="442" y="35"/>
                    <a:pt x="36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28"/>
            <p:cNvSpPr/>
            <p:nvPr/>
          </p:nvSpPr>
          <p:spPr>
            <a:xfrm>
              <a:off x="7163850" y="4549850"/>
              <a:ext cx="15325" cy="12225"/>
            </a:xfrm>
            <a:custGeom>
              <a:avLst/>
              <a:gdLst/>
              <a:ahLst/>
              <a:cxnLst/>
              <a:rect l="l" t="t" r="r" b="b"/>
              <a:pathLst>
                <a:path w="613" h="489" extrusionOk="0">
                  <a:moveTo>
                    <a:pt x="336" y="0"/>
                  </a:moveTo>
                  <a:cubicBezTo>
                    <a:pt x="151" y="0"/>
                    <a:pt x="1" y="236"/>
                    <a:pt x="179" y="413"/>
                  </a:cubicBezTo>
                  <a:cubicBezTo>
                    <a:pt x="212" y="463"/>
                    <a:pt x="270" y="488"/>
                    <a:pt x="333" y="488"/>
                  </a:cubicBezTo>
                  <a:cubicBezTo>
                    <a:pt x="395" y="488"/>
                    <a:pt x="462" y="463"/>
                    <a:pt x="512" y="413"/>
                  </a:cubicBezTo>
                  <a:cubicBezTo>
                    <a:pt x="612" y="347"/>
                    <a:pt x="612" y="180"/>
                    <a:pt x="512" y="80"/>
                  </a:cubicBezTo>
                  <a:cubicBezTo>
                    <a:pt x="456" y="24"/>
                    <a:pt x="394" y="0"/>
                    <a:pt x="3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28"/>
            <p:cNvSpPr/>
            <p:nvPr/>
          </p:nvSpPr>
          <p:spPr>
            <a:xfrm>
              <a:off x="5533200" y="4799325"/>
              <a:ext cx="16475" cy="12300"/>
            </a:xfrm>
            <a:custGeom>
              <a:avLst/>
              <a:gdLst/>
              <a:ahLst/>
              <a:cxnLst/>
              <a:rect l="l" t="t" r="r" b="b"/>
              <a:pathLst>
                <a:path w="659" h="492" extrusionOk="0">
                  <a:moveTo>
                    <a:pt x="362" y="1"/>
                  </a:moveTo>
                  <a:cubicBezTo>
                    <a:pt x="166" y="1"/>
                    <a:pt x="1" y="267"/>
                    <a:pt x="225" y="442"/>
                  </a:cubicBezTo>
                  <a:cubicBezTo>
                    <a:pt x="258" y="475"/>
                    <a:pt x="316" y="492"/>
                    <a:pt x="379" y="492"/>
                  </a:cubicBezTo>
                  <a:cubicBezTo>
                    <a:pt x="441" y="492"/>
                    <a:pt x="508" y="475"/>
                    <a:pt x="558" y="442"/>
                  </a:cubicBezTo>
                  <a:cubicBezTo>
                    <a:pt x="625" y="341"/>
                    <a:pt x="658" y="175"/>
                    <a:pt x="558" y="108"/>
                  </a:cubicBezTo>
                  <a:cubicBezTo>
                    <a:pt x="499" y="32"/>
                    <a:pt x="429"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28"/>
            <p:cNvSpPr/>
            <p:nvPr/>
          </p:nvSpPr>
          <p:spPr>
            <a:xfrm>
              <a:off x="7781700" y="4934425"/>
              <a:ext cx="16600" cy="12050"/>
            </a:xfrm>
            <a:custGeom>
              <a:avLst/>
              <a:gdLst/>
              <a:ahLst/>
              <a:cxnLst/>
              <a:rect l="l" t="t" r="r" b="b"/>
              <a:pathLst>
                <a:path w="664" h="482" extrusionOk="0">
                  <a:moveTo>
                    <a:pt x="310" y="1"/>
                  </a:moveTo>
                  <a:cubicBezTo>
                    <a:pt x="291" y="1"/>
                    <a:pt x="270" y="3"/>
                    <a:pt x="249" y="8"/>
                  </a:cubicBezTo>
                  <a:cubicBezTo>
                    <a:pt x="1" y="101"/>
                    <a:pt x="99" y="482"/>
                    <a:pt x="354" y="482"/>
                  </a:cubicBezTo>
                  <a:cubicBezTo>
                    <a:pt x="374" y="482"/>
                    <a:pt x="394" y="479"/>
                    <a:pt x="416" y="475"/>
                  </a:cubicBezTo>
                  <a:cubicBezTo>
                    <a:pt x="664" y="382"/>
                    <a:pt x="566"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28"/>
            <p:cNvSpPr/>
            <p:nvPr/>
          </p:nvSpPr>
          <p:spPr>
            <a:xfrm>
              <a:off x="7923850" y="2065875"/>
              <a:ext cx="12525" cy="12550"/>
            </a:xfrm>
            <a:custGeom>
              <a:avLst/>
              <a:gdLst/>
              <a:ahLst/>
              <a:cxnLst/>
              <a:rect l="l" t="t" r="r" b="b"/>
              <a:pathLst>
                <a:path w="501" h="502" extrusionOk="0">
                  <a:moveTo>
                    <a:pt x="267" y="1"/>
                  </a:moveTo>
                  <a:cubicBezTo>
                    <a:pt x="134" y="1"/>
                    <a:pt x="33" y="101"/>
                    <a:pt x="33" y="234"/>
                  </a:cubicBezTo>
                  <a:cubicBezTo>
                    <a:pt x="0" y="368"/>
                    <a:pt x="134" y="501"/>
                    <a:pt x="267" y="501"/>
                  </a:cubicBezTo>
                  <a:cubicBezTo>
                    <a:pt x="400" y="501"/>
                    <a:pt x="500" y="401"/>
                    <a:pt x="500" y="268"/>
                  </a:cubicBezTo>
                  <a:cubicBezTo>
                    <a:pt x="500" y="134"/>
                    <a:pt x="400"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28"/>
            <p:cNvSpPr/>
            <p:nvPr/>
          </p:nvSpPr>
          <p:spPr>
            <a:xfrm>
              <a:off x="8007525" y="2054175"/>
              <a:ext cx="16975" cy="11775"/>
            </a:xfrm>
            <a:custGeom>
              <a:avLst/>
              <a:gdLst/>
              <a:ahLst/>
              <a:cxnLst/>
              <a:rect l="l" t="t" r="r" b="b"/>
              <a:pathLst>
                <a:path w="679" h="471" extrusionOk="0">
                  <a:moveTo>
                    <a:pt x="353" y="0"/>
                  </a:moveTo>
                  <a:cubicBezTo>
                    <a:pt x="343" y="0"/>
                    <a:pt x="333" y="1"/>
                    <a:pt x="322" y="2"/>
                  </a:cubicBezTo>
                  <a:cubicBezTo>
                    <a:pt x="0" y="34"/>
                    <a:pt x="51" y="471"/>
                    <a:pt x="356" y="471"/>
                  </a:cubicBezTo>
                  <a:cubicBezTo>
                    <a:pt x="366" y="471"/>
                    <a:pt x="378" y="470"/>
                    <a:pt x="389" y="469"/>
                  </a:cubicBezTo>
                  <a:cubicBezTo>
                    <a:pt x="679" y="437"/>
                    <a:pt x="62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28"/>
            <p:cNvSpPr/>
            <p:nvPr/>
          </p:nvSpPr>
          <p:spPr>
            <a:xfrm>
              <a:off x="8209875" y="2482825"/>
              <a:ext cx="13375" cy="12225"/>
            </a:xfrm>
            <a:custGeom>
              <a:avLst/>
              <a:gdLst/>
              <a:ahLst/>
              <a:cxnLst/>
              <a:rect l="l" t="t" r="r" b="b"/>
              <a:pathLst>
                <a:path w="535" h="489" extrusionOk="0">
                  <a:moveTo>
                    <a:pt x="270" y="0"/>
                  </a:moveTo>
                  <a:cubicBezTo>
                    <a:pt x="208" y="0"/>
                    <a:pt x="146" y="22"/>
                    <a:pt x="101" y="68"/>
                  </a:cubicBezTo>
                  <a:cubicBezTo>
                    <a:pt x="1" y="168"/>
                    <a:pt x="34" y="335"/>
                    <a:pt x="134" y="435"/>
                  </a:cubicBezTo>
                  <a:cubicBezTo>
                    <a:pt x="181" y="472"/>
                    <a:pt x="232" y="489"/>
                    <a:pt x="283" y="489"/>
                  </a:cubicBezTo>
                  <a:cubicBezTo>
                    <a:pt x="413" y="489"/>
                    <a:pt x="534" y="379"/>
                    <a:pt x="534" y="235"/>
                  </a:cubicBezTo>
                  <a:cubicBezTo>
                    <a:pt x="512" y="82"/>
                    <a:pt x="390"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28"/>
            <p:cNvSpPr/>
            <p:nvPr/>
          </p:nvSpPr>
          <p:spPr>
            <a:xfrm>
              <a:off x="7394300" y="4304825"/>
              <a:ext cx="24625" cy="20625"/>
            </a:xfrm>
            <a:custGeom>
              <a:avLst/>
              <a:gdLst/>
              <a:ahLst/>
              <a:cxnLst/>
              <a:rect l="l" t="t" r="r" b="b"/>
              <a:pathLst>
                <a:path w="985" h="825" extrusionOk="0">
                  <a:moveTo>
                    <a:pt x="475" y="0"/>
                  </a:moveTo>
                  <a:cubicBezTo>
                    <a:pt x="451" y="0"/>
                    <a:pt x="426" y="2"/>
                    <a:pt x="401" y="7"/>
                  </a:cubicBezTo>
                  <a:cubicBezTo>
                    <a:pt x="167" y="7"/>
                    <a:pt x="0" y="241"/>
                    <a:pt x="34" y="474"/>
                  </a:cubicBezTo>
                  <a:cubicBezTo>
                    <a:pt x="54" y="700"/>
                    <a:pt x="252" y="825"/>
                    <a:pt x="448" y="825"/>
                  </a:cubicBezTo>
                  <a:cubicBezTo>
                    <a:pt x="570" y="825"/>
                    <a:pt x="691" y="777"/>
                    <a:pt x="768" y="674"/>
                  </a:cubicBezTo>
                  <a:cubicBezTo>
                    <a:pt x="985" y="395"/>
                    <a:pt x="798"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28"/>
            <p:cNvSpPr/>
            <p:nvPr/>
          </p:nvSpPr>
          <p:spPr>
            <a:xfrm>
              <a:off x="7711550" y="3810525"/>
              <a:ext cx="23025" cy="21375"/>
            </a:xfrm>
            <a:custGeom>
              <a:avLst/>
              <a:gdLst/>
              <a:ahLst/>
              <a:cxnLst/>
              <a:rect l="l" t="t" r="r" b="b"/>
              <a:pathLst>
                <a:path w="921" h="855" extrusionOk="0">
                  <a:moveTo>
                    <a:pt x="465" y="1"/>
                  </a:moveTo>
                  <a:cubicBezTo>
                    <a:pt x="212" y="1"/>
                    <a:pt x="1" y="246"/>
                    <a:pt x="53" y="532"/>
                  </a:cubicBezTo>
                  <a:cubicBezTo>
                    <a:pt x="91" y="743"/>
                    <a:pt x="272" y="854"/>
                    <a:pt x="458" y="854"/>
                  </a:cubicBezTo>
                  <a:cubicBezTo>
                    <a:pt x="595" y="854"/>
                    <a:pt x="735" y="793"/>
                    <a:pt x="820" y="665"/>
                  </a:cubicBezTo>
                  <a:cubicBezTo>
                    <a:pt x="920" y="465"/>
                    <a:pt x="887" y="198"/>
                    <a:pt x="687" y="65"/>
                  </a:cubicBezTo>
                  <a:cubicBezTo>
                    <a:pt x="613" y="21"/>
                    <a:pt x="537"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28"/>
            <p:cNvSpPr/>
            <p:nvPr/>
          </p:nvSpPr>
          <p:spPr>
            <a:xfrm>
              <a:off x="8108700" y="2112275"/>
              <a:ext cx="26150" cy="20775"/>
            </a:xfrm>
            <a:custGeom>
              <a:avLst/>
              <a:gdLst/>
              <a:ahLst/>
              <a:cxnLst/>
              <a:rect l="l" t="t" r="r" b="b"/>
              <a:pathLst>
                <a:path w="1046" h="831" extrusionOk="0">
                  <a:moveTo>
                    <a:pt x="547" y="0"/>
                  </a:moveTo>
                  <a:cubicBezTo>
                    <a:pt x="396" y="0"/>
                    <a:pt x="247" y="75"/>
                    <a:pt x="178" y="213"/>
                  </a:cubicBezTo>
                  <a:cubicBezTo>
                    <a:pt x="1" y="509"/>
                    <a:pt x="216" y="830"/>
                    <a:pt x="523" y="830"/>
                  </a:cubicBezTo>
                  <a:cubicBezTo>
                    <a:pt x="562" y="830"/>
                    <a:pt x="603" y="825"/>
                    <a:pt x="645" y="814"/>
                  </a:cubicBezTo>
                  <a:cubicBezTo>
                    <a:pt x="1012" y="713"/>
                    <a:pt x="1045" y="246"/>
                    <a:pt x="745" y="46"/>
                  </a:cubicBezTo>
                  <a:cubicBezTo>
                    <a:pt x="683" y="15"/>
                    <a:pt x="615"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28"/>
            <p:cNvSpPr/>
            <p:nvPr/>
          </p:nvSpPr>
          <p:spPr>
            <a:xfrm>
              <a:off x="7454350" y="4887975"/>
              <a:ext cx="21700" cy="20800"/>
            </a:xfrm>
            <a:custGeom>
              <a:avLst/>
              <a:gdLst/>
              <a:ahLst/>
              <a:cxnLst/>
              <a:rect l="l" t="t" r="r" b="b"/>
              <a:pathLst>
                <a:path w="868" h="832" extrusionOk="0">
                  <a:moveTo>
                    <a:pt x="428" y="0"/>
                  </a:moveTo>
                  <a:cubicBezTo>
                    <a:pt x="219" y="0"/>
                    <a:pt x="22" y="155"/>
                    <a:pt x="0" y="398"/>
                  </a:cubicBezTo>
                  <a:cubicBezTo>
                    <a:pt x="0" y="656"/>
                    <a:pt x="215" y="832"/>
                    <a:pt x="435" y="832"/>
                  </a:cubicBezTo>
                  <a:cubicBezTo>
                    <a:pt x="528" y="832"/>
                    <a:pt x="621" y="801"/>
                    <a:pt x="701" y="732"/>
                  </a:cubicBezTo>
                  <a:cubicBezTo>
                    <a:pt x="867" y="565"/>
                    <a:pt x="867" y="298"/>
                    <a:pt x="734" y="131"/>
                  </a:cubicBezTo>
                  <a:cubicBezTo>
                    <a:pt x="644" y="41"/>
                    <a:pt x="534"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28"/>
            <p:cNvSpPr/>
            <p:nvPr/>
          </p:nvSpPr>
          <p:spPr>
            <a:xfrm>
              <a:off x="7936600" y="4793775"/>
              <a:ext cx="44800" cy="38500"/>
            </a:xfrm>
            <a:custGeom>
              <a:avLst/>
              <a:gdLst/>
              <a:ahLst/>
              <a:cxnLst/>
              <a:rect l="l" t="t" r="r" b="b"/>
              <a:pathLst>
                <a:path w="1792" h="1540" extrusionOk="0">
                  <a:moveTo>
                    <a:pt x="922" y="0"/>
                  </a:moveTo>
                  <a:cubicBezTo>
                    <a:pt x="410" y="0"/>
                    <a:pt x="0" y="532"/>
                    <a:pt x="224" y="1064"/>
                  </a:cubicBezTo>
                  <a:cubicBezTo>
                    <a:pt x="357" y="1381"/>
                    <a:pt x="649" y="1539"/>
                    <a:pt x="937" y="1539"/>
                  </a:cubicBezTo>
                  <a:cubicBezTo>
                    <a:pt x="1225" y="1539"/>
                    <a:pt x="1508" y="1381"/>
                    <a:pt x="1625" y="1064"/>
                  </a:cubicBezTo>
                  <a:cubicBezTo>
                    <a:pt x="1792" y="664"/>
                    <a:pt x="1592" y="230"/>
                    <a:pt x="1225" y="63"/>
                  </a:cubicBezTo>
                  <a:cubicBezTo>
                    <a:pt x="1123" y="20"/>
                    <a:pt x="1020" y="0"/>
                    <a:pt x="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28"/>
            <p:cNvSpPr/>
            <p:nvPr/>
          </p:nvSpPr>
          <p:spPr>
            <a:xfrm>
              <a:off x="5984125" y="4653325"/>
              <a:ext cx="44025" cy="38125"/>
            </a:xfrm>
            <a:custGeom>
              <a:avLst/>
              <a:gdLst/>
              <a:ahLst/>
              <a:cxnLst/>
              <a:rect l="l" t="t" r="r" b="b"/>
              <a:pathLst>
                <a:path w="1761" h="1525" extrusionOk="0">
                  <a:moveTo>
                    <a:pt x="883" y="0"/>
                  </a:moveTo>
                  <a:cubicBezTo>
                    <a:pt x="780" y="0"/>
                    <a:pt x="673" y="24"/>
                    <a:pt x="567" y="77"/>
                  </a:cubicBezTo>
                  <a:cubicBezTo>
                    <a:pt x="167" y="244"/>
                    <a:pt x="0" y="678"/>
                    <a:pt x="167" y="1078"/>
                  </a:cubicBezTo>
                  <a:cubicBezTo>
                    <a:pt x="299" y="1374"/>
                    <a:pt x="585" y="1524"/>
                    <a:pt x="868" y="1524"/>
                  </a:cubicBezTo>
                  <a:cubicBezTo>
                    <a:pt x="1160" y="1524"/>
                    <a:pt x="1450" y="1366"/>
                    <a:pt x="1568" y="1044"/>
                  </a:cubicBezTo>
                  <a:cubicBezTo>
                    <a:pt x="1761" y="522"/>
                    <a:pt x="1364" y="0"/>
                    <a:pt x="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28"/>
            <p:cNvSpPr/>
            <p:nvPr/>
          </p:nvSpPr>
          <p:spPr>
            <a:xfrm>
              <a:off x="5495625" y="4410425"/>
              <a:ext cx="47375" cy="38350"/>
            </a:xfrm>
            <a:custGeom>
              <a:avLst/>
              <a:gdLst/>
              <a:ahLst/>
              <a:cxnLst/>
              <a:rect l="l" t="t" r="r" b="b"/>
              <a:pathLst>
                <a:path w="1895" h="1534" extrusionOk="0">
                  <a:moveTo>
                    <a:pt x="956" y="1"/>
                  </a:moveTo>
                  <a:cubicBezTo>
                    <a:pt x="677" y="1"/>
                    <a:pt x="402" y="160"/>
                    <a:pt x="260" y="420"/>
                  </a:cubicBezTo>
                  <a:cubicBezTo>
                    <a:pt x="0" y="939"/>
                    <a:pt x="414" y="1533"/>
                    <a:pt x="941" y="1533"/>
                  </a:cubicBezTo>
                  <a:cubicBezTo>
                    <a:pt x="1023" y="1533"/>
                    <a:pt x="1108" y="1519"/>
                    <a:pt x="1194" y="1487"/>
                  </a:cubicBezTo>
                  <a:cubicBezTo>
                    <a:pt x="1828" y="1287"/>
                    <a:pt x="1894" y="386"/>
                    <a:pt x="1294" y="86"/>
                  </a:cubicBezTo>
                  <a:cubicBezTo>
                    <a:pt x="1187" y="28"/>
                    <a:pt x="1071" y="1"/>
                    <a:pt x="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28"/>
            <p:cNvSpPr/>
            <p:nvPr/>
          </p:nvSpPr>
          <p:spPr>
            <a:xfrm>
              <a:off x="7260875" y="3364475"/>
              <a:ext cx="43375" cy="38025"/>
            </a:xfrm>
            <a:custGeom>
              <a:avLst/>
              <a:gdLst/>
              <a:ahLst/>
              <a:cxnLst/>
              <a:rect l="l" t="t" r="r" b="b"/>
              <a:pathLst>
                <a:path w="1735" h="1521" extrusionOk="0">
                  <a:moveTo>
                    <a:pt x="866" y="0"/>
                  </a:moveTo>
                  <a:cubicBezTo>
                    <a:pt x="720" y="0"/>
                    <a:pt x="570" y="41"/>
                    <a:pt x="434" y="128"/>
                  </a:cubicBezTo>
                  <a:cubicBezTo>
                    <a:pt x="100" y="361"/>
                    <a:pt x="0" y="828"/>
                    <a:pt x="234" y="1162"/>
                  </a:cubicBezTo>
                  <a:cubicBezTo>
                    <a:pt x="382" y="1395"/>
                    <a:pt x="626" y="1521"/>
                    <a:pt x="878" y="1521"/>
                  </a:cubicBezTo>
                  <a:cubicBezTo>
                    <a:pt x="1021" y="1521"/>
                    <a:pt x="1168" y="1480"/>
                    <a:pt x="1301" y="1395"/>
                  </a:cubicBezTo>
                  <a:cubicBezTo>
                    <a:pt x="1635" y="1162"/>
                    <a:pt x="1735" y="695"/>
                    <a:pt x="1501" y="328"/>
                  </a:cubicBezTo>
                  <a:cubicBezTo>
                    <a:pt x="1354" y="118"/>
                    <a:pt x="1115" y="0"/>
                    <a:pt x="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28"/>
            <p:cNvSpPr/>
            <p:nvPr/>
          </p:nvSpPr>
          <p:spPr>
            <a:xfrm>
              <a:off x="7432725" y="2516450"/>
              <a:ext cx="45000" cy="37875"/>
            </a:xfrm>
            <a:custGeom>
              <a:avLst/>
              <a:gdLst/>
              <a:ahLst/>
              <a:cxnLst/>
              <a:rect l="l" t="t" r="r" b="b"/>
              <a:pathLst>
                <a:path w="1800" h="1515" extrusionOk="0">
                  <a:moveTo>
                    <a:pt x="973" y="0"/>
                  </a:moveTo>
                  <a:cubicBezTo>
                    <a:pt x="402" y="0"/>
                    <a:pt x="0" y="647"/>
                    <a:pt x="331" y="1158"/>
                  </a:cubicBezTo>
                  <a:cubicBezTo>
                    <a:pt x="488" y="1400"/>
                    <a:pt x="735" y="1515"/>
                    <a:pt x="981" y="1515"/>
                  </a:cubicBezTo>
                  <a:cubicBezTo>
                    <a:pt x="1311" y="1515"/>
                    <a:pt x="1637" y="1307"/>
                    <a:pt x="1732" y="925"/>
                  </a:cubicBezTo>
                  <a:cubicBezTo>
                    <a:pt x="1799" y="525"/>
                    <a:pt x="1566" y="91"/>
                    <a:pt x="1165" y="24"/>
                  </a:cubicBezTo>
                  <a:cubicBezTo>
                    <a:pt x="1100" y="8"/>
                    <a:pt x="1035" y="0"/>
                    <a:pt x="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28"/>
            <p:cNvSpPr/>
            <p:nvPr/>
          </p:nvSpPr>
          <p:spPr>
            <a:xfrm>
              <a:off x="7765300" y="2445900"/>
              <a:ext cx="45150" cy="38200"/>
            </a:xfrm>
            <a:custGeom>
              <a:avLst/>
              <a:gdLst/>
              <a:ahLst/>
              <a:cxnLst/>
              <a:rect l="l" t="t" r="r" b="b"/>
              <a:pathLst>
                <a:path w="1806" h="1528" extrusionOk="0">
                  <a:moveTo>
                    <a:pt x="963" y="1"/>
                  </a:moveTo>
                  <a:cubicBezTo>
                    <a:pt x="727" y="1"/>
                    <a:pt x="490" y="110"/>
                    <a:pt x="338" y="344"/>
                  </a:cubicBezTo>
                  <a:cubicBezTo>
                    <a:pt x="1" y="866"/>
                    <a:pt x="396" y="1528"/>
                    <a:pt x="980" y="1528"/>
                  </a:cubicBezTo>
                  <a:cubicBezTo>
                    <a:pt x="1032" y="1528"/>
                    <a:pt x="1084" y="1523"/>
                    <a:pt x="1138" y="1512"/>
                  </a:cubicBezTo>
                  <a:cubicBezTo>
                    <a:pt x="1539" y="1412"/>
                    <a:pt x="1806" y="1012"/>
                    <a:pt x="1705" y="611"/>
                  </a:cubicBezTo>
                  <a:cubicBezTo>
                    <a:pt x="1627" y="220"/>
                    <a:pt x="1297" y="1"/>
                    <a:pt x="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28"/>
            <p:cNvSpPr/>
            <p:nvPr/>
          </p:nvSpPr>
          <p:spPr>
            <a:xfrm>
              <a:off x="8059775" y="3876125"/>
              <a:ext cx="15675" cy="11950"/>
            </a:xfrm>
            <a:custGeom>
              <a:avLst/>
              <a:gdLst/>
              <a:ahLst/>
              <a:cxnLst/>
              <a:rect l="l" t="t" r="r" b="b"/>
              <a:pathLst>
                <a:path w="627" h="478" extrusionOk="0">
                  <a:moveTo>
                    <a:pt x="272" y="1"/>
                  </a:moveTo>
                  <a:cubicBezTo>
                    <a:pt x="228" y="1"/>
                    <a:pt x="181" y="13"/>
                    <a:pt x="134" y="43"/>
                  </a:cubicBezTo>
                  <a:cubicBezTo>
                    <a:pt x="34" y="110"/>
                    <a:pt x="0" y="276"/>
                    <a:pt x="100" y="376"/>
                  </a:cubicBezTo>
                  <a:cubicBezTo>
                    <a:pt x="143" y="441"/>
                    <a:pt x="214" y="478"/>
                    <a:pt x="295" y="478"/>
                  </a:cubicBezTo>
                  <a:cubicBezTo>
                    <a:pt x="339" y="478"/>
                    <a:pt x="387" y="467"/>
                    <a:pt x="434" y="443"/>
                  </a:cubicBezTo>
                  <a:cubicBezTo>
                    <a:pt x="626" y="278"/>
                    <a:pt x="479"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28"/>
            <p:cNvSpPr/>
            <p:nvPr/>
          </p:nvSpPr>
          <p:spPr>
            <a:xfrm>
              <a:off x="7967200" y="3380650"/>
              <a:ext cx="15150" cy="12250"/>
            </a:xfrm>
            <a:custGeom>
              <a:avLst/>
              <a:gdLst/>
              <a:ahLst/>
              <a:cxnLst/>
              <a:rect l="l" t="t" r="r" b="b"/>
              <a:pathLst>
                <a:path w="606" h="490" extrusionOk="0">
                  <a:moveTo>
                    <a:pt x="282" y="0"/>
                  </a:moveTo>
                  <a:cubicBezTo>
                    <a:pt x="257" y="0"/>
                    <a:pt x="230" y="5"/>
                    <a:pt x="201" y="14"/>
                  </a:cubicBezTo>
                  <a:cubicBezTo>
                    <a:pt x="67" y="48"/>
                    <a:pt x="1" y="181"/>
                    <a:pt x="34" y="314"/>
                  </a:cubicBezTo>
                  <a:cubicBezTo>
                    <a:pt x="62" y="425"/>
                    <a:pt x="158" y="490"/>
                    <a:pt x="266" y="490"/>
                  </a:cubicBezTo>
                  <a:cubicBezTo>
                    <a:pt x="288" y="490"/>
                    <a:pt x="311" y="487"/>
                    <a:pt x="334" y="481"/>
                  </a:cubicBezTo>
                  <a:cubicBezTo>
                    <a:pt x="606" y="391"/>
                    <a:pt x="523" y="0"/>
                    <a:pt x="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28"/>
            <p:cNvSpPr/>
            <p:nvPr/>
          </p:nvSpPr>
          <p:spPr>
            <a:xfrm>
              <a:off x="7610275" y="2819725"/>
              <a:ext cx="11925" cy="10225"/>
            </a:xfrm>
            <a:custGeom>
              <a:avLst/>
              <a:gdLst/>
              <a:ahLst/>
              <a:cxnLst/>
              <a:rect l="l" t="t" r="r" b="b"/>
              <a:pathLst>
                <a:path w="477" h="409" extrusionOk="0">
                  <a:moveTo>
                    <a:pt x="225" y="1"/>
                  </a:moveTo>
                  <a:cubicBezTo>
                    <a:pt x="218" y="1"/>
                    <a:pt x="210" y="1"/>
                    <a:pt x="201" y="2"/>
                  </a:cubicBezTo>
                  <a:cubicBezTo>
                    <a:pt x="68" y="35"/>
                    <a:pt x="1" y="169"/>
                    <a:pt x="1" y="302"/>
                  </a:cubicBezTo>
                  <a:cubicBezTo>
                    <a:pt x="15" y="379"/>
                    <a:pt x="48" y="409"/>
                    <a:pt x="87" y="409"/>
                  </a:cubicBezTo>
                  <a:cubicBezTo>
                    <a:pt x="234" y="409"/>
                    <a:pt x="477" y="1"/>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28"/>
            <p:cNvSpPr/>
            <p:nvPr/>
          </p:nvSpPr>
          <p:spPr>
            <a:xfrm>
              <a:off x="8060125" y="2302950"/>
              <a:ext cx="16350" cy="12525"/>
            </a:xfrm>
            <a:custGeom>
              <a:avLst/>
              <a:gdLst/>
              <a:ahLst/>
              <a:cxnLst/>
              <a:rect l="l" t="t" r="r" b="b"/>
              <a:pathLst>
                <a:path w="654" h="501" extrusionOk="0">
                  <a:moveTo>
                    <a:pt x="371" y="0"/>
                  </a:moveTo>
                  <a:cubicBezTo>
                    <a:pt x="174" y="0"/>
                    <a:pt x="0" y="266"/>
                    <a:pt x="186" y="425"/>
                  </a:cubicBezTo>
                  <a:cubicBezTo>
                    <a:pt x="237" y="475"/>
                    <a:pt x="303" y="500"/>
                    <a:pt x="370" y="500"/>
                  </a:cubicBezTo>
                  <a:cubicBezTo>
                    <a:pt x="437" y="500"/>
                    <a:pt x="503" y="475"/>
                    <a:pt x="553" y="425"/>
                  </a:cubicBezTo>
                  <a:cubicBezTo>
                    <a:pt x="653" y="325"/>
                    <a:pt x="620" y="158"/>
                    <a:pt x="520" y="58"/>
                  </a:cubicBezTo>
                  <a:cubicBezTo>
                    <a:pt x="473" y="17"/>
                    <a:pt x="421" y="0"/>
                    <a:pt x="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28"/>
            <p:cNvSpPr/>
            <p:nvPr/>
          </p:nvSpPr>
          <p:spPr>
            <a:xfrm>
              <a:off x="8283225" y="2064975"/>
              <a:ext cx="16750" cy="12825"/>
            </a:xfrm>
            <a:custGeom>
              <a:avLst/>
              <a:gdLst/>
              <a:ahLst/>
              <a:cxnLst/>
              <a:rect l="l" t="t" r="r" b="b"/>
              <a:pathLst>
                <a:path w="670" h="513" extrusionOk="0">
                  <a:moveTo>
                    <a:pt x="352" y="1"/>
                  </a:moveTo>
                  <a:cubicBezTo>
                    <a:pt x="161" y="1"/>
                    <a:pt x="0" y="286"/>
                    <a:pt x="202" y="437"/>
                  </a:cubicBezTo>
                  <a:cubicBezTo>
                    <a:pt x="252" y="487"/>
                    <a:pt x="319" y="512"/>
                    <a:pt x="386" y="512"/>
                  </a:cubicBezTo>
                  <a:cubicBezTo>
                    <a:pt x="452" y="512"/>
                    <a:pt x="519" y="487"/>
                    <a:pt x="569" y="437"/>
                  </a:cubicBezTo>
                  <a:cubicBezTo>
                    <a:pt x="669" y="337"/>
                    <a:pt x="636" y="170"/>
                    <a:pt x="536" y="104"/>
                  </a:cubicBezTo>
                  <a:cubicBezTo>
                    <a:pt x="479" y="30"/>
                    <a:pt x="414"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28"/>
            <p:cNvSpPr/>
            <p:nvPr/>
          </p:nvSpPr>
          <p:spPr>
            <a:xfrm>
              <a:off x="7496875" y="2065050"/>
              <a:ext cx="12525" cy="11500"/>
            </a:xfrm>
            <a:custGeom>
              <a:avLst/>
              <a:gdLst/>
              <a:ahLst/>
              <a:cxnLst/>
              <a:rect l="l" t="t" r="r" b="b"/>
              <a:pathLst>
                <a:path w="501" h="460" extrusionOk="0">
                  <a:moveTo>
                    <a:pt x="267" y="1"/>
                  </a:moveTo>
                  <a:cubicBezTo>
                    <a:pt x="134" y="1"/>
                    <a:pt x="0" y="101"/>
                    <a:pt x="0" y="234"/>
                  </a:cubicBezTo>
                  <a:cubicBezTo>
                    <a:pt x="0" y="384"/>
                    <a:pt x="125" y="459"/>
                    <a:pt x="250" y="459"/>
                  </a:cubicBezTo>
                  <a:cubicBezTo>
                    <a:pt x="376" y="459"/>
                    <a:pt x="501" y="384"/>
                    <a:pt x="501" y="234"/>
                  </a:cubicBezTo>
                  <a:cubicBezTo>
                    <a:pt x="501" y="101"/>
                    <a:pt x="367"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28"/>
            <p:cNvSpPr/>
            <p:nvPr/>
          </p:nvSpPr>
          <p:spPr>
            <a:xfrm>
              <a:off x="6738000" y="2077350"/>
              <a:ext cx="14200" cy="12125"/>
            </a:xfrm>
            <a:custGeom>
              <a:avLst/>
              <a:gdLst/>
              <a:ahLst/>
              <a:cxnLst/>
              <a:rect l="l" t="t" r="r" b="b"/>
              <a:pathLst>
                <a:path w="568" h="485" extrusionOk="0">
                  <a:moveTo>
                    <a:pt x="269" y="0"/>
                  </a:moveTo>
                  <a:cubicBezTo>
                    <a:pt x="246" y="0"/>
                    <a:pt x="223" y="3"/>
                    <a:pt x="200" y="9"/>
                  </a:cubicBezTo>
                  <a:cubicBezTo>
                    <a:pt x="100" y="42"/>
                    <a:pt x="0" y="176"/>
                    <a:pt x="67" y="309"/>
                  </a:cubicBezTo>
                  <a:cubicBezTo>
                    <a:pt x="95" y="420"/>
                    <a:pt x="191" y="484"/>
                    <a:pt x="280" y="484"/>
                  </a:cubicBezTo>
                  <a:cubicBezTo>
                    <a:pt x="298" y="484"/>
                    <a:pt x="317" y="482"/>
                    <a:pt x="334" y="476"/>
                  </a:cubicBezTo>
                  <a:cubicBezTo>
                    <a:pt x="467" y="443"/>
                    <a:pt x="567"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28"/>
            <p:cNvSpPr/>
            <p:nvPr/>
          </p:nvSpPr>
          <p:spPr>
            <a:xfrm>
              <a:off x="6400250" y="2372275"/>
              <a:ext cx="13150" cy="12625"/>
            </a:xfrm>
            <a:custGeom>
              <a:avLst/>
              <a:gdLst/>
              <a:ahLst/>
              <a:cxnLst/>
              <a:rect l="l" t="t" r="r" b="b"/>
              <a:pathLst>
                <a:path w="526" h="505" extrusionOk="0">
                  <a:moveTo>
                    <a:pt x="252" y="1"/>
                  </a:moveTo>
                  <a:cubicBezTo>
                    <a:pt x="199" y="1"/>
                    <a:pt x="146" y="17"/>
                    <a:pt x="101" y="54"/>
                  </a:cubicBezTo>
                  <a:cubicBezTo>
                    <a:pt x="1" y="154"/>
                    <a:pt x="1" y="287"/>
                    <a:pt x="67" y="421"/>
                  </a:cubicBezTo>
                  <a:cubicBezTo>
                    <a:pt x="114" y="479"/>
                    <a:pt x="177" y="505"/>
                    <a:pt x="241" y="505"/>
                  </a:cubicBezTo>
                  <a:cubicBezTo>
                    <a:pt x="359" y="505"/>
                    <a:pt x="479" y="417"/>
                    <a:pt x="501" y="287"/>
                  </a:cubicBezTo>
                  <a:cubicBezTo>
                    <a:pt x="525" y="118"/>
                    <a:pt x="391"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28"/>
            <p:cNvSpPr/>
            <p:nvPr/>
          </p:nvSpPr>
          <p:spPr>
            <a:xfrm>
              <a:off x="7253350" y="2963125"/>
              <a:ext cx="15725" cy="12450"/>
            </a:xfrm>
            <a:custGeom>
              <a:avLst/>
              <a:gdLst/>
              <a:ahLst/>
              <a:cxnLst/>
              <a:rect l="l" t="t" r="r" b="b"/>
              <a:pathLst>
                <a:path w="629" h="498" extrusionOk="0">
                  <a:moveTo>
                    <a:pt x="339" y="0"/>
                  </a:moveTo>
                  <a:cubicBezTo>
                    <a:pt x="327" y="0"/>
                    <a:pt x="314" y="1"/>
                    <a:pt x="301" y="3"/>
                  </a:cubicBezTo>
                  <a:cubicBezTo>
                    <a:pt x="68" y="37"/>
                    <a:pt x="1" y="337"/>
                    <a:pt x="201" y="437"/>
                  </a:cubicBezTo>
                  <a:cubicBezTo>
                    <a:pt x="243" y="479"/>
                    <a:pt x="291" y="497"/>
                    <a:pt x="340" y="497"/>
                  </a:cubicBezTo>
                  <a:cubicBezTo>
                    <a:pt x="407" y="497"/>
                    <a:pt x="477" y="462"/>
                    <a:pt x="535" y="404"/>
                  </a:cubicBezTo>
                  <a:cubicBezTo>
                    <a:pt x="628" y="216"/>
                    <a:pt x="518"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28"/>
            <p:cNvSpPr/>
            <p:nvPr/>
          </p:nvSpPr>
          <p:spPr>
            <a:xfrm>
              <a:off x="7628625" y="3308450"/>
              <a:ext cx="12550" cy="12525"/>
            </a:xfrm>
            <a:custGeom>
              <a:avLst/>
              <a:gdLst/>
              <a:ahLst/>
              <a:cxnLst/>
              <a:rect l="l" t="t" r="r" b="b"/>
              <a:pathLst>
                <a:path w="502" h="501" extrusionOk="0">
                  <a:moveTo>
                    <a:pt x="234" y="0"/>
                  </a:moveTo>
                  <a:cubicBezTo>
                    <a:pt x="101" y="34"/>
                    <a:pt x="1" y="134"/>
                    <a:pt x="34" y="267"/>
                  </a:cubicBezTo>
                  <a:cubicBezTo>
                    <a:pt x="34" y="400"/>
                    <a:pt x="134" y="501"/>
                    <a:pt x="268" y="501"/>
                  </a:cubicBezTo>
                  <a:cubicBezTo>
                    <a:pt x="401" y="501"/>
                    <a:pt x="501" y="367"/>
                    <a:pt x="501" y="234"/>
                  </a:cubicBezTo>
                  <a:cubicBezTo>
                    <a:pt x="501" y="100"/>
                    <a:pt x="368"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28"/>
            <p:cNvSpPr/>
            <p:nvPr/>
          </p:nvSpPr>
          <p:spPr>
            <a:xfrm>
              <a:off x="7041550" y="3520875"/>
              <a:ext cx="14675" cy="11825"/>
            </a:xfrm>
            <a:custGeom>
              <a:avLst/>
              <a:gdLst/>
              <a:ahLst/>
              <a:cxnLst/>
              <a:rect l="l" t="t" r="r" b="b"/>
              <a:pathLst>
                <a:path w="587" h="473" extrusionOk="0">
                  <a:moveTo>
                    <a:pt x="302" y="1"/>
                  </a:moveTo>
                  <a:cubicBezTo>
                    <a:pt x="280" y="1"/>
                    <a:pt x="257" y="4"/>
                    <a:pt x="234" y="9"/>
                  </a:cubicBezTo>
                  <a:cubicBezTo>
                    <a:pt x="34" y="76"/>
                    <a:pt x="0" y="376"/>
                    <a:pt x="200" y="443"/>
                  </a:cubicBezTo>
                  <a:cubicBezTo>
                    <a:pt x="242" y="464"/>
                    <a:pt x="283" y="473"/>
                    <a:pt x="322" y="473"/>
                  </a:cubicBezTo>
                  <a:cubicBezTo>
                    <a:pt x="472" y="473"/>
                    <a:pt x="587" y="335"/>
                    <a:pt x="534" y="176"/>
                  </a:cubicBezTo>
                  <a:cubicBezTo>
                    <a:pt x="506" y="66"/>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28"/>
            <p:cNvSpPr/>
            <p:nvPr/>
          </p:nvSpPr>
          <p:spPr>
            <a:xfrm>
              <a:off x="7300900" y="2835400"/>
              <a:ext cx="13375" cy="12200"/>
            </a:xfrm>
            <a:custGeom>
              <a:avLst/>
              <a:gdLst/>
              <a:ahLst/>
              <a:cxnLst/>
              <a:rect l="l" t="t" r="r" b="b"/>
              <a:pathLst>
                <a:path w="535" h="488" extrusionOk="0">
                  <a:moveTo>
                    <a:pt x="299" y="0"/>
                  </a:moveTo>
                  <a:cubicBezTo>
                    <a:pt x="190" y="0"/>
                    <a:pt x="89" y="65"/>
                    <a:pt x="34" y="175"/>
                  </a:cubicBezTo>
                  <a:cubicBezTo>
                    <a:pt x="0" y="275"/>
                    <a:pt x="67" y="409"/>
                    <a:pt x="167" y="476"/>
                  </a:cubicBezTo>
                  <a:cubicBezTo>
                    <a:pt x="199" y="484"/>
                    <a:pt x="230" y="488"/>
                    <a:pt x="261" y="488"/>
                  </a:cubicBezTo>
                  <a:cubicBezTo>
                    <a:pt x="360" y="488"/>
                    <a:pt x="450" y="444"/>
                    <a:pt x="501" y="342"/>
                  </a:cubicBezTo>
                  <a:cubicBezTo>
                    <a:pt x="534" y="209"/>
                    <a:pt x="467" y="75"/>
                    <a:pt x="367" y="9"/>
                  </a:cubicBezTo>
                  <a:cubicBezTo>
                    <a:pt x="344" y="3"/>
                    <a:pt x="321"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28"/>
            <p:cNvSpPr/>
            <p:nvPr/>
          </p:nvSpPr>
          <p:spPr>
            <a:xfrm>
              <a:off x="7146625" y="2396750"/>
              <a:ext cx="13350" cy="12125"/>
            </a:xfrm>
            <a:custGeom>
              <a:avLst/>
              <a:gdLst/>
              <a:ahLst/>
              <a:cxnLst/>
              <a:rect l="l" t="t" r="r" b="b"/>
              <a:pathLst>
                <a:path w="534" h="485" extrusionOk="0">
                  <a:moveTo>
                    <a:pt x="271" y="0"/>
                  </a:moveTo>
                  <a:cubicBezTo>
                    <a:pt x="248" y="0"/>
                    <a:pt x="224" y="3"/>
                    <a:pt x="200" y="9"/>
                  </a:cubicBezTo>
                  <a:cubicBezTo>
                    <a:pt x="67" y="42"/>
                    <a:pt x="0" y="176"/>
                    <a:pt x="34" y="309"/>
                  </a:cubicBezTo>
                  <a:cubicBezTo>
                    <a:pt x="89" y="419"/>
                    <a:pt x="190" y="484"/>
                    <a:pt x="299" y="484"/>
                  </a:cubicBezTo>
                  <a:cubicBezTo>
                    <a:pt x="321" y="484"/>
                    <a:pt x="344" y="481"/>
                    <a:pt x="367" y="476"/>
                  </a:cubicBezTo>
                  <a:cubicBezTo>
                    <a:pt x="467" y="409"/>
                    <a:pt x="534" y="276"/>
                    <a:pt x="501" y="142"/>
                  </a:cubicBezTo>
                  <a:cubicBezTo>
                    <a:pt x="473" y="60"/>
                    <a:pt x="378" y="0"/>
                    <a:pt x="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28"/>
            <p:cNvSpPr/>
            <p:nvPr/>
          </p:nvSpPr>
          <p:spPr>
            <a:xfrm>
              <a:off x="6674025" y="2247475"/>
              <a:ext cx="14800" cy="12275"/>
            </a:xfrm>
            <a:custGeom>
              <a:avLst/>
              <a:gdLst/>
              <a:ahLst/>
              <a:cxnLst/>
              <a:rect l="l" t="t" r="r" b="b"/>
              <a:pathLst>
                <a:path w="592" h="491" extrusionOk="0">
                  <a:moveTo>
                    <a:pt x="289" y="0"/>
                  </a:moveTo>
                  <a:cubicBezTo>
                    <a:pt x="181" y="0"/>
                    <a:pt x="85" y="65"/>
                    <a:pt x="57" y="176"/>
                  </a:cubicBezTo>
                  <a:cubicBezTo>
                    <a:pt x="1" y="345"/>
                    <a:pt x="136" y="491"/>
                    <a:pt x="300" y="491"/>
                  </a:cubicBezTo>
                  <a:cubicBezTo>
                    <a:pt x="330" y="491"/>
                    <a:pt x="360" y="486"/>
                    <a:pt x="391" y="476"/>
                  </a:cubicBezTo>
                  <a:cubicBezTo>
                    <a:pt x="591" y="376"/>
                    <a:pt x="558" y="76"/>
                    <a:pt x="358" y="9"/>
                  </a:cubicBezTo>
                  <a:cubicBezTo>
                    <a:pt x="335" y="3"/>
                    <a:pt x="312"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28"/>
            <p:cNvSpPr/>
            <p:nvPr/>
          </p:nvSpPr>
          <p:spPr>
            <a:xfrm>
              <a:off x="6623075" y="2036025"/>
              <a:ext cx="14225" cy="12425"/>
            </a:xfrm>
            <a:custGeom>
              <a:avLst/>
              <a:gdLst/>
              <a:ahLst/>
              <a:cxnLst/>
              <a:rect l="l" t="t" r="r" b="b"/>
              <a:pathLst>
                <a:path w="569" h="497" extrusionOk="0">
                  <a:moveTo>
                    <a:pt x="289" y="1"/>
                  </a:moveTo>
                  <a:cubicBezTo>
                    <a:pt x="143" y="1"/>
                    <a:pt x="1" y="129"/>
                    <a:pt x="61" y="328"/>
                  </a:cubicBezTo>
                  <a:cubicBezTo>
                    <a:pt x="87" y="446"/>
                    <a:pt x="175" y="497"/>
                    <a:pt x="269" y="497"/>
                  </a:cubicBezTo>
                  <a:cubicBezTo>
                    <a:pt x="412" y="497"/>
                    <a:pt x="568" y="376"/>
                    <a:pt x="528" y="194"/>
                  </a:cubicBezTo>
                  <a:cubicBezTo>
                    <a:pt x="487" y="60"/>
                    <a:pt x="387"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28"/>
            <p:cNvSpPr/>
            <p:nvPr/>
          </p:nvSpPr>
          <p:spPr>
            <a:xfrm>
              <a:off x="5813175" y="2152275"/>
              <a:ext cx="13850" cy="12075"/>
            </a:xfrm>
            <a:custGeom>
              <a:avLst/>
              <a:gdLst/>
              <a:ahLst/>
              <a:cxnLst/>
              <a:rect l="l" t="t" r="r" b="b"/>
              <a:pathLst>
                <a:path w="554" h="483" extrusionOk="0">
                  <a:moveTo>
                    <a:pt x="247" y="1"/>
                  </a:moveTo>
                  <a:cubicBezTo>
                    <a:pt x="221" y="1"/>
                    <a:pt x="194" y="5"/>
                    <a:pt x="167" y="14"/>
                  </a:cubicBezTo>
                  <a:cubicBezTo>
                    <a:pt x="67" y="47"/>
                    <a:pt x="0" y="181"/>
                    <a:pt x="34" y="314"/>
                  </a:cubicBezTo>
                  <a:cubicBezTo>
                    <a:pt x="70" y="423"/>
                    <a:pt x="174" y="482"/>
                    <a:pt x="273" y="482"/>
                  </a:cubicBezTo>
                  <a:cubicBezTo>
                    <a:pt x="357" y="482"/>
                    <a:pt x="437" y="439"/>
                    <a:pt x="467" y="348"/>
                  </a:cubicBezTo>
                  <a:cubicBezTo>
                    <a:pt x="554" y="174"/>
                    <a:pt x="415"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28"/>
            <p:cNvSpPr/>
            <p:nvPr/>
          </p:nvSpPr>
          <p:spPr>
            <a:xfrm>
              <a:off x="5915850" y="2557625"/>
              <a:ext cx="14775" cy="8025"/>
            </a:xfrm>
            <a:custGeom>
              <a:avLst/>
              <a:gdLst/>
              <a:ahLst/>
              <a:cxnLst/>
              <a:rect l="l" t="t" r="r" b="b"/>
              <a:pathLst>
                <a:path w="591" h="321" extrusionOk="0">
                  <a:moveTo>
                    <a:pt x="111" y="0"/>
                  </a:moveTo>
                  <a:cubicBezTo>
                    <a:pt x="44" y="0"/>
                    <a:pt x="1" y="39"/>
                    <a:pt x="29" y="145"/>
                  </a:cubicBezTo>
                  <a:cubicBezTo>
                    <a:pt x="57" y="256"/>
                    <a:pt x="153" y="320"/>
                    <a:pt x="261" y="320"/>
                  </a:cubicBezTo>
                  <a:cubicBezTo>
                    <a:pt x="284" y="320"/>
                    <a:pt x="307" y="318"/>
                    <a:pt x="330" y="312"/>
                  </a:cubicBezTo>
                  <a:cubicBezTo>
                    <a:pt x="591" y="241"/>
                    <a:pt x="277" y="0"/>
                    <a:pt x="1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28"/>
            <p:cNvSpPr/>
            <p:nvPr/>
          </p:nvSpPr>
          <p:spPr>
            <a:xfrm>
              <a:off x="6492250" y="2926350"/>
              <a:ext cx="17825" cy="12025"/>
            </a:xfrm>
            <a:custGeom>
              <a:avLst/>
              <a:gdLst/>
              <a:ahLst/>
              <a:cxnLst/>
              <a:rect l="l" t="t" r="r" b="b"/>
              <a:pathLst>
                <a:path w="713" h="481" extrusionOk="0">
                  <a:moveTo>
                    <a:pt x="359" y="0"/>
                  </a:moveTo>
                  <a:cubicBezTo>
                    <a:pt x="149" y="0"/>
                    <a:pt x="1" y="301"/>
                    <a:pt x="223" y="440"/>
                  </a:cubicBezTo>
                  <a:cubicBezTo>
                    <a:pt x="273" y="468"/>
                    <a:pt x="322" y="480"/>
                    <a:pt x="366" y="480"/>
                  </a:cubicBezTo>
                  <a:cubicBezTo>
                    <a:pt x="588" y="480"/>
                    <a:pt x="713" y="179"/>
                    <a:pt x="490" y="40"/>
                  </a:cubicBezTo>
                  <a:cubicBezTo>
                    <a:pt x="446" y="12"/>
                    <a:pt x="401"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28"/>
            <p:cNvSpPr/>
            <p:nvPr/>
          </p:nvSpPr>
          <p:spPr>
            <a:xfrm>
              <a:off x="6717150" y="2748575"/>
              <a:ext cx="15600" cy="11850"/>
            </a:xfrm>
            <a:custGeom>
              <a:avLst/>
              <a:gdLst/>
              <a:ahLst/>
              <a:cxnLst/>
              <a:rect l="l" t="t" r="r" b="b"/>
              <a:pathLst>
                <a:path w="624" h="474" extrusionOk="0">
                  <a:moveTo>
                    <a:pt x="269" y="1"/>
                  </a:moveTo>
                  <a:cubicBezTo>
                    <a:pt x="225" y="1"/>
                    <a:pt x="178" y="14"/>
                    <a:pt x="134" y="46"/>
                  </a:cubicBezTo>
                  <a:cubicBezTo>
                    <a:pt x="34" y="113"/>
                    <a:pt x="0" y="279"/>
                    <a:pt x="100" y="379"/>
                  </a:cubicBezTo>
                  <a:cubicBezTo>
                    <a:pt x="139" y="438"/>
                    <a:pt x="212" y="473"/>
                    <a:pt x="285" y="473"/>
                  </a:cubicBezTo>
                  <a:cubicBezTo>
                    <a:pt x="338" y="473"/>
                    <a:pt x="392" y="455"/>
                    <a:pt x="434" y="413"/>
                  </a:cubicBezTo>
                  <a:cubicBezTo>
                    <a:pt x="623" y="251"/>
                    <a:pt x="46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28"/>
            <p:cNvSpPr/>
            <p:nvPr/>
          </p:nvSpPr>
          <p:spPr>
            <a:xfrm>
              <a:off x="6538675" y="2427775"/>
              <a:ext cx="15575" cy="12025"/>
            </a:xfrm>
            <a:custGeom>
              <a:avLst/>
              <a:gdLst/>
              <a:ahLst/>
              <a:cxnLst/>
              <a:rect l="l" t="t" r="r" b="b"/>
              <a:pathLst>
                <a:path w="623" h="481" extrusionOk="0">
                  <a:moveTo>
                    <a:pt x="349" y="1"/>
                  </a:moveTo>
                  <a:cubicBezTo>
                    <a:pt x="309" y="1"/>
                    <a:pt x="270" y="12"/>
                    <a:pt x="234" y="35"/>
                  </a:cubicBezTo>
                  <a:cubicBezTo>
                    <a:pt x="1" y="102"/>
                    <a:pt x="34" y="402"/>
                    <a:pt x="268" y="469"/>
                  </a:cubicBezTo>
                  <a:cubicBezTo>
                    <a:pt x="292" y="477"/>
                    <a:pt x="315" y="481"/>
                    <a:pt x="337" y="481"/>
                  </a:cubicBezTo>
                  <a:cubicBezTo>
                    <a:pt x="504" y="481"/>
                    <a:pt x="623" y="278"/>
                    <a:pt x="535" y="102"/>
                  </a:cubicBezTo>
                  <a:cubicBezTo>
                    <a:pt x="492" y="37"/>
                    <a:pt x="421" y="1"/>
                    <a:pt x="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28"/>
            <p:cNvSpPr/>
            <p:nvPr/>
          </p:nvSpPr>
          <p:spPr>
            <a:xfrm>
              <a:off x="6043325" y="2371950"/>
              <a:ext cx="12550" cy="11850"/>
            </a:xfrm>
            <a:custGeom>
              <a:avLst/>
              <a:gdLst/>
              <a:ahLst/>
              <a:cxnLst/>
              <a:rect l="l" t="t" r="r" b="b"/>
              <a:pathLst>
                <a:path w="502" h="474" extrusionOk="0">
                  <a:moveTo>
                    <a:pt x="268" y="0"/>
                  </a:moveTo>
                  <a:cubicBezTo>
                    <a:pt x="134" y="0"/>
                    <a:pt x="34" y="100"/>
                    <a:pt x="1" y="200"/>
                  </a:cubicBezTo>
                  <a:cubicBezTo>
                    <a:pt x="1" y="334"/>
                    <a:pt x="101" y="467"/>
                    <a:pt x="234" y="467"/>
                  </a:cubicBezTo>
                  <a:cubicBezTo>
                    <a:pt x="252" y="471"/>
                    <a:pt x="269" y="473"/>
                    <a:pt x="285" y="473"/>
                  </a:cubicBezTo>
                  <a:cubicBezTo>
                    <a:pt x="393" y="473"/>
                    <a:pt x="472" y="383"/>
                    <a:pt x="501" y="267"/>
                  </a:cubicBezTo>
                  <a:cubicBezTo>
                    <a:pt x="501" y="133"/>
                    <a:pt x="401"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28"/>
            <p:cNvSpPr/>
            <p:nvPr/>
          </p:nvSpPr>
          <p:spPr>
            <a:xfrm>
              <a:off x="5906575" y="2652125"/>
              <a:ext cx="13950" cy="12075"/>
            </a:xfrm>
            <a:custGeom>
              <a:avLst/>
              <a:gdLst/>
              <a:ahLst/>
              <a:cxnLst/>
              <a:rect l="l" t="t" r="r" b="b"/>
              <a:pathLst>
                <a:path w="558" h="483" extrusionOk="0">
                  <a:moveTo>
                    <a:pt x="274" y="0"/>
                  </a:moveTo>
                  <a:cubicBezTo>
                    <a:pt x="194" y="0"/>
                    <a:pt x="113" y="43"/>
                    <a:pt x="67" y="134"/>
                  </a:cubicBezTo>
                  <a:cubicBezTo>
                    <a:pt x="0" y="235"/>
                    <a:pt x="67" y="401"/>
                    <a:pt x="167" y="468"/>
                  </a:cubicBezTo>
                  <a:cubicBezTo>
                    <a:pt x="198" y="478"/>
                    <a:pt x="228" y="483"/>
                    <a:pt x="258" y="483"/>
                  </a:cubicBezTo>
                  <a:cubicBezTo>
                    <a:pt x="422" y="483"/>
                    <a:pt x="557" y="337"/>
                    <a:pt x="501" y="168"/>
                  </a:cubicBezTo>
                  <a:cubicBezTo>
                    <a:pt x="464" y="59"/>
                    <a:pt x="370"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28"/>
            <p:cNvSpPr/>
            <p:nvPr/>
          </p:nvSpPr>
          <p:spPr>
            <a:xfrm>
              <a:off x="5827350" y="3269075"/>
              <a:ext cx="14550" cy="12025"/>
            </a:xfrm>
            <a:custGeom>
              <a:avLst/>
              <a:gdLst/>
              <a:ahLst/>
              <a:cxnLst/>
              <a:rect l="l" t="t" r="r" b="b"/>
              <a:pathLst>
                <a:path w="582" h="481" extrusionOk="0">
                  <a:moveTo>
                    <a:pt x="248" y="1"/>
                  </a:moveTo>
                  <a:cubicBezTo>
                    <a:pt x="134" y="1"/>
                    <a:pt x="34" y="92"/>
                    <a:pt x="34" y="208"/>
                  </a:cubicBezTo>
                  <a:cubicBezTo>
                    <a:pt x="0" y="341"/>
                    <a:pt x="100" y="474"/>
                    <a:pt x="234" y="474"/>
                  </a:cubicBezTo>
                  <a:cubicBezTo>
                    <a:pt x="252" y="479"/>
                    <a:pt x="270" y="481"/>
                    <a:pt x="287" y="481"/>
                  </a:cubicBezTo>
                  <a:cubicBezTo>
                    <a:pt x="541" y="481"/>
                    <a:pt x="582" y="39"/>
                    <a:pt x="300" y="7"/>
                  </a:cubicBezTo>
                  <a:cubicBezTo>
                    <a:pt x="283" y="3"/>
                    <a:pt x="265"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28"/>
            <p:cNvSpPr/>
            <p:nvPr/>
          </p:nvSpPr>
          <p:spPr>
            <a:xfrm>
              <a:off x="6250425" y="3786550"/>
              <a:ext cx="14750" cy="11750"/>
            </a:xfrm>
            <a:custGeom>
              <a:avLst/>
              <a:gdLst/>
              <a:ahLst/>
              <a:cxnLst/>
              <a:rect l="l" t="t" r="r" b="b"/>
              <a:pathLst>
                <a:path w="590" h="470" extrusionOk="0">
                  <a:moveTo>
                    <a:pt x="324" y="0"/>
                  </a:moveTo>
                  <a:cubicBezTo>
                    <a:pt x="146" y="0"/>
                    <a:pt x="1" y="195"/>
                    <a:pt x="123" y="390"/>
                  </a:cubicBezTo>
                  <a:cubicBezTo>
                    <a:pt x="178" y="445"/>
                    <a:pt x="243" y="470"/>
                    <a:pt x="313" y="470"/>
                  </a:cubicBezTo>
                  <a:cubicBezTo>
                    <a:pt x="370" y="470"/>
                    <a:pt x="430" y="453"/>
                    <a:pt x="490" y="424"/>
                  </a:cubicBezTo>
                  <a:cubicBezTo>
                    <a:pt x="590" y="323"/>
                    <a:pt x="590" y="190"/>
                    <a:pt x="523" y="90"/>
                  </a:cubicBezTo>
                  <a:cubicBezTo>
                    <a:pt x="460" y="27"/>
                    <a:pt x="390"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28"/>
            <p:cNvSpPr/>
            <p:nvPr/>
          </p:nvSpPr>
          <p:spPr>
            <a:xfrm>
              <a:off x="6830775" y="3420100"/>
              <a:ext cx="15650" cy="12625"/>
            </a:xfrm>
            <a:custGeom>
              <a:avLst/>
              <a:gdLst/>
              <a:ahLst/>
              <a:cxnLst/>
              <a:rect l="l" t="t" r="r" b="b"/>
              <a:pathLst>
                <a:path w="626" h="505" extrusionOk="0">
                  <a:moveTo>
                    <a:pt x="320" y="1"/>
                  </a:moveTo>
                  <a:cubicBezTo>
                    <a:pt x="138" y="1"/>
                    <a:pt x="1" y="215"/>
                    <a:pt x="125" y="371"/>
                  </a:cubicBezTo>
                  <a:cubicBezTo>
                    <a:pt x="170" y="460"/>
                    <a:pt x="244" y="504"/>
                    <a:pt x="328" y="504"/>
                  </a:cubicBezTo>
                  <a:cubicBezTo>
                    <a:pt x="370" y="504"/>
                    <a:pt x="414" y="493"/>
                    <a:pt x="459" y="471"/>
                  </a:cubicBezTo>
                  <a:cubicBezTo>
                    <a:pt x="626" y="338"/>
                    <a:pt x="592"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28"/>
            <p:cNvSpPr/>
            <p:nvPr/>
          </p:nvSpPr>
          <p:spPr>
            <a:xfrm>
              <a:off x="6683800" y="2885425"/>
              <a:ext cx="14675" cy="11825"/>
            </a:xfrm>
            <a:custGeom>
              <a:avLst/>
              <a:gdLst/>
              <a:ahLst/>
              <a:cxnLst/>
              <a:rect l="l" t="t" r="r" b="b"/>
              <a:pathLst>
                <a:path w="587" h="473" extrusionOk="0">
                  <a:moveTo>
                    <a:pt x="302" y="1"/>
                  </a:moveTo>
                  <a:cubicBezTo>
                    <a:pt x="279" y="1"/>
                    <a:pt x="256" y="3"/>
                    <a:pt x="234" y="9"/>
                  </a:cubicBezTo>
                  <a:cubicBezTo>
                    <a:pt x="33" y="42"/>
                    <a:pt x="0" y="343"/>
                    <a:pt x="200" y="443"/>
                  </a:cubicBezTo>
                  <a:cubicBezTo>
                    <a:pt x="235" y="463"/>
                    <a:pt x="272" y="473"/>
                    <a:pt x="309" y="473"/>
                  </a:cubicBezTo>
                  <a:cubicBezTo>
                    <a:pt x="450" y="473"/>
                    <a:pt x="587" y="335"/>
                    <a:pt x="534" y="176"/>
                  </a:cubicBezTo>
                  <a:cubicBezTo>
                    <a:pt x="506" y="65"/>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28"/>
            <p:cNvSpPr/>
            <p:nvPr/>
          </p:nvSpPr>
          <p:spPr>
            <a:xfrm>
              <a:off x="6211300" y="2631000"/>
              <a:ext cx="17675" cy="12275"/>
            </a:xfrm>
            <a:custGeom>
              <a:avLst/>
              <a:gdLst/>
              <a:ahLst/>
              <a:cxnLst/>
              <a:rect l="l" t="t" r="r" b="b"/>
              <a:pathLst>
                <a:path w="707" h="491" extrusionOk="0">
                  <a:moveTo>
                    <a:pt x="355" y="1"/>
                  </a:moveTo>
                  <a:cubicBezTo>
                    <a:pt x="174" y="1"/>
                    <a:pt x="0" y="389"/>
                    <a:pt x="253" y="446"/>
                  </a:cubicBezTo>
                  <a:cubicBezTo>
                    <a:pt x="285" y="477"/>
                    <a:pt x="318" y="490"/>
                    <a:pt x="352" y="490"/>
                  </a:cubicBezTo>
                  <a:cubicBezTo>
                    <a:pt x="533" y="490"/>
                    <a:pt x="707" y="102"/>
                    <a:pt x="454" y="45"/>
                  </a:cubicBezTo>
                  <a:cubicBezTo>
                    <a:pt x="422" y="14"/>
                    <a:pt x="388"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28"/>
            <p:cNvSpPr/>
            <p:nvPr/>
          </p:nvSpPr>
          <p:spPr>
            <a:xfrm>
              <a:off x="5730600" y="2838275"/>
              <a:ext cx="14575" cy="11950"/>
            </a:xfrm>
            <a:custGeom>
              <a:avLst/>
              <a:gdLst/>
              <a:ahLst/>
              <a:cxnLst/>
              <a:rect l="l" t="t" r="r" b="b"/>
              <a:pathLst>
                <a:path w="583" h="478" extrusionOk="0">
                  <a:moveTo>
                    <a:pt x="297" y="0"/>
                  </a:moveTo>
                  <a:cubicBezTo>
                    <a:pt x="264" y="0"/>
                    <a:pt x="232" y="9"/>
                    <a:pt x="201" y="27"/>
                  </a:cubicBezTo>
                  <a:cubicBezTo>
                    <a:pt x="68" y="94"/>
                    <a:pt x="1" y="227"/>
                    <a:pt x="68" y="327"/>
                  </a:cubicBezTo>
                  <a:cubicBezTo>
                    <a:pt x="101" y="427"/>
                    <a:pt x="193" y="477"/>
                    <a:pt x="284" y="477"/>
                  </a:cubicBezTo>
                  <a:cubicBezTo>
                    <a:pt x="376" y="477"/>
                    <a:pt x="468" y="427"/>
                    <a:pt x="501" y="327"/>
                  </a:cubicBezTo>
                  <a:cubicBezTo>
                    <a:pt x="583" y="164"/>
                    <a:pt x="442" y="0"/>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28"/>
            <p:cNvSpPr/>
            <p:nvPr/>
          </p:nvSpPr>
          <p:spPr>
            <a:xfrm>
              <a:off x="5512125" y="3208325"/>
              <a:ext cx="15575" cy="11900"/>
            </a:xfrm>
            <a:custGeom>
              <a:avLst/>
              <a:gdLst/>
              <a:ahLst/>
              <a:cxnLst/>
              <a:rect l="l" t="t" r="r" b="b"/>
              <a:pathLst>
                <a:path w="623" h="476" extrusionOk="0">
                  <a:moveTo>
                    <a:pt x="262" y="1"/>
                  </a:moveTo>
                  <a:cubicBezTo>
                    <a:pt x="181" y="1"/>
                    <a:pt x="110" y="38"/>
                    <a:pt x="67" y="102"/>
                  </a:cubicBezTo>
                  <a:cubicBezTo>
                    <a:pt x="0" y="236"/>
                    <a:pt x="34" y="369"/>
                    <a:pt x="134" y="436"/>
                  </a:cubicBezTo>
                  <a:cubicBezTo>
                    <a:pt x="184" y="464"/>
                    <a:pt x="232" y="476"/>
                    <a:pt x="276" y="476"/>
                  </a:cubicBezTo>
                  <a:cubicBezTo>
                    <a:pt x="498" y="476"/>
                    <a:pt x="623" y="175"/>
                    <a:pt x="401" y="36"/>
                  </a:cubicBezTo>
                  <a:cubicBezTo>
                    <a:pt x="353" y="12"/>
                    <a:pt x="306"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28"/>
            <p:cNvSpPr/>
            <p:nvPr/>
          </p:nvSpPr>
          <p:spPr>
            <a:xfrm>
              <a:off x="5732275" y="3482725"/>
              <a:ext cx="15875" cy="12375"/>
            </a:xfrm>
            <a:custGeom>
              <a:avLst/>
              <a:gdLst/>
              <a:ahLst/>
              <a:cxnLst/>
              <a:rect l="l" t="t" r="r" b="b"/>
              <a:pathLst>
                <a:path w="635" h="495" extrusionOk="0">
                  <a:moveTo>
                    <a:pt x="334" y="1"/>
                  </a:moveTo>
                  <a:cubicBezTo>
                    <a:pt x="134" y="1"/>
                    <a:pt x="1" y="234"/>
                    <a:pt x="134" y="401"/>
                  </a:cubicBezTo>
                  <a:cubicBezTo>
                    <a:pt x="173" y="459"/>
                    <a:pt x="245" y="495"/>
                    <a:pt x="319" y="495"/>
                  </a:cubicBezTo>
                  <a:cubicBezTo>
                    <a:pt x="372" y="495"/>
                    <a:pt x="426" y="476"/>
                    <a:pt x="468" y="434"/>
                  </a:cubicBezTo>
                  <a:cubicBezTo>
                    <a:pt x="634" y="301"/>
                    <a:pt x="568" y="34"/>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28"/>
            <p:cNvSpPr/>
            <p:nvPr/>
          </p:nvSpPr>
          <p:spPr>
            <a:xfrm>
              <a:off x="6486850" y="3283900"/>
              <a:ext cx="13500" cy="12050"/>
            </a:xfrm>
            <a:custGeom>
              <a:avLst/>
              <a:gdLst/>
              <a:ahLst/>
              <a:cxnLst/>
              <a:rect l="l" t="t" r="r" b="b"/>
              <a:pathLst>
                <a:path w="540" h="482" extrusionOk="0">
                  <a:moveTo>
                    <a:pt x="266" y="0"/>
                  </a:moveTo>
                  <a:cubicBezTo>
                    <a:pt x="131" y="0"/>
                    <a:pt x="0" y="107"/>
                    <a:pt x="39" y="282"/>
                  </a:cubicBezTo>
                  <a:cubicBezTo>
                    <a:pt x="72" y="415"/>
                    <a:pt x="173" y="482"/>
                    <a:pt x="306" y="482"/>
                  </a:cubicBezTo>
                  <a:cubicBezTo>
                    <a:pt x="439" y="415"/>
                    <a:pt x="539" y="282"/>
                    <a:pt x="506" y="182"/>
                  </a:cubicBezTo>
                  <a:cubicBezTo>
                    <a:pt x="464" y="56"/>
                    <a:pt x="364" y="0"/>
                    <a:pt x="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28"/>
            <p:cNvSpPr/>
            <p:nvPr/>
          </p:nvSpPr>
          <p:spPr>
            <a:xfrm>
              <a:off x="6651275" y="2626625"/>
              <a:ext cx="13975" cy="12400"/>
            </a:xfrm>
            <a:custGeom>
              <a:avLst/>
              <a:gdLst/>
              <a:ahLst/>
              <a:cxnLst/>
              <a:rect l="l" t="t" r="r" b="b"/>
              <a:pathLst>
                <a:path w="559" h="496" extrusionOk="0">
                  <a:moveTo>
                    <a:pt x="256" y="1"/>
                  </a:moveTo>
                  <a:cubicBezTo>
                    <a:pt x="149" y="1"/>
                    <a:pt x="47" y="67"/>
                    <a:pt x="33" y="220"/>
                  </a:cubicBezTo>
                  <a:cubicBezTo>
                    <a:pt x="0" y="321"/>
                    <a:pt x="67" y="454"/>
                    <a:pt x="200" y="487"/>
                  </a:cubicBezTo>
                  <a:cubicBezTo>
                    <a:pt x="223" y="493"/>
                    <a:pt x="246" y="496"/>
                    <a:pt x="268" y="496"/>
                  </a:cubicBezTo>
                  <a:cubicBezTo>
                    <a:pt x="377" y="496"/>
                    <a:pt x="473" y="431"/>
                    <a:pt x="500" y="321"/>
                  </a:cubicBezTo>
                  <a:cubicBezTo>
                    <a:pt x="559" y="127"/>
                    <a:pt x="403" y="1"/>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28"/>
            <p:cNvSpPr/>
            <p:nvPr/>
          </p:nvSpPr>
          <p:spPr>
            <a:xfrm>
              <a:off x="6368000" y="2181775"/>
              <a:ext cx="15600" cy="11900"/>
            </a:xfrm>
            <a:custGeom>
              <a:avLst/>
              <a:gdLst/>
              <a:ahLst/>
              <a:cxnLst/>
              <a:rect l="l" t="t" r="r" b="b"/>
              <a:pathLst>
                <a:path w="624" h="476" extrusionOk="0">
                  <a:moveTo>
                    <a:pt x="362" y="0"/>
                  </a:moveTo>
                  <a:cubicBezTo>
                    <a:pt x="318" y="0"/>
                    <a:pt x="270" y="11"/>
                    <a:pt x="223" y="35"/>
                  </a:cubicBezTo>
                  <a:cubicBezTo>
                    <a:pt x="1" y="174"/>
                    <a:pt x="149" y="475"/>
                    <a:pt x="359" y="475"/>
                  </a:cubicBezTo>
                  <a:cubicBezTo>
                    <a:pt x="401" y="475"/>
                    <a:pt x="446" y="463"/>
                    <a:pt x="490" y="435"/>
                  </a:cubicBezTo>
                  <a:cubicBezTo>
                    <a:pt x="590" y="369"/>
                    <a:pt x="623" y="202"/>
                    <a:pt x="557" y="102"/>
                  </a:cubicBezTo>
                  <a:cubicBezTo>
                    <a:pt x="514" y="37"/>
                    <a:pt x="443"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28"/>
            <p:cNvSpPr/>
            <p:nvPr/>
          </p:nvSpPr>
          <p:spPr>
            <a:xfrm>
              <a:off x="5917400" y="2215125"/>
              <a:ext cx="16450" cy="12575"/>
            </a:xfrm>
            <a:custGeom>
              <a:avLst/>
              <a:gdLst/>
              <a:ahLst/>
              <a:cxnLst/>
              <a:rect l="l" t="t" r="r" b="b"/>
              <a:pathLst>
                <a:path w="658" h="503" extrusionOk="0">
                  <a:moveTo>
                    <a:pt x="332" y="0"/>
                  </a:moveTo>
                  <a:cubicBezTo>
                    <a:pt x="322" y="0"/>
                    <a:pt x="312" y="1"/>
                    <a:pt x="301" y="2"/>
                  </a:cubicBezTo>
                  <a:cubicBezTo>
                    <a:pt x="1" y="35"/>
                    <a:pt x="34" y="502"/>
                    <a:pt x="334" y="502"/>
                  </a:cubicBezTo>
                  <a:cubicBezTo>
                    <a:pt x="657" y="470"/>
                    <a:pt x="636" y="0"/>
                    <a:pt x="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28"/>
            <p:cNvSpPr/>
            <p:nvPr/>
          </p:nvSpPr>
          <p:spPr>
            <a:xfrm>
              <a:off x="5521300" y="2595225"/>
              <a:ext cx="13350" cy="12125"/>
            </a:xfrm>
            <a:custGeom>
              <a:avLst/>
              <a:gdLst/>
              <a:ahLst/>
              <a:cxnLst/>
              <a:rect l="l" t="t" r="r" b="b"/>
              <a:pathLst>
                <a:path w="534" h="485" extrusionOk="0">
                  <a:moveTo>
                    <a:pt x="284" y="0"/>
                  </a:moveTo>
                  <a:cubicBezTo>
                    <a:pt x="217" y="0"/>
                    <a:pt x="150" y="25"/>
                    <a:pt x="100" y="75"/>
                  </a:cubicBezTo>
                  <a:cubicBezTo>
                    <a:pt x="0" y="176"/>
                    <a:pt x="0" y="342"/>
                    <a:pt x="100" y="409"/>
                  </a:cubicBezTo>
                  <a:cubicBezTo>
                    <a:pt x="150" y="459"/>
                    <a:pt x="217" y="484"/>
                    <a:pt x="284" y="484"/>
                  </a:cubicBezTo>
                  <a:cubicBezTo>
                    <a:pt x="350" y="484"/>
                    <a:pt x="417" y="459"/>
                    <a:pt x="467" y="409"/>
                  </a:cubicBezTo>
                  <a:cubicBezTo>
                    <a:pt x="534" y="342"/>
                    <a:pt x="534" y="176"/>
                    <a:pt x="467" y="75"/>
                  </a:cubicBezTo>
                  <a:cubicBezTo>
                    <a:pt x="417" y="25"/>
                    <a:pt x="350"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28"/>
            <p:cNvSpPr/>
            <p:nvPr/>
          </p:nvSpPr>
          <p:spPr>
            <a:xfrm>
              <a:off x="5501275" y="3131500"/>
              <a:ext cx="11700" cy="12275"/>
            </a:xfrm>
            <a:custGeom>
              <a:avLst/>
              <a:gdLst/>
              <a:ahLst/>
              <a:cxnLst/>
              <a:rect l="l" t="t" r="r" b="b"/>
              <a:pathLst>
                <a:path w="468" h="491" extrusionOk="0">
                  <a:moveTo>
                    <a:pt x="184" y="0"/>
                  </a:moveTo>
                  <a:cubicBezTo>
                    <a:pt x="76" y="0"/>
                    <a:pt x="1" y="95"/>
                    <a:pt x="1" y="240"/>
                  </a:cubicBezTo>
                  <a:cubicBezTo>
                    <a:pt x="1" y="407"/>
                    <a:pt x="117" y="490"/>
                    <a:pt x="234" y="490"/>
                  </a:cubicBezTo>
                  <a:cubicBezTo>
                    <a:pt x="351" y="490"/>
                    <a:pt x="468" y="407"/>
                    <a:pt x="468" y="240"/>
                  </a:cubicBezTo>
                  <a:cubicBezTo>
                    <a:pt x="468" y="107"/>
                    <a:pt x="368" y="6"/>
                    <a:pt x="234" y="6"/>
                  </a:cubicBezTo>
                  <a:cubicBezTo>
                    <a:pt x="217" y="2"/>
                    <a:pt x="200"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28"/>
            <p:cNvSpPr/>
            <p:nvPr/>
          </p:nvSpPr>
          <p:spPr>
            <a:xfrm>
              <a:off x="6099200" y="3701025"/>
              <a:ext cx="13375" cy="12100"/>
            </a:xfrm>
            <a:custGeom>
              <a:avLst/>
              <a:gdLst/>
              <a:ahLst/>
              <a:cxnLst/>
              <a:rect l="l" t="t" r="r" b="b"/>
              <a:pathLst>
                <a:path w="535" h="484" extrusionOk="0">
                  <a:moveTo>
                    <a:pt x="280" y="0"/>
                  </a:moveTo>
                  <a:cubicBezTo>
                    <a:pt x="217" y="0"/>
                    <a:pt x="151" y="25"/>
                    <a:pt x="101" y="75"/>
                  </a:cubicBezTo>
                  <a:cubicBezTo>
                    <a:pt x="1" y="142"/>
                    <a:pt x="1" y="309"/>
                    <a:pt x="101" y="409"/>
                  </a:cubicBezTo>
                  <a:cubicBezTo>
                    <a:pt x="151" y="459"/>
                    <a:pt x="217" y="484"/>
                    <a:pt x="280" y="484"/>
                  </a:cubicBezTo>
                  <a:cubicBezTo>
                    <a:pt x="343" y="484"/>
                    <a:pt x="401" y="459"/>
                    <a:pt x="434" y="409"/>
                  </a:cubicBezTo>
                  <a:cubicBezTo>
                    <a:pt x="534" y="309"/>
                    <a:pt x="534" y="142"/>
                    <a:pt x="434" y="75"/>
                  </a:cubicBezTo>
                  <a:cubicBezTo>
                    <a:pt x="401" y="25"/>
                    <a:pt x="343"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28"/>
            <p:cNvSpPr/>
            <p:nvPr/>
          </p:nvSpPr>
          <p:spPr>
            <a:xfrm>
              <a:off x="6966500" y="3545200"/>
              <a:ext cx="11700" cy="10225"/>
            </a:xfrm>
            <a:custGeom>
              <a:avLst/>
              <a:gdLst/>
              <a:ahLst/>
              <a:cxnLst/>
              <a:rect l="l" t="t" r="r" b="b"/>
              <a:pathLst>
                <a:path w="468" h="409" extrusionOk="0">
                  <a:moveTo>
                    <a:pt x="372" y="0"/>
                  </a:moveTo>
                  <a:cubicBezTo>
                    <a:pt x="221" y="0"/>
                    <a:pt x="0" y="408"/>
                    <a:pt x="223" y="408"/>
                  </a:cubicBezTo>
                  <a:cubicBezTo>
                    <a:pt x="236" y="408"/>
                    <a:pt x="251" y="407"/>
                    <a:pt x="267" y="404"/>
                  </a:cubicBezTo>
                  <a:cubicBezTo>
                    <a:pt x="400" y="371"/>
                    <a:pt x="467" y="237"/>
                    <a:pt x="467" y="104"/>
                  </a:cubicBezTo>
                  <a:cubicBezTo>
                    <a:pt x="447" y="30"/>
                    <a:pt x="412"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28"/>
            <p:cNvSpPr/>
            <p:nvPr/>
          </p:nvSpPr>
          <p:spPr>
            <a:xfrm>
              <a:off x="7250675" y="2937500"/>
              <a:ext cx="15225" cy="11825"/>
            </a:xfrm>
            <a:custGeom>
              <a:avLst/>
              <a:gdLst/>
              <a:ahLst/>
              <a:cxnLst/>
              <a:rect l="l" t="t" r="r" b="b"/>
              <a:pathLst>
                <a:path w="609" h="473" extrusionOk="0">
                  <a:moveTo>
                    <a:pt x="346" y="1"/>
                  </a:moveTo>
                  <a:cubicBezTo>
                    <a:pt x="259" y="1"/>
                    <a:pt x="165" y="56"/>
                    <a:pt x="141" y="128"/>
                  </a:cubicBezTo>
                  <a:cubicBezTo>
                    <a:pt x="1" y="292"/>
                    <a:pt x="223" y="473"/>
                    <a:pt x="390" y="473"/>
                  </a:cubicBezTo>
                  <a:cubicBezTo>
                    <a:pt x="461" y="473"/>
                    <a:pt x="522" y="440"/>
                    <a:pt x="542" y="361"/>
                  </a:cubicBezTo>
                  <a:cubicBezTo>
                    <a:pt x="608" y="228"/>
                    <a:pt x="575" y="94"/>
                    <a:pt x="442" y="28"/>
                  </a:cubicBezTo>
                  <a:cubicBezTo>
                    <a:pt x="414" y="9"/>
                    <a:pt x="380" y="1"/>
                    <a:pt x="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28"/>
            <p:cNvSpPr/>
            <p:nvPr/>
          </p:nvSpPr>
          <p:spPr>
            <a:xfrm>
              <a:off x="7016525" y="2532050"/>
              <a:ext cx="14825" cy="12025"/>
            </a:xfrm>
            <a:custGeom>
              <a:avLst/>
              <a:gdLst/>
              <a:ahLst/>
              <a:cxnLst/>
              <a:rect l="l" t="t" r="r" b="b"/>
              <a:pathLst>
                <a:path w="593" h="481" extrusionOk="0">
                  <a:moveTo>
                    <a:pt x="317" y="1"/>
                  </a:moveTo>
                  <a:cubicBezTo>
                    <a:pt x="275" y="1"/>
                    <a:pt x="234" y="12"/>
                    <a:pt x="201" y="34"/>
                  </a:cubicBezTo>
                  <a:cubicBezTo>
                    <a:pt x="1" y="134"/>
                    <a:pt x="34" y="401"/>
                    <a:pt x="234" y="468"/>
                  </a:cubicBezTo>
                  <a:cubicBezTo>
                    <a:pt x="261" y="477"/>
                    <a:pt x="287" y="481"/>
                    <a:pt x="312" y="481"/>
                  </a:cubicBezTo>
                  <a:cubicBezTo>
                    <a:pt x="475" y="481"/>
                    <a:pt x="592" y="307"/>
                    <a:pt x="534" y="134"/>
                  </a:cubicBezTo>
                  <a:cubicBezTo>
                    <a:pt x="490" y="45"/>
                    <a:pt x="401" y="1"/>
                    <a:pt x="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28"/>
            <p:cNvSpPr/>
            <p:nvPr/>
          </p:nvSpPr>
          <p:spPr>
            <a:xfrm>
              <a:off x="6149700" y="2426000"/>
              <a:ext cx="14575" cy="12000"/>
            </a:xfrm>
            <a:custGeom>
              <a:avLst/>
              <a:gdLst/>
              <a:ahLst/>
              <a:cxnLst/>
              <a:rect l="l" t="t" r="r" b="b"/>
              <a:pathLst>
                <a:path w="583" h="480" extrusionOk="0">
                  <a:moveTo>
                    <a:pt x="296" y="0"/>
                  </a:moveTo>
                  <a:cubicBezTo>
                    <a:pt x="42" y="0"/>
                    <a:pt x="1" y="442"/>
                    <a:pt x="282" y="473"/>
                  </a:cubicBezTo>
                  <a:cubicBezTo>
                    <a:pt x="300" y="478"/>
                    <a:pt x="317" y="480"/>
                    <a:pt x="335" y="480"/>
                  </a:cubicBezTo>
                  <a:cubicBezTo>
                    <a:pt x="449" y="480"/>
                    <a:pt x="549" y="389"/>
                    <a:pt x="549" y="273"/>
                  </a:cubicBezTo>
                  <a:cubicBezTo>
                    <a:pt x="583" y="140"/>
                    <a:pt x="482" y="6"/>
                    <a:pt x="349" y="6"/>
                  </a:cubicBezTo>
                  <a:cubicBezTo>
                    <a:pt x="330" y="2"/>
                    <a:pt x="312" y="0"/>
                    <a:pt x="2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28"/>
            <p:cNvSpPr/>
            <p:nvPr/>
          </p:nvSpPr>
          <p:spPr>
            <a:xfrm>
              <a:off x="5920750" y="3707050"/>
              <a:ext cx="13350" cy="11750"/>
            </a:xfrm>
            <a:custGeom>
              <a:avLst/>
              <a:gdLst/>
              <a:ahLst/>
              <a:cxnLst/>
              <a:rect l="l" t="t" r="r" b="b"/>
              <a:pathLst>
                <a:path w="534" h="470" extrusionOk="0">
                  <a:moveTo>
                    <a:pt x="270" y="1"/>
                  </a:moveTo>
                  <a:cubicBezTo>
                    <a:pt x="186" y="1"/>
                    <a:pt x="111" y="45"/>
                    <a:pt x="67" y="134"/>
                  </a:cubicBezTo>
                  <a:cubicBezTo>
                    <a:pt x="0" y="234"/>
                    <a:pt x="34" y="401"/>
                    <a:pt x="167" y="435"/>
                  </a:cubicBezTo>
                  <a:cubicBezTo>
                    <a:pt x="202" y="458"/>
                    <a:pt x="242" y="469"/>
                    <a:pt x="281" y="469"/>
                  </a:cubicBezTo>
                  <a:cubicBezTo>
                    <a:pt x="353" y="469"/>
                    <a:pt x="424" y="432"/>
                    <a:pt x="467" y="368"/>
                  </a:cubicBezTo>
                  <a:cubicBezTo>
                    <a:pt x="534" y="234"/>
                    <a:pt x="501" y="101"/>
                    <a:pt x="401" y="34"/>
                  </a:cubicBezTo>
                  <a:cubicBezTo>
                    <a:pt x="356" y="12"/>
                    <a:pt x="312" y="1"/>
                    <a:pt x="2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28"/>
            <p:cNvSpPr/>
            <p:nvPr/>
          </p:nvSpPr>
          <p:spPr>
            <a:xfrm>
              <a:off x="6843350" y="3549450"/>
              <a:ext cx="13075" cy="12700"/>
            </a:xfrm>
            <a:custGeom>
              <a:avLst/>
              <a:gdLst/>
              <a:ahLst/>
              <a:cxnLst/>
              <a:rect l="l" t="t" r="r" b="b"/>
              <a:pathLst>
                <a:path w="523" h="508" extrusionOk="0">
                  <a:moveTo>
                    <a:pt x="284" y="1"/>
                  </a:moveTo>
                  <a:cubicBezTo>
                    <a:pt x="142" y="1"/>
                    <a:pt x="0" y="114"/>
                    <a:pt x="56" y="301"/>
                  </a:cubicBezTo>
                  <a:cubicBezTo>
                    <a:pt x="56" y="417"/>
                    <a:pt x="157" y="507"/>
                    <a:pt x="270" y="507"/>
                  </a:cubicBezTo>
                  <a:cubicBezTo>
                    <a:pt x="288" y="507"/>
                    <a:pt x="305" y="505"/>
                    <a:pt x="323" y="501"/>
                  </a:cubicBezTo>
                  <a:cubicBezTo>
                    <a:pt x="456" y="467"/>
                    <a:pt x="523" y="367"/>
                    <a:pt x="523" y="234"/>
                  </a:cubicBezTo>
                  <a:cubicBezTo>
                    <a:pt x="508" y="72"/>
                    <a:pt x="396"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28"/>
            <p:cNvSpPr/>
            <p:nvPr/>
          </p:nvSpPr>
          <p:spPr>
            <a:xfrm>
              <a:off x="6896375" y="3010575"/>
              <a:ext cx="12600" cy="12625"/>
            </a:xfrm>
            <a:custGeom>
              <a:avLst/>
              <a:gdLst/>
              <a:ahLst/>
              <a:cxnLst/>
              <a:rect l="l" t="t" r="r" b="b"/>
              <a:pathLst>
                <a:path w="504" h="505" extrusionOk="0">
                  <a:moveTo>
                    <a:pt x="229" y="0"/>
                  </a:moveTo>
                  <a:cubicBezTo>
                    <a:pt x="137" y="0"/>
                    <a:pt x="36" y="91"/>
                    <a:pt x="36" y="207"/>
                  </a:cubicBezTo>
                  <a:cubicBezTo>
                    <a:pt x="1" y="403"/>
                    <a:pt x="137" y="504"/>
                    <a:pt x="272" y="504"/>
                  </a:cubicBezTo>
                  <a:cubicBezTo>
                    <a:pt x="388" y="504"/>
                    <a:pt x="503" y="428"/>
                    <a:pt x="503" y="274"/>
                  </a:cubicBezTo>
                  <a:cubicBezTo>
                    <a:pt x="503" y="140"/>
                    <a:pt x="437" y="7"/>
                    <a:pt x="270" y="7"/>
                  </a:cubicBezTo>
                  <a:cubicBezTo>
                    <a:pt x="257" y="2"/>
                    <a:pt x="243"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28"/>
            <p:cNvSpPr/>
            <p:nvPr/>
          </p:nvSpPr>
          <p:spPr>
            <a:xfrm>
              <a:off x="6679625" y="2642100"/>
              <a:ext cx="13350" cy="11775"/>
            </a:xfrm>
            <a:custGeom>
              <a:avLst/>
              <a:gdLst/>
              <a:ahLst/>
              <a:cxnLst/>
              <a:rect l="l" t="t" r="r" b="b"/>
              <a:pathLst>
                <a:path w="534" h="471" extrusionOk="0">
                  <a:moveTo>
                    <a:pt x="273" y="0"/>
                  </a:moveTo>
                  <a:cubicBezTo>
                    <a:pt x="228" y="0"/>
                    <a:pt x="181" y="11"/>
                    <a:pt x="134" y="35"/>
                  </a:cubicBezTo>
                  <a:cubicBezTo>
                    <a:pt x="34" y="102"/>
                    <a:pt x="0" y="235"/>
                    <a:pt x="67" y="369"/>
                  </a:cubicBezTo>
                  <a:cubicBezTo>
                    <a:pt x="110" y="433"/>
                    <a:pt x="181" y="470"/>
                    <a:pt x="262" y="470"/>
                  </a:cubicBezTo>
                  <a:cubicBezTo>
                    <a:pt x="306" y="470"/>
                    <a:pt x="353" y="459"/>
                    <a:pt x="401" y="435"/>
                  </a:cubicBezTo>
                  <a:cubicBezTo>
                    <a:pt x="501" y="369"/>
                    <a:pt x="534" y="235"/>
                    <a:pt x="467" y="102"/>
                  </a:cubicBezTo>
                  <a:cubicBezTo>
                    <a:pt x="424" y="37"/>
                    <a:pt x="353"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28"/>
            <p:cNvSpPr/>
            <p:nvPr/>
          </p:nvSpPr>
          <p:spPr>
            <a:xfrm>
              <a:off x="5993300" y="2555250"/>
              <a:ext cx="12525" cy="12025"/>
            </a:xfrm>
            <a:custGeom>
              <a:avLst/>
              <a:gdLst/>
              <a:ahLst/>
              <a:cxnLst/>
              <a:rect l="l" t="t" r="r" b="b"/>
              <a:pathLst>
                <a:path w="501" h="481" extrusionOk="0">
                  <a:moveTo>
                    <a:pt x="248" y="0"/>
                  </a:moveTo>
                  <a:cubicBezTo>
                    <a:pt x="134" y="0"/>
                    <a:pt x="29" y="91"/>
                    <a:pt x="0" y="207"/>
                  </a:cubicBezTo>
                  <a:cubicBezTo>
                    <a:pt x="0" y="340"/>
                    <a:pt x="100" y="474"/>
                    <a:pt x="234" y="474"/>
                  </a:cubicBezTo>
                  <a:cubicBezTo>
                    <a:pt x="251" y="478"/>
                    <a:pt x="268" y="480"/>
                    <a:pt x="285" y="480"/>
                  </a:cubicBezTo>
                  <a:cubicBezTo>
                    <a:pt x="392" y="480"/>
                    <a:pt x="472" y="389"/>
                    <a:pt x="501" y="273"/>
                  </a:cubicBezTo>
                  <a:cubicBezTo>
                    <a:pt x="501" y="140"/>
                    <a:pt x="434" y="7"/>
                    <a:pt x="301" y="7"/>
                  </a:cubicBezTo>
                  <a:cubicBezTo>
                    <a:pt x="283" y="2"/>
                    <a:pt x="265" y="0"/>
                    <a:pt x="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28"/>
            <p:cNvSpPr/>
            <p:nvPr/>
          </p:nvSpPr>
          <p:spPr>
            <a:xfrm>
              <a:off x="5384525" y="2805750"/>
              <a:ext cx="13375" cy="12175"/>
            </a:xfrm>
            <a:custGeom>
              <a:avLst/>
              <a:gdLst/>
              <a:ahLst/>
              <a:cxnLst/>
              <a:rect l="l" t="t" r="r" b="b"/>
              <a:pathLst>
                <a:path w="535" h="487" extrusionOk="0">
                  <a:moveTo>
                    <a:pt x="273" y="1"/>
                  </a:moveTo>
                  <a:cubicBezTo>
                    <a:pt x="239" y="1"/>
                    <a:pt x="203" y="9"/>
                    <a:pt x="167" y="27"/>
                  </a:cubicBezTo>
                  <a:cubicBezTo>
                    <a:pt x="34" y="60"/>
                    <a:pt x="1" y="194"/>
                    <a:pt x="34" y="327"/>
                  </a:cubicBezTo>
                  <a:cubicBezTo>
                    <a:pt x="83" y="425"/>
                    <a:pt x="167" y="487"/>
                    <a:pt x="262" y="487"/>
                  </a:cubicBezTo>
                  <a:cubicBezTo>
                    <a:pt x="296" y="487"/>
                    <a:pt x="332" y="479"/>
                    <a:pt x="368" y="461"/>
                  </a:cubicBezTo>
                  <a:cubicBezTo>
                    <a:pt x="468" y="427"/>
                    <a:pt x="534" y="261"/>
                    <a:pt x="501" y="161"/>
                  </a:cubicBezTo>
                  <a:cubicBezTo>
                    <a:pt x="452" y="63"/>
                    <a:pt x="368"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28"/>
            <p:cNvSpPr/>
            <p:nvPr/>
          </p:nvSpPr>
          <p:spPr>
            <a:xfrm>
              <a:off x="5969100" y="3866300"/>
              <a:ext cx="15000" cy="11975"/>
            </a:xfrm>
            <a:custGeom>
              <a:avLst/>
              <a:gdLst/>
              <a:ahLst/>
              <a:cxnLst/>
              <a:rect l="l" t="t" r="r" b="b"/>
              <a:pathLst>
                <a:path w="600" h="479" extrusionOk="0">
                  <a:moveTo>
                    <a:pt x="294" y="1"/>
                  </a:moveTo>
                  <a:cubicBezTo>
                    <a:pt x="211" y="1"/>
                    <a:pt x="132" y="38"/>
                    <a:pt x="68" y="102"/>
                  </a:cubicBezTo>
                  <a:cubicBezTo>
                    <a:pt x="1" y="202"/>
                    <a:pt x="34" y="369"/>
                    <a:pt x="134" y="436"/>
                  </a:cubicBezTo>
                  <a:cubicBezTo>
                    <a:pt x="182" y="465"/>
                    <a:pt x="228" y="478"/>
                    <a:pt x="271" y="478"/>
                  </a:cubicBezTo>
                  <a:cubicBezTo>
                    <a:pt x="470" y="478"/>
                    <a:pt x="599" y="200"/>
                    <a:pt x="435" y="36"/>
                  </a:cubicBezTo>
                  <a:cubicBezTo>
                    <a:pt x="387" y="12"/>
                    <a:pt x="340"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28"/>
            <p:cNvSpPr/>
            <p:nvPr/>
          </p:nvSpPr>
          <p:spPr>
            <a:xfrm>
              <a:off x="7143250" y="3753175"/>
              <a:ext cx="12575" cy="9825"/>
            </a:xfrm>
            <a:custGeom>
              <a:avLst/>
              <a:gdLst/>
              <a:ahLst/>
              <a:cxnLst/>
              <a:rect l="l" t="t" r="r" b="b"/>
              <a:pathLst>
                <a:path w="503" h="393" extrusionOk="0">
                  <a:moveTo>
                    <a:pt x="416" y="0"/>
                  </a:moveTo>
                  <a:cubicBezTo>
                    <a:pt x="267" y="0"/>
                    <a:pt x="0" y="392"/>
                    <a:pt x="244" y="392"/>
                  </a:cubicBezTo>
                  <a:cubicBezTo>
                    <a:pt x="252" y="392"/>
                    <a:pt x="260" y="392"/>
                    <a:pt x="269" y="391"/>
                  </a:cubicBezTo>
                  <a:cubicBezTo>
                    <a:pt x="402" y="358"/>
                    <a:pt x="502" y="257"/>
                    <a:pt x="502" y="124"/>
                  </a:cubicBezTo>
                  <a:cubicBezTo>
                    <a:pt x="495" y="35"/>
                    <a:pt x="461"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28"/>
            <p:cNvSpPr/>
            <p:nvPr/>
          </p:nvSpPr>
          <p:spPr>
            <a:xfrm>
              <a:off x="7211725" y="2953150"/>
              <a:ext cx="12475" cy="9100"/>
            </a:xfrm>
            <a:custGeom>
              <a:avLst/>
              <a:gdLst/>
              <a:ahLst/>
              <a:cxnLst/>
              <a:rect l="l" t="t" r="r" b="b"/>
              <a:pathLst>
                <a:path w="499" h="364" extrusionOk="0">
                  <a:moveTo>
                    <a:pt x="240" y="1"/>
                  </a:moveTo>
                  <a:cubicBezTo>
                    <a:pt x="0" y="1"/>
                    <a:pt x="257" y="364"/>
                    <a:pt x="407" y="364"/>
                  </a:cubicBezTo>
                  <a:cubicBezTo>
                    <a:pt x="454" y="364"/>
                    <a:pt x="491" y="328"/>
                    <a:pt x="498" y="236"/>
                  </a:cubicBezTo>
                  <a:cubicBezTo>
                    <a:pt x="498" y="102"/>
                    <a:pt x="398" y="2"/>
                    <a:pt x="265" y="2"/>
                  </a:cubicBezTo>
                  <a:cubicBezTo>
                    <a:pt x="256" y="1"/>
                    <a:pt x="247" y="1"/>
                    <a:pt x="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28"/>
            <p:cNvSpPr/>
            <p:nvPr/>
          </p:nvSpPr>
          <p:spPr>
            <a:xfrm>
              <a:off x="6864750" y="2408600"/>
              <a:ext cx="15575" cy="12025"/>
            </a:xfrm>
            <a:custGeom>
              <a:avLst/>
              <a:gdLst/>
              <a:ahLst/>
              <a:cxnLst/>
              <a:rect l="l" t="t" r="r" b="b"/>
              <a:pathLst>
                <a:path w="623" h="481" extrusionOk="0">
                  <a:moveTo>
                    <a:pt x="308" y="0"/>
                  </a:moveTo>
                  <a:cubicBezTo>
                    <a:pt x="262" y="0"/>
                    <a:pt x="215" y="11"/>
                    <a:pt x="167" y="35"/>
                  </a:cubicBezTo>
                  <a:cubicBezTo>
                    <a:pt x="1" y="135"/>
                    <a:pt x="34" y="435"/>
                    <a:pt x="267" y="469"/>
                  </a:cubicBezTo>
                  <a:cubicBezTo>
                    <a:pt x="291" y="477"/>
                    <a:pt x="315" y="480"/>
                    <a:pt x="337" y="480"/>
                  </a:cubicBezTo>
                  <a:cubicBezTo>
                    <a:pt x="503" y="480"/>
                    <a:pt x="622" y="278"/>
                    <a:pt x="534" y="102"/>
                  </a:cubicBezTo>
                  <a:cubicBezTo>
                    <a:pt x="470" y="37"/>
                    <a:pt x="391"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28"/>
            <p:cNvSpPr/>
            <p:nvPr/>
          </p:nvSpPr>
          <p:spPr>
            <a:xfrm>
              <a:off x="6595400" y="2618100"/>
              <a:ext cx="15900" cy="12850"/>
            </a:xfrm>
            <a:custGeom>
              <a:avLst/>
              <a:gdLst/>
              <a:ahLst/>
              <a:cxnLst/>
              <a:rect l="l" t="t" r="r" b="b"/>
              <a:pathLst>
                <a:path w="636" h="514" extrusionOk="0">
                  <a:moveTo>
                    <a:pt x="282" y="1"/>
                  </a:moveTo>
                  <a:cubicBezTo>
                    <a:pt x="229" y="1"/>
                    <a:pt x="176" y="19"/>
                    <a:pt x="134" y="61"/>
                  </a:cubicBezTo>
                  <a:cubicBezTo>
                    <a:pt x="34" y="128"/>
                    <a:pt x="0" y="295"/>
                    <a:pt x="100" y="395"/>
                  </a:cubicBezTo>
                  <a:cubicBezTo>
                    <a:pt x="147" y="479"/>
                    <a:pt x="215" y="513"/>
                    <a:pt x="283" y="513"/>
                  </a:cubicBezTo>
                  <a:cubicBezTo>
                    <a:pt x="458" y="513"/>
                    <a:pt x="635" y="287"/>
                    <a:pt x="467" y="94"/>
                  </a:cubicBezTo>
                  <a:cubicBezTo>
                    <a:pt x="428" y="36"/>
                    <a:pt x="356"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28"/>
            <p:cNvSpPr/>
            <p:nvPr/>
          </p:nvSpPr>
          <p:spPr>
            <a:xfrm>
              <a:off x="5583600" y="3375725"/>
              <a:ext cx="16100" cy="12500"/>
            </a:xfrm>
            <a:custGeom>
              <a:avLst/>
              <a:gdLst/>
              <a:ahLst/>
              <a:cxnLst/>
              <a:rect l="l" t="t" r="r" b="b"/>
              <a:pathLst>
                <a:path w="644" h="500" extrusionOk="0">
                  <a:moveTo>
                    <a:pt x="380" y="1"/>
                  </a:moveTo>
                  <a:cubicBezTo>
                    <a:pt x="332" y="1"/>
                    <a:pt x="285" y="17"/>
                    <a:pt x="243" y="44"/>
                  </a:cubicBezTo>
                  <a:cubicBezTo>
                    <a:pt x="1" y="206"/>
                    <a:pt x="151" y="499"/>
                    <a:pt x="358" y="499"/>
                  </a:cubicBezTo>
                  <a:cubicBezTo>
                    <a:pt x="407" y="499"/>
                    <a:pt x="459" y="483"/>
                    <a:pt x="510" y="445"/>
                  </a:cubicBezTo>
                  <a:cubicBezTo>
                    <a:pt x="610" y="345"/>
                    <a:pt x="644" y="211"/>
                    <a:pt x="577" y="111"/>
                  </a:cubicBezTo>
                  <a:cubicBezTo>
                    <a:pt x="518" y="33"/>
                    <a:pt x="448" y="1"/>
                    <a:pt x="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28"/>
            <p:cNvSpPr/>
            <p:nvPr/>
          </p:nvSpPr>
          <p:spPr>
            <a:xfrm>
              <a:off x="5760625" y="3895200"/>
              <a:ext cx="13975" cy="12450"/>
            </a:xfrm>
            <a:custGeom>
              <a:avLst/>
              <a:gdLst/>
              <a:ahLst/>
              <a:cxnLst/>
              <a:rect l="l" t="t" r="r" b="b"/>
              <a:pathLst>
                <a:path w="559" h="498" extrusionOk="0">
                  <a:moveTo>
                    <a:pt x="279" y="1"/>
                  </a:moveTo>
                  <a:cubicBezTo>
                    <a:pt x="254" y="1"/>
                    <a:pt x="228" y="5"/>
                    <a:pt x="201" y="14"/>
                  </a:cubicBezTo>
                  <a:cubicBezTo>
                    <a:pt x="67" y="80"/>
                    <a:pt x="1" y="214"/>
                    <a:pt x="34" y="347"/>
                  </a:cubicBezTo>
                  <a:cubicBezTo>
                    <a:pt x="67" y="447"/>
                    <a:pt x="159" y="497"/>
                    <a:pt x="255" y="497"/>
                  </a:cubicBezTo>
                  <a:cubicBezTo>
                    <a:pt x="351" y="497"/>
                    <a:pt x="451" y="447"/>
                    <a:pt x="501" y="347"/>
                  </a:cubicBezTo>
                  <a:cubicBezTo>
                    <a:pt x="559" y="174"/>
                    <a:pt x="441"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28"/>
            <p:cNvSpPr/>
            <p:nvPr/>
          </p:nvSpPr>
          <p:spPr>
            <a:xfrm>
              <a:off x="6544050" y="3766600"/>
              <a:ext cx="14375" cy="8200"/>
            </a:xfrm>
            <a:custGeom>
              <a:avLst/>
              <a:gdLst/>
              <a:ahLst/>
              <a:cxnLst/>
              <a:rect l="l" t="t" r="r" b="b"/>
              <a:pathLst>
                <a:path w="575" h="328" extrusionOk="0">
                  <a:moveTo>
                    <a:pt x="110" y="0"/>
                  </a:moveTo>
                  <a:cubicBezTo>
                    <a:pt x="45" y="0"/>
                    <a:pt x="1" y="42"/>
                    <a:pt x="19" y="154"/>
                  </a:cubicBezTo>
                  <a:cubicBezTo>
                    <a:pt x="48" y="241"/>
                    <a:pt x="127" y="327"/>
                    <a:pt x="234" y="327"/>
                  </a:cubicBezTo>
                  <a:cubicBezTo>
                    <a:pt x="251" y="327"/>
                    <a:pt x="268" y="325"/>
                    <a:pt x="286" y="321"/>
                  </a:cubicBezTo>
                  <a:cubicBezTo>
                    <a:pt x="574" y="273"/>
                    <a:pt x="275" y="0"/>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28"/>
            <p:cNvSpPr/>
            <p:nvPr/>
          </p:nvSpPr>
          <p:spPr>
            <a:xfrm>
              <a:off x="6748975" y="3073875"/>
              <a:ext cx="11550" cy="10275"/>
            </a:xfrm>
            <a:custGeom>
              <a:avLst/>
              <a:gdLst/>
              <a:ahLst/>
              <a:cxnLst/>
              <a:rect l="l" t="t" r="r" b="b"/>
              <a:pathLst>
                <a:path w="462" h="411" extrusionOk="0">
                  <a:moveTo>
                    <a:pt x="202" y="1"/>
                  </a:moveTo>
                  <a:cubicBezTo>
                    <a:pt x="1" y="1"/>
                    <a:pt x="201" y="410"/>
                    <a:pt x="340" y="410"/>
                  </a:cubicBezTo>
                  <a:cubicBezTo>
                    <a:pt x="377" y="410"/>
                    <a:pt x="409" y="382"/>
                    <a:pt x="429" y="310"/>
                  </a:cubicBezTo>
                  <a:cubicBezTo>
                    <a:pt x="462" y="177"/>
                    <a:pt x="395" y="43"/>
                    <a:pt x="262" y="10"/>
                  </a:cubicBezTo>
                  <a:cubicBezTo>
                    <a:pt x="239" y="4"/>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28"/>
            <p:cNvSpPr/>
            <p:nvPr/>
          </p:nvSpPr>
          <p:spPr>
            <a:xfrm>
              <a:off x="6283300" y="2373350"/>
              <a:ext cx="17100" cy="12225"/>
            </a:xfrm>
            <a:custGeom>
              <a:avLst/>
              <a:gdLst/>
              <a:ahLst/>
              <a:cxnLst/>
              <a:rect l="l" t="t" r="r" b="b"/>
              <a:pathLst>
                <a:path w="684" h="489" extrusionOk="0">
                  <a:moveTo>
                    <a:pt x="350" y="0"/>
                  </a:moveTo>
                  <a:cubicBezTo>
                    <a:pt x="176" y="0"/>
                    <a:pt x="0" y="189"/>
                    <a:pt x="142" y="378"/>
                  </a:cubicBezTo>
                  <a:cubicBezTo>
                    <a:pt x="191" y="456"/>
                    <a:pt x="263" y="488"/>
                    <a:pt x="335" y="488"/>
                  </a:cubicBezTo>
                  <a:cubicBezTo>
                    <a:pt x="508" y="488"/>
                    <a:pt x="684" y="300"/>
                    <a:pt x="542" y="111"/>
                  </a:cubicBezTo>
                  <a:cubicBezTo>
                    <a:pt x="493" y="33"/>
                    <a:pt x="422"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28"/>
            <p:cNvSpPr/>
            <p:nvPr/>
          </p:nvSpPr>
          <p:spPr>
            <a:xfrm>
              <a:off x="5384525" y="2532675"/>
              <a:ext cx="12525" cy="12075"/>
            </a:xfrm>
            <a:custGeom>
              <a:avLst/>
              <a:gdLst/>
              <a:ahLst/>
              <a:cxnLst/>
              <a:rect l="l" t="t" r="r" b="b"/>
              <a:pathLst>
                <a:path w="501" h="483" extrusionOk="0">
                  <a:moveTo>
                    <a:pt x="269" y="0"/>
                  </a:moveTo>
                  <a:cubicBezTo>
                    <a:pt x="247" y="0"/>
                    <a:pt x="224" y="3"/>
                    <a:pt x="201" y="9"/>
                  </a:cubicBezTo>
                  <a:cubicBezTo>
                    <a:pt x="67" y="9"/>
                    <a:pt x="1" y="142"/>
                    <a:pt x="1" y="276"/>
                  </a:cubicBezTo>
                  <a:cubicBezTo>
                    <a:pt x="30" y="392"/>
                    <a:pt x="134" y="482"/>
                    <a:pt x="248" y="482"/>
                  </a:cubicBezTo>
                  <a:cubicBezTo>
                    <a:pt x="266" y="482"/>
                    <a:pt x="283" y="480"/>
                    <a:pt x="301" y="476"/>
                  </a:cubicBezTo>
                  <a:cubicBezTo>
                    <a:pt x="434" y="443"/>
                    <a:pt x="501"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28"/>
            <p:cNvSpPr/>
            <p:nvPr/>
          </p:nvSpPr>
          <p:spPr>
            <a:xfrm>
              <a:off x="5870700" y="3356400"/>
              <a:ext cx="13900" cy="11950"/>
            </a:xfrm>
            <a:custGeom>
              <a:avLst/>
              <a:gdLst/>
              <a:ahLst/>
              <a:cxnLst/>
              <a:rect l="l" t="t" r="r" b="b"/>
              <a:pathLst>
                <a:path w="556" h="478" extrusionOk="0">
                  <a:moveTo>
                    <a:pt x="268" y="0"/>
                  </a:moveTo>
                  <a:cubicBezTo>
                    <a:pt x="176" y="0"/>
                    <a:pt x="84" y="50"/>
                    <a:pt x="34" y="150"/>
                  </a:cubicBezTo>
                  <a:cubicBezTo>
                    <a:pt x="1" y="284"/>
                    <a:pt x="68" y="417"/>
                    <a:pt x="168" y="451"/>
                  </a:cubicBezTo>
                  <a:cubicBezTo>
                    <a:pt x="204" y="469"/>
                    <a:pt x="241" y="477"/>
                    <a:pt x="276" y="477"/>
                  </a:cubicBezTo>
                  <a:cubicBezTo>
                    <a:pt x="432" y="477"/>
                    <a:pt x="556" y="314"/>
                    <a:pt x="501" y="150"/>
                  </a:cubicBezTo>
                  <a:cubicBezTo>
                    <a:pt x="451" y="50"/>
                    <a:pt x="359"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28"/>
            <p:cNvSpPr/>
            <p:nvPr/>
          </p:nvSpPr>
          <p:spPr>
            <a:xfrm>
              <a:off x="6813875" y="3151575"/>
              <a:ext cx="11700" cy="10225"/>
            </a:xfrm>
            <a:custGeom>
              <a:avLst/>
              <a:gdLst/>
              <a:ahLst/>
              <a:cxnLst/>
              <a:rect l="l" t="t" r="r" b="b"/>
              <a:pathLst>
                <a:path w="468" h="409" extrusionOk="0">
                  <a:moveTo>
                    <a:pt x="355" y="1"/>
                  </a:moveTo>
                  <a:cubicBezTo>
                    <a:pt x="221" y="1"/>
                    <a:pt x="1" y="409"/>
                    <a:pt x="224" y="409"/>
                  </a:cubicBezTo>
                  <a:cubicBezTo>
                    <a:pt x="237" y="409"/>
                    <a:pt x="251" y="407"/>
                    <a:pt x="268" y="404"/>
                  </a:cubicBezTo>
                  <a:cubicBezTo>
                    <a:pt x="401" y="371"/>
                    <a:pt x="468" y="238"/>
                    <a:pt x="434" y="104"/>
                  </a:cubicBezTo>
                  <a:cubicBezTo>
                    <a:pt x="421" y="30"/>
                    <a:pt x="391"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28"/>
            <p:cNvSpPr/>
            <p:nvPr/>
          </p:nvSpPr>
          <p:spPr>
            <a:xfrm>
              <a:off x="6853625" y="2654900"/>
              <a:ext cx="13850" cy="8950"/>
            </a:xfrm>
            <a:custGeom>
              <a:avLst/>
              <a:gdLst/>
              <a:ahLst/>
              <a:cxnLst/>
              <a:rect l="l" t="t" r="r" b="b"/>
              <a:pathLst>
                <a:path w="554" h="358" extrusionOk="0">
                  <a:moveTo>
                    <a:pt x="471" y="0"/>
                  </a:moveTo>
                  <a:cubicBezTo>
                    <a:pt x="316" y="0"/>
                    <a:pt x="1" y="332"/>
                    <a:pt x="279" y="357"/>
                  </a:cubicBezTo>
                  <a:cubicBezTo>
                    <a:pt x="412" y="357"/>
                    <a:pt x="546" y="257"/>
                    <a:pt x="546" y="124"/>
                  </a:cubicBezTo>
                  <a:cubicBezTo>
                    <a:pt x="554" y="34"/>
                    <a:pt x="521" y="0"/>
                    <a:pt x="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28"/>
            <p:cNvSpPr/>
            <p:nvPr/>
          </p:nvSpPr>
          <p:spPr>
            <a:xfrm>
              <a:off x="6452375" y="2406800"/>
              <a:ext cx="17725" cy="11975"/>
            </a:xfrm>
            <a:custGeom>
              <a:avLst/>
              <a:gdLst/>
              <a:ahLst/>
              <a:cxnLst/>
              <a:rect l="l" t="t" r="r" b="b"/>
              <a:pathLst>
                <a:path w="709" h="479" extrusionOk="0">
                  <a:moveTo>
                    <a:pt x="353" y="1"/>
                  </a:moveTo>
                  <a:cubicBezTo>
                    <a:pt x="144" y="1"/>
                    <a:pt x="0" y="302"/>
                    <a:pt x="251" y="441"/>
                  </a:cubicBezTo>
                  <a:cubicBezTo>
                    <a:pt x="293" y="467"/>
                    <a:pt x="334" y="478"/>
                    <a:pt x="372" y="478"/>
                  </a:cubicBezTo>
                  <a:cubicBezTo>
                    <a:pt x="579" y="478"/>
                    <a:pt x="709" y="153"/>
                    <a:pt x="484" y="40"/>
                  </a:cubicBezTo>
                  <a:cubicBezTo>
                    <a:pt x="440" y="13"/>
                    <a:pt x="395"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28"/>
            <p:cNvSpPr/>
            <p:nvPr/>
          </p:nvSpPr>
          <p:spPr>
            <a:xfrm>
              <a:off x="5277775" y="2962400"/>
              <a:ext cx="14975" cy="11950"/>
            </a:xfrm>
            <a:custGeom>
              <a:avLst/>
              <a:gdLst/>
              <a:ahLst/>
              <a:cxnLst/>
              <a:rect l="l" t="t" r="r" b="b"/>
              <a:pathLst>
                <a:path w="599" h="478" extrusionOk="0">
                  <a:moveTo>
                    <a:pt x="250" y="0"/>
                  </a:moveTo>
                  <a:cubicBezTo>
                    <a:pt x="222" y="0"/>
                    <a:pt x="194" y="10"/>
                    <a:pt x="168" y="32"/>
                  </a:cubicBezTo>
                  <a:cubicBezTo>
                    <a:pt x="34" y="99"/>
                    <a:pt x="1" y="232"/>
                    <a:pt x="34" y="333"/>
                  </a:cubicBezTo>
                  <a:cubicBezTo>
                    <a:pt x="85" y="434"/>
                    <a:pt x="175" y="478"/>
                    <a:pt x="274" y="478"/>
                  </a:cubicBezTo>
                  <a:cubicBezTo>
                    <a:pt x="305" y="478"/>
                    <a:pt x="336" y="474"/>
                    <a:pt x="368" y="466"/>
                  </a:cubicBezTo>
                  <a:cubicBezTo>
                    <a:pt x="599" y="408"/>
                    <a:pt x="430"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28"/>
            <p:cNvSpPr/>
            <p:nvPr/>
          </p:nvSpPr>
          <p:spPr>
            <a:xfrm>
              <a:off x="5272775" y="3564450"/>
              <a:ext cx="12550" cy="11700"/>
            </a:xfrm>
            <a:custGeom>
              <a:avLst/>
              <a:gdLst/>
              <a:ahLst/>
              <a:cxnLst/>
              <a:rect l="l" t="t" r="r" b="b"/>
              <a:pathLst>
                <a:path w="502" h="468" extrusionOk="0">
                  <a:moveTo>
                    <a:pt x="234" y="1"/>
                  </a:moveTo>
                  <a:cubicBezTo>
                    <a:pt x="101" y="1"/>
                    <a:pt x="1" y="101"/>
                    <a:pt x="1" y="234"/>
                  </a:cubicBezTo>
                  <a:cubicBezTo>
                    <a:pt x="1" y="368"/>
                    <a:pt x="101" y="468"/>
                    <a:pt x="234" y="468"/>
                  </a:cubicBezTo>
                  <a:cubicBezTo>
                    <a:pt x="368" y="468"/>
                    <a:pt x="501" y="368"/>
                    <a:pt x="501" y="234"/>
                  </a:cubicBezTo>
                  <a:cubicBezTo>
                    <a:pt x="501" y="101"/>
                    <a:pt x="368"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28"/>
            <p:cNvSpPr/>
            <p:nvPr/>
          </p:nvSpPr>
          <p:spPr>
            <a:xfrm>
              <a:off x="6536250" y="3854150"/>
              <a:ext cx="14000" cy="8200"/>
            </a:xfrm>
            <a:custGeom>
              <a:avLst/>
              <a:gdLst/>
              <a:ahLst/>
              <a:cxnLst/>
              <a:rect l="l" t="t" r="r" b="b"/>
              <a:pathLst>
                <a:path w="560" h="328" extrusionOk="0">
                  <a:moveTo>
                    <a:pt x="462" y="1"/>
                  </a:moveTo>
                  <a:cubicBezTo>
                    <a:pt x="307" y="1"/>
                    <a:pt x="1" y="273"/>
                    <a:pt x="265" y="321"/>
                  </a:cubicBezTo>
                  <a:cubicBezTo>
                    <a:pt x="283" y="326"/>
                    <a:pt x="300" y="328"/>
                    <a:pt x="318" y="328"/>
                  </a:cubicBezTo>
                  <a:cubicBezTo>
                    <a:pt x="431" y="328"/>
                    <a:pt x="532" y="241"/>
                    <a:pt x="532" y="155"/>
                  </a:cubicBezTo>
                  <a:cubicBezTo>
                    <a:pt x="560" y="42"/>
                    <a:pt x="52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28"/>
            <p:cNvSpPr/>
            <p:nvPr/>
          </p:nvSpPr>
          <p:spPr>
            <a:xfrm>
              <a:off x="6898950" y="3558200"/>
              <a:ext cx="13850" cy="12450"/>
            </a:xfrm>
            <a:custGeom>
              <a:avLst/>
              <a:gdLst/>
              <a:ahLst/>
              <a:cxnLst/>
              <a:rect l="l" t="t" r="r" b="b"/>
              <a:pathLst>
                <a:path w="554" h="498" extrusionOk="0">
                  <a:moveTo>
                    <a:pt x="250" y="1"/>
                  </a:moveTo>
                  <a:cubicBezTo>
                    <a:pt x="159" y="1"/>
                    <a:pt x="67" y="51"/>
                    <a:pt x="34" y="151"/>
                  </a:cubicBezTo>
                  <a:cubicBezTo>
                    <a:pt x="0" y="284"/>
                    <a:pt x="67" y="418"/>
                    <a:pt x="167" y="484"/>
                  </a:cubicBezTo>
                  <a:cubicBezTo>
                    <a:pt x="194" y="493"/>
                    <a:pt x="221" y="497"/>
                    <a:pt x="247" y="497"/>
                  </a:cubicBezTo>
                  <a:cubicBezTo>
                    <a:pt x="415" y="497"/>
                    <a:pt x="554" y="324"/>
                    <a:pt x="467" y="151"/>
                  </a:cubicBezTo>
                  <a:cubicBezTo>
                    <a:pt x="434" y="51"/>
                    <a:pt x="342"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28"/>
            <p:cNvSpPr/>
            <p:nvPr/>
          </p:nvSpPr>
          <p:spPr>
            <a:xfrm>
              <a:off x="6953000" y="3455625"/>
              <a:ext cx="15175" cy="12125"/>
            </a:xfrm>
            <a:custGeom>
              <a:avLst/>
              <a:gdLst/>
              <a:ahLst/>
              <a:cxnLst/>
              <a:rect l="l" t="t" r="r" b="b"/>
              <a:pathLst>
                <a:path w="607" h="485" extrusionOk="0">
                  <a:moveTo>
                    <a:pt x="350" y="0"/>
                  </a:moveTo>
                  <a:cubicBezTo>
                    <a:pt x="132" y="0"/>
                    <a:pt x="0" y="304"/>
                    <a:pt x="207" y="451"/>
                  </a:cubicBezTo>
                  <a:cubicBezTo>
                    <a:pt x="251" y="473"/>
                    <a:pt x="295" y="484"/>
                    <a:pt x="337" y="484"/>
                  </a:cubicBezTo>
                  <a:cubicBezTo>
                    <a:pt x="421" y="484"/>
                    <a:pt x="496" y="440"/>
                    <a:pt x="540" y="351"/>
                  </a:cubicBezTo>
                  <a:cubicBezTo>
                    <a:pt x="607" y="251"/>
                    <a:pt x="573" y="84"/>
                    <a:pt x="440" y="17"/>
                  </a:cubicBezTo>
                  <a:cubicBezTo>
                    <a:pt x="409" y="6"/>
                    <a:pt x="379"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28"/>
            <p:cNvSpPr/>
            <p:nvPr/>
          </p:nvSpPr>
          <p:spPr>
            <a:xfrm>
              <a:off x="6989850" y="3365950"/>
              <a:ext cx="13350" cy="11725"/>
            </a:xfrm>
            <a:custGeom>
              <a:avLst/>
              <a:gdLst/>
              <a:ahLst/>
              <a:cxnLst/>
              <a:rect l="l" t="t" r="r" b="b"/>
              <a:pathLst>
                <a:path w="534" h="469" extrusionOk="0">
                  <a:moveTo>
                    <a:pt x="244" y="0"/>
                  </a:moveTo>
                  <a:cubicBezTo>
                    <a:pt x="166" y="0"/>
                    <a:pt x="88" y="37"/>
                    <a:pt x="67" y="102"/>
                  </a:cubicBezTo>
                  <a:cubicBezTo>
                    <a:pt x="0" y="235"/>
                    <a:pt x="33" y="369"/>
                    <a:pt x="167" y="435"/>
                  </a:cubicBezTo>
                  <a:cubicBezTo>
                    <a:pt x="200" y="458"/>
                    <a:pt x="237" y="469"/>
                    <a:pt x="274" y="469"/>
                  </a:cubicBezTo>
                  <a:cubicBezTo>
                    <a:pt x="348" y="469"/>
                    <a:pt x="423" y="424"/>
                    <a:pt x="467" y="335"/>
                  </a:cubicBezTo>
                  <a:cubicBezTo>
                    <a:pt x="534" y="235"/>
                    <a:pt x="500" y="69"/>
                    <a:pt x="367" y="35"/>
                  </a:cubicBezTo>
                  <a:cubicBezTo>
                    <a:pt x="332" y="12"/>
                    <a:pt x="288"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28"/>
            <p:cNvSpPr/>
            <p:nvPr/>
          </p:nvSpPr>
          <p:spPr>
            <a:xfrm>
              <a:off x="6923125" y="3484375"/>
              <a:ext cx="14200" cy="11750"/>
            </a:xfrm>
            <a:custGeom>
              <a:avLst/>
              <a:gdLst/>
              <a:ahLst/>
              <a:cxnLst/>
              <a:rect l="l" t="t" r="r" b="b"/>
              <a:pathLst>
                <a:path w="568" h="470" extrusionOk="0">
                  <a:moveTo>
                    <a:pt x="295" y="0"/>
                  </a:moveTo>
                  <a:cubicBezTo>
                    <a:pt x="215" y="0"/>
                    <a:pt x="144" y="37"/>
                    <a:pt x="101" y="102"/>
                  </a:cubicBezTo>
                  <a:cubicBezTo>
                    <a:pt x="1" y="235"/>
                    <a:pt x="34" y="368"/>
                    <a:pt x="167" y="435"/>
                  </a:cubicBezTo>
                  <a:cubicBezTo>
                    <a:pt x="203" y="459"/>
                    <a:pt x="247" y="470"/>
                    <a:pt x="291" y="470"/>
                  </a:cubicBezTo>
                  <a:cubicBezTo>
                    <a:pt x="373" y="470"/>
                    <a:pt x="458" y="433"/>
                    <a:pt x="501" y="368"/>
                  </a:cubicBezTo>
                  <a:cubicBezTo>
                    <a:pt x="568" y="268"/>
                    <a:pt x="534" y="102"/>
                    <a:pt x="434" y="35"/>
                  </a:cubicBezTo>
                  <a:cubicBezTo>
                    <a:pt x="387" y="11"/>
                    <a:pt x="340" y="0"/>
                    <a:pt x="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28"/>
            <p:cNvSpPr/>
            <p:nvPr/>
          </p:nvSpPr>
          <p:spPr>
            <a:xfrm>
              <a:off x="6928975" y="3460975"/>
              <a:ext cx="15650" cy="12100"/>
            </a:xfrm>
            <a:custGeom>
              <a:avLst/>
              <a:gdLst/>
              <a:ahLst/>
              <a:cxnLst/>
              <a:rect l="l" t="t" r="r" b="b"/>
              <a:pathLst>
                <a:path w="626" h="484" extrusionOk="0">
                  <a:moveTo>
                    <a:pt x="311" y="0"/>
                  </a:moveTo>
                  <a:cubicBezTo>
                    <a:pt x="297" y="0"/>
                    <a:pt x="282" y="1"/>
                    <a:pt x="267" y="4"/>
                  </a:cubicBezTo>
                  <a:cubicBezTo>
                    <a:pt x="67" y="37"/>
                    <a:pt x="0" y="304"/>
                    <a:pt x="167" y="437"/>
                  </a:cubicBezTo>
                  <a:cubicBezTo>
                    <a:pt x="212" y="467"/>
                    <a:pt x="270" y="484"/>
                    <a:pt x="327" y="484"/>
                  </a:cubicBezTo>
                  <a:cubicBezTo>
                    <a:pt x="397" y="484"/>
                    <a:pt x="464" y="459"/>
                    <a:pt x="500" y="404"/>
                  </a:cubicBezTo>
                  <a:cubicBezTo>
                    <a:pt x="625" y="217"/>
                    <a:pt x="517" y="0"/>
                    <a:pt x="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28"/>
            <p:cNvSpPr/>
            <p:nvPr/>
          </p:nvSpPr>
          <p:spPr>
            <a:xfrm>
              <a:off x="7024875" y="3300275"/>
              <a:ext cx="14200" cy="12350"/>
            </a:xfrm>
            <a:custGeom>
              <a:avLst/>
              <a:gdLst/>
              <a:ahLst/>
              <a:cxnLst/>
              <a:rect l="l" t="t" r="r" b="b"/>
              <a:pathLst>
                <a:path w="568" h="494" extrusionOk="0">
                  <a:moveTo>
                    <a:pt x="290" y="0"/>
                  </a:moveTo>
                  <a:cubicBezTo>
                    <a:pt x="198" y="0"/>
                    <a:pt x="115" y="55"/>
                    <a:pt x="67" y="127"/>
                  </a:cubicBezTo>
                  <a:cubicBezTo>
                    <a:pt x="0" y="260"/>
                    <a:pt x="33" y="394"/>
                    <a:pt x="167" y="461"/>
                  </a:cubicBezTo>
                  <a:cubicBezTo>
                    <a:pt x="200" y="483"/>
                    <a:pt x="241" y="494"/>
                    <a:pt x="283" y="494"/>
                  </a:cubicBezTo>
                  <a:cubicBezTo>
                    <a:pt x="367" y="494"/>
                    <a:pt x="456" y="449"/>
                    <a:pt x="500" y="361"/>
                  </a:cubicBezTo>
                  <a:cubicBezTo>
                    <a:pt x="567" y="260"/>
                    <a:pt x="500" y="94"/>
                    <a:pt x="400" y="27"/>
                  </a:cubicBezTo>
                  <a:cubicBezTo>
                    <a:pt x="363" y="8"/>
                    <a:pt x="326"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28"/>
            <p:cNvSpPr/>
            <p:nvPr/>
          </p:nvSpPr>
          <p:spPr>
            <a:xfrm>
              <a:off x="7021525" y="3386675"/>
              <a:ext cx="14775" cy="11900"/>
            </a:xfrm>
            <a:custGeom>
              <a:avLst/>
              <a:gdLst/>
              <a:ahLst/>
              <a:cxnLst/>
              <a:rect l="l" t="t" r="r" b="b"/>
              <a:pathLst>
                <a:path w="591" h="476" extrusionOk="0">
                  <a:moveTo>
                    <a:pt x="249" y="0"/>
                  </a:moveTo>
                  <a:cubicBezTo>
                    <a:pt x="135" y="0"/>
                    <a:pt x="34" y="91"/>
                    <a:pt x="34" y="207"/>
                  </a:cubicBezTo>
                  <a:cubicBezTo>
                    <a:pt x="1" y="340"/>
                    <a:pt x="101" y="474"/>
                    <a:pt x="234" y="474"/>
                  </a:cubicBezTo>
                  <a:cubicBezTo>
                    <a:pt x="245" y="475"/>
                    <a:pt x="255" y="475"/>
                    <a:pt x="264" y="475"/>
                  </a:cubicBezTo>
                  <a:cubicBezTo>
                    <a:pt x="539" y="475"/>
                    <a:pt x="591" y="39"/>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28"/>
            <p:cNvSpPr/>
            <p:nvPr/>
          </p:nvSpPr>
          <p:spPr>
            <a:xfrm>
              <a:off x="7034725" y="3437350"/>
              <a:ext cx="14150" cy="11925"/>
            </a:xfrm>
            <a:custGeom>
              <a:avLst/>
              <a:gdLst/>
              <a:ahLst/>
              <a:cxnLst/>
              <a:rect l="l" t="t" r="r" b="b"/>
              <a:pathLst>
                <a:path w="566" h="477" extrusionOk="0">
                  <a:moveTo>
                    <a:pt x="281" y="0"/>
                  </a:moveTo>
                  <a:cubicBezTo>
                    <a:pt x="142" y="0"/>
                    <a:pt x="1" y="107"/>
                    <a:pt x="40" y="281"/>
                  </a:cubicBezTo>
                  <a:cubicBezTo>
                    <a:pt x="67" y="419"/>
                    <a:pt x="168" y="477"/>
                    <a:pt x="270" y="477"/>
                  </a:cubicBezTo>
                  <a:cubicBezTo>
                    <a:pt x="417" y="477"/>
                    <a:pt x="566" y="358"/>
                    <a:pt x="507" y="181"/>
                  </a:cubicBezTo>
                  <a:cubicBezTo>
                    <a:pt x="479" y="56"/>
                    <a:pt x="381"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28"/>
            <p:cNvSpPr/>
            <p:nvPr/>
          </p:nvSpPr>
          <p:spPr>
            <a:xfrm>
              <a:off x="7119925" y="3309850"/>
              <a:ext cx="14200" cy="12000"/>
            </a:xfrm>
            <a:custGeom>
              <a:avLst/>
              <a:gdLst/>
              <a:ahLst/>
              <a:cxnLst/>
              <a:rect l="l" t="t" r="r" b="b"/>
              <a:pathLst>
                <a:path w="568" h="480" extrusionOk="0">
                  <a:moveTo>
                    <a:pt x="273" y="0"/>
                  </a:moveTo>
                  <a:cubicBezTo>
                    <a:pt x="202" y="0"/>
                    <a:pt x="140" y="33"/>
                    <a:pt x="101" y="111"/>
                  </a:cubicBezTo>
                  <a:cubicBezTo>
                    <a:pt x="1" y="211"/>
                    <a:pt x="34" y="344"/>
                    <a:pt x="134" y="445"/>
                  </a:cubicBezTo>
                  <a:cubicBezTo>
                    <a:pt x="182" y="468"/>
                    <a:pt x="229" y="479"/>
                    <a:pt x="273" y="479"/>
                  </a:cubicBezTo>
                  <a:cubicBezTo>
                    <a:pt x="354" y="479"/>
                    <a:pt x="425" y="442"/>
                    <a:pt x="468" y="378"/>
                  </a:cubicBezTo>
                  <a:cubicBezTo>
                    <a:pt x="568" y="278"/>
                    <a:pt x="535" y="111"/>
                    <a:pt x="434" y="44"/>
                  </a:cubicBezTo>
                  <a:cubicBezTo>
                    <a:pt x="379" y="17"/>
                    <a:pt x="324"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28"/>
            <p:cNvSpPr/>
            <p:nvPr/>
          </p:nvSpPr>
          <p:spPr>
            <a:xfrm>
              <a:off x="7138375" y="3372225"/>
              <a:ext cx="14700" cy="8175"/>
            </a:xfrm>
            <a:custGeom>
              <a:avLst/>
              <a:gdLst/>
              <a:ahLst/>
              <a:cxnLst/>
              <a:rect l="l" t="t" r="r" b="b"/>
              <a:pathLst>
                <a:path w="588" h="327" extrusionOk="0">
                  <a:moveTo>
                    <a:pt x="120" y="0"/>
                  </a:moveTo>
                  <a:cubicBezTo>
                    <a:pt x="48" y="0"/>
                    <a:pt x="0" y="41"/>
                    <a:pt x="30" y="151"/>
                  </a:cubicBezTo>
                  <a:cubicBezTo>
                    <a:pt x="85" y="262"/>
                    <a:pt x="186" y="326"/>
                    <a:pt x="276" y="326"/>
                  </a:cubicBezTo>
                  <a:cubicBezTo>
                    <a:pt x="295" y="326"/>
                    <a:pt x="313" y="324"/>
                    <a:pt x="330" y="318"/>
                  </a:cubicBezTo>
                  <a:cubicBezTo>
                    <a:pt x="587" y="224"/>
                    <a:pt x="288" y="0"/>
                    <a:pt x="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28"/>
            <p:cNvSpPr/>
            <p:nvPr/>
          </p:nvSpPr>
          <p:spPr>
            <a:xfrm>
              <a:off x="7132775" y="3151000"/>
              <a:ext cx="14700" cy="12750"/>
            </a:xfrm>
            <a:custGeom>
              <a:avLst/>
              <a:gdLst/>
              <a:ahLst/>
              <a:cxnLst/>
              <a:rect l="l" t="t" r="r" b="b"/>
              <a:pathLst>
                <a:path w="588" h="510" extrusionOk="0">
                  <a:moveTo>
                    <a:pt x="302" y="1"/>
                  </a:moveTo>
                  <a:cubicBezTo>
                    <a:pt x="221" y="1"/>
                    <a:pt x="136" y="63"/>
                    <a:pt x="87" y="160"/>
                  </a:cubicBezTo>
                  <a:cubicBezTo>
                    <a:pt x="0" y="356"/>
                    <a:pt x="154" y="509"/>
                    <a:pt x="309" y="509"/>
                  </a:cubicBezTo>
                  <a:cubicBezTo>
                    <a:pt x="391" y="509"/>
                    <a:pt x="474" y="465"/>
                    <a:pt x="521" y="361"/>
                  </a:cubicBezTo>
                  <a:cubicBezTo>
                    <a:pt x="588" y="227"/>
                    <a:pt x="521" y="94"/>
                    <a:pt x="387" y="27"/>
                  </a:cubicBezTo>
                  <a:cubicBezTo>
                    <a:pt x="361" y="9"/>
                    <a:pt x="331"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28"/>
            <p:cNvSpPr/>
            <p:nvPr/>
          </p:nvSpPr>
          <p:spPr>
            <a:xfrm>
              <a:off x="7222725" y="3047900"/>
              <a:ext cx="13150" cy="12500"/>
            </a:xfrm>
            <a:custGeom>
              <a:avLst/>
              <a:gdLst/>
              <a:ahLst/>
              <a:cxnLst/>
              <a:rect l="l" t="t" r="r" b="b"/>
              <a:pathLst>
                <a:path w="526" h="500" extrusionOk="0">
                  <a:moveTo>
                    <a:pt x="288" y="0"/>
                  </a:moveTo>
                  <a:cubicBezTo>
                    <a:pt x="144" y="0"/>
                    <a:pt x="0" y="131"/>
                    <a:pt x="25" y="282"/>
                  </a:cubicBezTo>
                  <a:cubicBezTo>
                    <a:pt x="47" y="411"/>
                    <a:pt x="167" y="499"/>
                    <a:pt x="285" y="499"/>
                  </a:cubicBezTo>
                  <a:cubicBezTo>
                    <a:pt x="349" y="499"/>
                    <a:pt x="412" y="474"/>
                    <a:pt x="459" y="415"/>
                  </a:cubicBezTo>
                  <a:cubicBezTo>
                    <a:pt x="525" y="282"/>
                    <a:pt x="525" y="148"/>
                    <a:pt x="425" y="48"/>
                  </a:cubicBezTo>
                  <a:cubicBezTo>
                    <a:pt x="384" y="15"/>
                    <a:pt x="336" y="0"/>
                    <a:pt x="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28"/>
            <p:cNvSpPr/>
            <p:nvPr/>
          </p:nvSpPr>
          <p:spPr>
            <a:xfrm>
              <a:off x="7119925" y="3180150"/>
              <a:ext cx="13800" cy="11925"/>
            </a:xfrm>
            <a:custGeom>
              <a:avLst/>
              <a:gdLst/>
              <a:ahLst/>
              <a:cxnLst/>
              <a:rect l="l" t="t" r="r" b="b"/>
              <a:pathLst>
                <a:path w="552" h="477" extrusionOk="0">
                  <a:moveTo>
                    <a:pt x="263" y="1"/>
                  </a:moveTo>
                  <a:cubicBezTo>
                    <a:pt x="192" y="1"/>
                    <a:pt x="120" y="30"/>
                    <a:pt x="68" y="95"/>
                  </a:cubicBezTo>
                  <a:cubicBezTo>
                    <a:pt x="1" y="229"/>
                    <a:pt x="34" y="362"/>
                    <a:pt x="134" y="429"/>
                  </a:cubicBezTo>
                  <a:cubicBezTo>
                    <a:pt x="176" y="462"/>
                    <a:pt x="224" y="477"/>
                    <a:pt x="271" y="477"/>
                  </a:cubicBezTo>
                  <a:cubicBezTo>
                    <a:pt x="414" y="477"/>
                    <a:pt x="551" y="345"/>
                    <a:pt x="501" y="195"/>
                  </a:cubicBezTo>
                  <a:cubicBezTo>
                    <a:pt x="481" y="73"/>
                    <a:pt x="373"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28"/>
            <p:cNvSpPr/>
            <p:nvPr/>
          </p:nvSpPr>
          <p:spPr>
            <a:xfrm>
              <a:off x="7108175" y="3131475"/>
              <a:ext cx="15950" cy="12175"/>
            </a:xfrm>
            <a:custGeom>
              <a:avLst/>
              <a:gdLst/>
              <a:ahLst/>
              <a:cxnLst/>
              <a:rect l="l" t="t" r="r" b="b"/>
              <a:pathLst>
                <a:path w="638" h="487" extrusionOk="0">
                  <a:moveTo>
                    <a:pt x="390" y="1"/>
                  </a:moveTo>
                  <a:cubicBezTo>
                    <a:pt x="372" y="1"/>
                    <a:pt x="355" y="3"/>
                    <a:pt x="337" y="7"/>
                  </a:cubicBezTo>
                  <a:cubicBezTo>
                    <a:pt x="0" y="7"/>
                    <a:pt x="57" y="486"/>
                    <a:pt x="328" y="486"/>
                  </a:cubicBezTo>
                  <a:cubicBezTo>
                    <a:pt x="352" y="486"/>
                    <a:pt x="377" y="483"/>
                    <a:pt x="404" y="474"/>
                  </a:cubicBezTo>
                  <a:cubicBezTo>
                    <a:pt x="538" y="441"/>
                    <a:pt x="638" y="341"/>
                    <a:pt x="604" y="208"/>
                  </a:cubicBezTo>
                  <a:cubicBezTo>
                    <a:pt x="604" y="92"/>
                    <a:pt x="504" y="1"/>
                    <a:pt x="3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28"/>
            <p:cNvSpPr/>
            <p:nvPr/>
          </p:nvSpPr>
          <p:spPr>
            <a:xfrm>
              <a:off x="7112425" y="2972375"/>
              <a:ext cx="13375" cy="12525"/>
            </a:xfrm>
            <a:custGeom>
              <a:avLst/>
              <a:gdLst/>
              <a:ahLst/>
              <a:cxnLst/>
              <a:rect l="l" t="t" r="r" b="b"/>
              <a:pathLst>
                <a:path w="535" h="501" extrusionOk="0">
                  <a:moveTo>
                    <a:pt x="301" y="0"/>
                  </a:moveTo>
                  <a:cubicBezTo>
                    <a:pt x="1" y="34"/>
                    <a:pt x="1" y="467"/>
                    <a:pt x="301" y="501"/>
                  </a:cubicBezTo>
                  <a:cubicBezTo>
                    <a:pt x="434" y="501"/>
                    <a:pt x="534" y="401"/>
                    <a:pt x="534" y="267"/>
                  </a:cubicBezTo>
                  <a:cubicBezTo>
                    <a:pt x="534" y="134"/>
                    <a:pt x="434"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28"/>
            <p:cNvSpPr/>
            <p:nvPr/>
          </p:nvSpPr>
          <p:spPr>
            <a:xfrm>
              <a:off x="7101125" y="3016350"/>
              <a:ext cx="14625" cy="7900"/>
            </a:xfrm>
            <a:custGeom>
              <a:avLst/>
              <a:gdLst/>
              <a:ahLst/>
              <a:cxnLst/>
              <a:rect l="l" t="t" r="r" b="b"/>
              <a:pathLst>
                <a:path w="585" h="316" extrusionOk="0">
                  <a:moveTo>
                    <a:pt x="251" y="1"/>
                  </a:moveTo>
                  <a:cubicBezTo>
                    <a:pt x="143" y="1"/>
                    <a:pt x="47" y="65"/>
                    <a:pt x="19" y="176"/>
                  </a:cubicBezTo>
                  <a:cubicBezTo>
                    <a:pt x="1" y="277"/>
                    <a:pt x="43" y="315"/>
                    <a:pt x="107" y="315"/>
                  </a:cubicBezTo>
                  <a:cubicBezTo>
                    <a:pt x="274" y="315"/>
                    <a:pt x="585" y="57"/>
                    <a:pt x="319" y="9"/>
                  </a:cubicBezTo>
                  <a:cubicBezTo>
                    <a:pt x="296" y="3"/>
                    <a:pt x="273"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28"/>
            <p:cNvSpPr/>
            <p:nvPr/>
          </p:nvSpPr>
          <p:spPr>
            <a:xfrm>
              <a:off x="7072400" y="3147325"/>
              <a:ext cx="14775" cy="11925"/>
            </a:xfrm>
            <a:custGeom>
              <a:avLst/>
              <a:gdLst/>
              <a:ahLst/>
              <a:cxnLst/>
              <a:rect l="l" t="t" r="r" b="b"/>
              <a:pathLst>
                <a:path w="591" h="477" extrusionOk="0">
                  <a:moveTo>
                    <a:pt x="282" y="1"/>
                  </a:moveTo>
                  <a:cubicBezTo>
                    <a:pt x="167" y="1"/>
                    <a:pt x="63" y="91"/>
                    <a:pt x="34" y="207"/>
                  </a:cubicBezTo>
                  <a:cubicBezTo>
                    <a:pt x="0" y="341"/>
                    <a:pt x="101" y="441"/>
                    <a:pt x="234" y="474"/>
                  </a:cubicBezTo>
                  <a:cubicBezTo>
                    <a:pt x="246" y="476"/>
                    <a:pt x="257" y="476"/>
                    <a:pt x="269" y="476"/>
                  </a:cubicBezTo>
                  <a:cubicBezTo>
                    <a:pt x="539" y="476"/>
                    <a:pt x="590" y="103"/>
                    <a:pt x="334" y="7"/>
                  </a:cubicBezTo>
                  <a:cubicBezTo>
                    <a:pt x="316"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28"/>
            <p:cNvSpPr/>
            <p:nvPr/>
          </p:nvSpPr>
          <p:spPr>
            <a:xfrm>
              <a:off x="7082375" y="2959850"/>
              <a:ext cx="12575" cy="12550"/>
            </a:xfrm>
            <a:custGeom>
              <a:avLst/>
              <a:gdLst/>
              <a:ahLst/>
              <a:cxnLst/>
              <a:rect l="l" t="t" r="r" b="b"/>
              <a:pathLst>
                <a:path w="503" h="502" extrusionOk="0">
                  <a:moveTo>
                    <a:pt x="269" y="1"/>
                  </a:moveTo>
                  <a:cubicBezTo>
                    <a:pt x="135" y="1"/>
                    <a:pt x="35" y="101"/>
                    <a:pt x="35" y="234"/>
                  </a:cubicBezTo>
                  <a:cubicBezTo>
                    <a:pt x="0" y="409"/>
                    <a:pt x="131" y="502"/>
                    <a:pt x="262" y="502"/>
                  </a:cubicBezTo>
                  <a:cubicBezTo>
                    <a:pt x="382" y="502"/>
                    <a:pt x="502" y="426"/>
                    <a:pt x="502" y="268"/>
                  </a:cubicBezTo>
                  <a:cubicBezTo>
                    <a:pt x="502" y="134"/>
                    <a:pt x="40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28"/>
            <p:cNvSpPr/>
            <p:nvPr/>
          </p:nvSpPr>
          <p:spPr>
            <a:xfrm>
              <a:off x="7109400" y="2871425"/>
              <a:ext cx="14725" cy="11950"/>
            </a:xfrm>
            <a:custGeom>
              <a:avLst/>
              <a:gdLst/>
              <a:ahLst/>
              <a:cxnLst/>
              <a:rect l="l" t="t" r="r" b="b"/>
              <a:pathLst>
                <a:path w="589" h="478" extrusionOk="0">
                  <a:moveTo>
                    <a:pt x="354" y="0"/>
                  </a:moveTo>
                  <a:cubicBezTo>
                    <a:pt x="81" y="0"/>
                    <a:pt x="0" y="373"/>
                    <a:pt x="288" y="469"/>
                  </a:cubicBezTo>
                  <a:cubicBezTo>
                    <a:pt x="306" y="475"/>
                    <a:pt x="324" y="478"/>
                    <a:pt x="342" y="478"/>
                  </a:cubicBezTo>
                  <a:cubicBezTo>
                    <a:pt x="431" y="478"/>
                    <a:pt x="528" y="413"/>
                    <a:pt x="555" y="302"/>
                  </a:cubicBezTo>
                  <a:cubicBezTo>
                    <a:pt x="589" y="169"/>
                    <a:pt x="522" y="35"/>
                    <a:pt x="388" y="2"/>
                  </a:cubicBezTo>
                  <a:cubicBezTo>
                    <a:pt x="377" y="1"/>
                    <a:pt x="365" y="0"/>
                    <a:pt x="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28"/>
            <p:cNvSpPr/>
            <p:nvPr/>
          </p:nvSpPr>
          <p:spPr>
            <a:xfrm>
              <a:off x="7190275" y="2995425"/>
              <a:ext cx="14750" cy="12300"/>
            </a:xfrm>
            <a:custGeom>
              <a:avLst/>
              <a:gdLst/>
              <a:ahLst/>
              <a:cxnLst/>
              <a:rect l="l" t="t" r="r" b="b"/>
              <a:pathLst>
                <a:path w="590" h="492" extrusionOk="0">
                  <a:moveTo>
                    <a:pt x="308" y="1"/>
                  </a:moveTo>
                  <a:cubicBezTo>
                    <a:pt x="119" y="1"/>
                    <a:pt x="1" y="199"/>
                    <a:pt x="89" y="346"/>
                  </a:cubicBezTo>
                  <a:cubicBezTo>
                    <a:pt x="114" y="448"/>
                    <a:pt x="218" y="491"/>
                    <a:pt x="310" y="491"/>
                  </a:cubicBezTo>
                  <a:cubicBezTo>
                    <a:pt x="338" y="491"/>
                    <a:pt x="365" y="487"/>
                    <a:pt x="389" y="479"/>
                  </a:cubicBezTo>
                  <a:cubicBezTo>
                    <a:pt x="589" y="379"/>
                    <a:pt x="589" y="112"/>
                    <a:pt x="389" y="12"/>
                  </a:cubicBezTo>
                  <a:cubicBezTo>
                    <a:pt x="361" y="4"/>
                    <a:pt x="334"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28"/>
            <p:cNvSpPr/>
            <p:nvPr/>
          </p:nvSpPr>
          <p:spPr>
            <a:xfrm>
              <a:off x="7173300" y="3020700"/>
              <a:ext cx="13900" cy="12400"/>
            </a:xfrm>
            <a:custGeom>
              <a:avLst/>
              <a:gdLst/>
              <a:ahLst/>
              <a:cxnLst/>
              <a:rect l="l" t="t" r="r" b="b"/>
              <a:pathLst>
                <a:path w="556" h="496" extrusionOk="0">
                  <a:moveTo>
                    <a:pt x="275" y="1"/>
                  </a:moveTo>
                  <a:cubicBezTo>
                    <a:pt x="194" y="1"/>
                    <a:pt x="113" y="44"/>
                    <a:pt x="67" y="135"/>
                  </a:cubicBezTo>
                  <a:cubicBezTo>
                    <a:pt x="1" y="269"/>
                    <a:pt x="34" y="402"/>
                    <a:pt x="167" y="469"/>
                  </a:cubicBezTo>
                  <a:cubicBezTo>
                    <a:pt x="204" y="487"/>
                    <a:pt x="241" y="496"/>
                    <a:pt x="276" y="496"/>
                  </a:cubicBezTo>
                  <a:cubicBezTo>
                    <a:pt x="432" y="496"/>
                    <a:pt x="556" y="332"/>
                    <a:pt x="501" y="169"/>
                  </a:cubicBezTo>
                  <a:cubicBezTo>
                    <a:pt x="465" y="60"/>
                    <a:pt x="370" y="1"/>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28"/>
            <p:cNvSpPr/>
            <p:nvPr/>
          </p:nvSpPr>
          <p:spPr>
            <a:xfrm>
              <a:off x="7144675" y="2866050"/>
              <a:ext cx="11975" cy="9825"/>
            </a:xfrm>
            <a:custGeom>
              <a:avLst/>
              <a:gdLst/>
              <a:ahLst/>
              <a:cxnLst/>
              <a:rect l="l" t="t" r="r" b="b"/>
              <a:pathLst>
                <a:path w="479" h="393" extrusionOk="0">
                  <a:moveTo>
                    <a:pt x="358" y="0"/>
                  </a:moveTo>
                  <a:cubicBezTo>
                    <a:pt x="220" y="0"/>
                    <a:pt x="0" y="393"/>
                    <a:pt x="214" y="393"/>
                  </a:cubicBezTo>
                  <a:cubicBezTo>
                    <a:pt x="232" y="393"/>
                    <a:pt x="253" y="390"/>
                    <a:pt x="278" y="384"/>
                  </a:cubicBezTo>
                  <a:cubicBezTo>
                    <a:pt x="378" y="350"/>
                    <a:pt x="479" y="250"/>
                    <a:pt x="445" y="117"/>
                  </a:cubicBezTo>
                  <a:cubicBezTo>
                    <a:pt x="431" y="33"/>
                    <a:pt x="39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28"/>
            <p:cNvSpPr/>
            <p:nvPr/>
          </p:nvSpPr>
          <p:spPr>
            <a:xfrm>
              <a:off x="7159875" y="2836900"/>
              <a:ext cx="10950" cy="10775"/>
            </a:xfrm>
            <a:custGeom>
              <a:avLst/>
              <a:gdLst/>
              <a:ahLst/>
              <a:cxnLst/>
              <a:rect l="l" t="t" r="r" b="b"/>
              <a:pathLst>
                <a:path w="438" h="431" extrusionOk="0">
                  <a:moveTo>
                    <a:pt x="197" y="0"/>
                  </a:moveTo>
                  <a:cubicBezTo>
                    <a:pt x="1" y="0"/>
                    <a:pt x="158" y="431"/>
                    <a:pt x="306" y="431"/>
                  </a:cubicBezTo>
                  <a:cubicBezTo>
                    <a:pt x="341" y="431"/>
                    <a:pt x="375" y="407"/>
                    <a:pt x="404" y="349"/>
                  </a:cubicBezTo>
                  <a:cubicBezTo>
                    <a:pt x="438" y="215"/>
                    <a:pt x="371" y="82"/>
                    <a:pt x="271" y="15"/>
                  </a:cubicBezTo>
                  <a:cubicBezTo>
                    <a:pt x="242" y="5"/>
                    <a:pt x="218"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28"/>
            <p:cNvSpPr/>
            <p:nvPr/>
          </p:nvSpPr>
          <p:spPr>
            <a:xfrm>
              <a:off x="7162375" y="2978550"/>
              <a:ext cx="13075" cy="12050"/>
            </a:xfrm>
            <a:custGeom>
              <a:avLst/>
              <a:gdLst/>
              <a:ahLst/>
              <a:cxnLst/>
              <a:rect l="l" t="t" r="r" b="b"/>
              <a:pathLst>
                <a:path w="523" h="482" extrusionOk="0">
                  <a:moveTo>
                    <a:pt x="283" y="1"/>
                  </a:moveTo>
                  <a:cubicBezTo>
                    <a:pt x="145" y="1"/>
                    <a:pt x="1" y="104"/>
                    <a:pt x="37" y="287"/>
                  </a:cubicBezTo>
                  <a:cubicBezTo>
                    <a:pt x="52" y="421"/>
                    <a:pt x="153" y="481"/>
                    <a:pt x="257" y="481"/>
                  </a:cubicBezTo>
                  <a:cubicBezTo>
                    <a:pt x="387" y="481"/>
                    <a:pt x="523" y="387"/>
                    <a:pt x="504" y="220"/>
                  </a:cubicBezTo>
                  <a:cubicBezTo>
                    <a:pt x="504" y="70"/>
                    <a:pt x="396"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28"/>
            <p:cNvSpPr/>
            <p:nvPr/>
          </p:nvSpPr>
          <p:spPr>
            <a:xfrm>
              <a:off x="7123125" y="2812725"/>
              <a:ext cx="14100" cy="12200"/>
            </a:xfrm>
            <a:custGeom>
              <a:avLst/>
              <a:gdLst/>
              <a:ahLst/>
              <a:cxnLst/>
              <a:rect l="l" t="t" r="r" b="b"/>
              <a:pathLst>
                <a:path w="564" h="488" extrusionOk="0">
                  <a:moveTo>
                    <a:pt x="281" y="1"/>
                  </a:moveTo>
                  <a:cubicBezTo>
                    <a:pt x="142" y="1"/>
                    <a:pt x="1" y="107"/>
                    <a:pt x="40" y="282"/>
                  </a:cubicBezTo>
                  <a:cubicBezTo>
                    <a:pt x="68" y="424"/>
                    <a:pt x="175" y="488"/>
                    <a:pt x="281" y="488"/>
                  </a:cubicBezTo>
                  <a:cubicBezTo>
                    <a:pt x="424" y="488"/>
                    <a:pt x="564" y="373"/>
                    <a:pt x="507" y="182"/>
                  </a:cubicBezTo>
                  <a:cubicBezTo>
                    <a:pt x="479" y="56"/>
                    <a:pt x="380" y="1"/>
                    <a:pt x="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28"/>
            <p:cNvSpPr/>
            <p:nvPr/>
          </p:nvSpPr>
          <p:spPr>
            <a:xfrm>
              <a:off x="7121600" y="2678825"/>
              <a:ext cx="12525" cy="12525"/>
            </a:xfrm>
            <a:custGeom>
              <a:avLst/>
              <a:gdLst/>
              <a:ahLst/>
              <a:cxnLst/>
              <a:rect l="l" t="t" r="r" b="b"/>
              <a:pathLst>
                <a:path w="501" h="501" extrusionOk="0">
                  <a:moveTo>
                    <a:pt x="234" y="0"/>
                  </a:moveTo>
                  <a:cubicBezTo>
                    <a:pt x="101" y="34"/>
                    <a:pt x="1" y="134"/>
                    <a:pt x="1" y="267"/>
                  </a:cubicBezTo>
                  <a:cubicBezTo>
                    <a:pt x="34" y="401"/>
                    <a:pt x="134" y="501"/>
                    <a:pt x="267" y="501"/>
                  </a:cubicBezTo>
                  <a:cubicBezTo>
                    <a:pt x="401" y="467"/>
                    <a:pt x="501" y="367"/>
                    <a:pt x="501" y="234"/>
                  </a:cubicBezTo>
                  <a:cubicBezTo>
                    <a:pt x="468" y="101"/>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28"/>
            <p:cNvSpPr/>
            <p:nvPr/>
          </p:nvSpPr>
          <p:spPr>
            <a:xfrm>
              <a:off x="7113475" y="2652975"/>
              <a:ext cx="12325" cy="10250"/>
            </a:xfrm>
            <a:custGeom>
              <a:avLst/>
              <a:gdLst/>
              <a:ahLst/>
              <a:cxnLst/>
              <a:rect l="l" t="t" r="r" b="b"/>
              <a:pathLst>
                <a:path w="493" h="410" extrusionOk="0">
                  <a:moveTo>
                    <a:pt x="367" y="0"/>
                  </a:moveTo>
                  <a:cubicBezTo>
                    <a:pt x="220" y="0"/>
                    <a:pt x="1" y="410"/>
                    <a:pt x="200" y="410"/>
                  </a:cubicBezTo>
                  <a:cubicBezTo>
                    <a:pt x="216" y="410"/>
                    <a:pt x="236" y="407"/>
                    <a:pt x="259" y="401"/>
                  </a:cubicBezTo>
                  <a:cubicBezTo>
                    <a:pt x="392" y="367"/>
                    <a:pt x="492" y="234"/>
                    <a:pt x="459" y="100"/>
                  </a:cubicBezTo>
                  <a:cubicBezTo>
                    <a:pt x="439" y="29"/>
                    <a:pt x="406"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28"/>
            <p:cNvSpPr/>
            <p:nvPr/>
          </p:nvSpPr>
          <p:spPr>
            <a:xfrm>
              <a:off x="7058525" y="2566275"/>
              <a:ext cx="9725" cy="10775"/>
            </a:xfrm>
            <a:custGeom>
              <a:avLst/>
              <a:gdLst/>
              <a:ahLst/>
              <a:cxnLst/>
              <a:rect l="l" t="t" r="r" b="b"/>
              <a:pathLst>
                <a:path w="389" h="431" extrusionOk="0">
                  <a:moveTo>
                    <a:pt x="231" y="0"/>
                  </a:moveTo>
                  <a:cubicBezTo>
                    <a:pt x="93" y="0"/>
                    <a:pt x="0" y="431"/>
                    <a:pt x="164" y="431"/>
                  </a:cubicBezTo>
                  <a:cubicBezTo>
                    <a:pt x="189" y="431"/>
                    <a:pt x="219" y="421"/>
                    <a:pt x="255" y="400"/>
                  </a:cubicBezTo>
                  <a:cubicBezTo>
                    <a:pt x="355" y="333"/>
                    <a:pt x="389" y="199"/>
                    <a:pt x="322" y="66"/>
                  </a:cubicBezTo>
                  <a:cubicBezTo>
                    <a:pt x="291" y="19"/>
                    <a:pt x="260"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28"/>
            <p:cNvSpPr/>
            <p:nvPr/>
          </p:nvSpPr>
          <p:spPr>
            <a:xfrm>
              <a:off x="7048225" y="2686300"/>
              <a:ext cx="13150" cy="12575"/>
            </a:xfrm>
            <a:custGeom>
              <a:avLst/>
              <a:gdLst/>
              <a:ahLst/>
              <a:cxnLst/>
              <a:rect l="l" t="t" r="r" b="b"/>
              <a:pathLst>
                <a:path w="526" h="503" extrusionOk="0">
                  <a:moveTo>
                    <a:pt x="257" y="0"/>
                  </a:moveTo>
                  <a:cubicBezTo>
                    <a:pt x="250" y="0"/>
                    <a:pt x="242" y="1"/>
                    <a:pt x="234" y="2"/>
                  </a:cubicBezTo>
                  <a:cubicBezTo>
                    <a:pt x="100" y="35"/>
                    <a:pt x="0" y="135"/>
                    <a:pt x="0" y="269"/>
                  </a:cubicBezTo>
                  <a:cubicBezTo>
                    <a:pt x="0" y="402"/>
                    <a:pt x="100" y="502"/>
                    <a:pt x="267" y="502"/>
                  </a:cubicBezTo>
                  <a:cubicBezTo>
                    <a:pt x="526" y="502"/>
                    <a:pt x="502" y="0"/>
                    <a:pt x="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28"/>
            <p:cNvSpPr/>
            <p:nvPr/>
          </p:nvSpPr>
          <p:spPr>
            <a:xfrm>
              <a:off x="7078650" y="2708700"/>
              <a:ext cx="16300" cy="12675"/>
            </a:xfrm>
            <a:custGeom>
              <a:avLst/>
              <a:gdLst/>
              <a:ahLst/>
              <a:cxnLst/>
              <a:rect l="l" t="t" r="r" b="b"/>
              <a:pathLst>
                <a:path w="652" h="507" extrusionOk="0">
                  <a:moveTo>
                    <a:pt x="385" y="0"/>
                  </a:moveTo>
                  <a:cubicBezTo>
                    <a:pt x="168" y="0"/>
                    <a:pt x="0" y="306"/>
                    <a:pt x="251" y="473"/>
                  </a:cubicBezTo>
                  <a:cubicBezTo>
                    <a:pt x="284" y="496"/>
                    <a:pt x="325" y="507"/>
                    <a:pt x="367" y="507"/>
                  </a:cubicBezTo>
                  <a:cubicBezTo>
                    <a:pt x="451" y="507"/>
                    <a:pt x="540" y="462"/>
                    <a:pt x="584" y="373"/>
                  </a:cubicBezTo>
                  <a:cubicBezTo>
                    <a:pt x="651" y="273"/>
                    <a:pt x="618" y="106"/>
                    <a:pt x="518" y="40"/>
                  </a:cubicBezTo>
                  <a:cubicBezTo>
                    <a:pt x="473" y="12"/>
                    <a:pt x="428" y="0"/>
                    <a:pt x="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28"/>
            <p:cNvSpPr/>
            <p:nvPr/>
          </p:nvSpPr>
          <p:spPr>
            <a:xfrm>
              <a:off x="7086800" y="2583725"/>
              <a:ext cx="13150" cy="11775"/>
            </a:xfrm>
            <a:custGeom>
              <a:avLst/>
              <a:gdLst/>
              <a:ahLst/>
              <a:cxnLst/>
              <a:rect l="l" t="t" r="r" b="b"/>
              <a:pathLst>
                <a:path w="526" h="471" extrusionOk="0">
                  <a:moveTo>
                    <a:pt x="265" y="0"/>
                  </a:moveTo>
                  <a:cubicBezTo>
                    <a:pt x="0" y="0"/>
                    <a:pt x="0" y="470"/>
                    <a:pt x="265" y="470"/>
                  </a:cubicBezTo>
                  <a:cubicBezTo>
                    <a:pt x="274" y="470"/>
                    <a:pt x="283" y="470"/>
                    <a:pt x="292" y="469"/>
                  </a:cubicBezTo>
                  <a:cubicBezTo>
                    <a:pt x="425" y="469"/>
                    <a:pt x="525" y="369"/>
                    <a:pt x="525" y="235"/>
                  </a:cubicBezTo>
                  <a:cubicBezTo>
                    <a:pt x="492" y="102"/>
                    <a:pt x="392" y="2"/>
                    <a:pt x="292" y="2"/>
                  </a:cubicBezTo>
                  <a:cubicBezTo>
                    <a:pt x="283" y="1"/>
                    <a:pt x="274" y="0"/>
                    <a:pt x="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28"/>
            <p:cNvSpPr/>
            <p:nvPr/>
          </p:nvSpPr>
          <p:spPr>
            <a:xfrm>
              <a:off x="6933275" y="2550250"/>
              <a:ext cx="14875" cy="8650"/>
            </a:xfrm>
            <a:custGeom>
              <a:avLst/>
              <a:gdLst/>
              <a:ahLst/>
              <a:cxnLst/>
              <a:rect l="l" t="t" r="r" b="b"/>
              <a:pathLst>
                <a:path w="595" h="346" extrusionOk="0">
                  <a:moveTo>
                    <a:pt x="276" y="0"/>
                  </a:moveTo>
                  <a:cubicBezTo>
                    <a:pt x="162" y="0"/>
                    <a:pt x="57" y="91"/>
                    <a:pt x="28" y="207"/>
                  </a:cubicBezTo>
                  <a:cubicBezTo>
                    <a:pt x="1" y="307"/>
                    <a:pt x="38" y="345"/>
                    <a:pt x="100" y="345"/>
                  </a:cubicBezTo>
                  <a:cubicBezTo>
                    <a:pt x="263" y="345"/>
                    <a:pt x="595" y="79"/>
                    <a:pt x="328" y="6"/>
                  </a:cubicBezTo>
                  <a:cubicBezTo>
                    <a:pt x="311" y="2"/>
                    <a:pt x="293"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28"/>
            <p:cNvSpPr/>
            <p:nvPr/>
          </p:nvSpPr>
          <p:spPr>
            <a:xfrm>
              <a:off x="6983175" y="2637850"/>
              <a:ext cx="15650" cy="12475"/>
            </a:xfrm>
            <a:custGeom>
              <a:avLst/>
              <a:gdLst/>
              <a:ahLst/>
              <a:cxnLst/>
              <a:rect l="l" t="t" r="r" b="b"/>
              <a:pathLst>
                <a:path w="626" h="499" extrusionOk="0">
                  <a:moveTo>
                    <a:pt x="268" y="1"/>
                  </a:moveTo>
                  <a:cubicBezTo>
                    <a:pt x="226" y="1"/>
                    <a:pt x="181" y="12"/>
                    <a:pt x="134" y="38"/>
                  </a:cubicBezTo>
                  <a:cubicBezTo>
                    <a:pt x="34" y="105"/>
                    <a:pt x="0" y="272"/>
                    <a:pt x="67" y="372"/>
                  </a:cubicBezTo>
                  <a:cubicBezTo>
                    <a:pt x="115" y="444"/>
                    <a:pt x="198" y="499"/>
                    <a:pt x="290" y="499"/>
                  </a:cubicBezTo>
                  <a:cubicBezTo>
                    <a:pt x="326" y="499"/>
                    <a:pt x="363" y="491"/>
                    <a:pt x="401" y="472"/>
                  </a:cubicBezTo>
                  <a:cubicBezTo>
                    <a:pt x="626" y="331"/>
                    <a:pt x="495"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28"/>
            <p:cNvSpPr/>
            <p:nvPr/>
          </p:nvSpPr>
          <p:spPr>
            <a:xfrm>
              <a:off x="7041550" y="2545400"/>
              <a:ext cx="13350" cy="12525"/>
            </a:xfrm>
            <a:custGeom>
              <a:avLst/>
              <a:gdLst/>
              <a:ahLst/>
              <a:cxnLst/>
              <a:rect l="l" t="t" r="r" b="b"/>
              <a:pathLst>
                <a:path w="534" h="501" extrusionOk="0">
                  <a:moveTo>
                    <a:pt x="270" y="0"/>
                  </a:moveTo>
                  <a:cubicBezTo>
                    <a:pt x="186" y="0"/>
                    <a:pt x="111" y="45"/>
                    <a:pt x="67" y="134"/>
                  </a:cubicBezTo>
                  <a:cubicBezTo>
                    <a:pt x="0" y="234"/>
                    <a:pt x="34" y="401"/>
                    <a:pt x="134" y="467"/>
                  </a:cubicBezTo>
                  <a:cubicBezTo>
                    <a:pt x="178" y="490"/>
                    <a:pt x="223" y="501"/>
                    <a:pt x="265" y="501"/>
                  </a:cubicBezTo>
                  <a:cubicBezTo>
                    <a:pt x="349" y="501"/>
                    <a:pt x="423" y="456"/>
                    <a:pt x="467" y="367"/>
                  </a:cubicBezTo>
                  <a:cubicBezTo>
                    <a:pt x="534" y="267"/>
                    <a:pt x="501" y="100"/>
                    <a:pt x="401" y="34"/>
                  </a:cubicBezTo>
                  <a:cubicBezTo>
                    <a:pt x="356" y="11"/>
                    <a:pt x="312"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28"/>
            <p:cNvSpPr/>
            <p:nvPr/>
          </p:nvSpPr>
          <p:spPr>
            <a:xfrm>
              <a:off x="6938675" y="2419375"/>
              <a:ext cx="15325" cy="12475"/>
            </a:xfrm>
            <a:custGeom>
              <a:avLst/>
              <a:gdLst/>
              <a:ahLst/>
              <a:cxnLst/>
              <a:rect l="l" t="t" r="r" b="b"/>
              <a:pathLst>
                <a:path w="613" h="499" extrusionOk="0">
                  <a:moveTo>
                    <a:pt x="352" y="0"/>
                  </a:moveTo>
                  <a:cubicBezTo>
                    <a:pt x="171" y="0"/>
                    <a:pt x="1" y="211"/>
                    <a:pt x="146" y="405"/>
                  </a:cubicBezTo>
                  <a:cubicBezTo>
                    <a:pt x="204" y="463"/>
                    <a:pt x="273" y="498"/>
                    <a:pt x="341" y="498"/>
                  </a:cubicBezTo>
                  <a:cubicBezTo>
                    <a:pt x="390" y="498"/>
                    <a:pt x="437" y="480"/>
                    <a:pt x="479" y="438"/>
                  </a:cubicBezTo>
                  <a:cubicBezTo>
                    <a:pt x="613" y="338"/>
                    <a:pt x="613" y="205"/>
                    <a:pt x="546" y="104"/>
                  </a:cubicBezTo>
                  <a:cubicBezTo>
                    <a:pt x="491" y="31"/>
                    <a:pt x="421"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28"/>
            <p:cNvSpPr/>
            <p:nvPr/>
          </p:nvSpPr>
          <p:spPr>
            <a:xfrm>
              <a:off x="6865225" y="2438500"/>
              <a:ext cx="14550" cy="12000"/>
            </a:xfrm>
            <a:custGeom>
              <a:avLst/>
              <a:gdLst/>
              <a:ahLst/>
              <a:cxnLst/>
              <a:rect l="l" t="t" r="r" b="b"/>
              <a:pathLst>
                <a:path w="582" h="480" extrusionOk="0">
                  <a:moveTo>
                    <a:pt x="334" y="0"/>
                  </a:moveTo>
                  <a:cubicBezTo>
                    <a:pt x="317" y="0"/>
                    <a:pt x="299" y="2"/>
                    <a:pt x="282" y="7"/>
                  </a:cubicBezTo>
                  <a:cubicBezTo>
                    <a:pt x="0" y="38"/>
                    <a:pt x="41" y="480"/>
                    <a:pt x="295" y="480"/>
                  </a:cubicBezTo>
                  <a:cubicBezTo>
                    <a:pt x="312" y="480"/>
                    <a:pt x="330" y="478"/>
                    <a:pt x="348" y="474"/>
                  </a:cubicBezTo>
                  <a:cubicBezTo>
                    <a:pt x="482" y="474"/>
                    <a:pt x="582" y="340"/>
                    <a:pt x="582" y="207"/>
                  </a:cubicBezTo>
                  <a:cubicBezTo>
                    <a:pt x="553" y="91"/>
                    <a:pt x="449"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28"/>
            <p:cNvSpPr/>
            <p:nvPr/>
          </p:nvSpPr>
          <p:spPr>
            <a:xfrm>
              <a:off x="6911850" y="2451200"/>
              <a:ext cx="16300" cy="12700"/>
            </a:xfrm>
            <a:custGeom>
              <a:avLst/>
              <a:gdLst/>
              <a:ahLst/>
              <a:cxnLst/>
              <a:rect l="l" t="t" r="r" b="b"/>
              <a:pathLst>
                <a:path w="652" h="508" extrusionOk="0">
                  <a:moveTo>
                    <a:pt x="359" y="0"/>
                  </a:moveTo>
                  <a:cubicBezTo>
                    <a:pt x="108" y="0"/>
                    <a:pt x="0" y="413"/>
                    <a:pt x="318" y="499"/>
                  </a:cubicBezTo>
                  <a:cubicBezTo>
                    <a:pt x="336" y="505"/>
                    <a:pt x="355" y="508"/>
                    <a:pt x="374" y="508"/>
                  </a:cubicBezTo>
                  <a:cubicBezTo>
                    <a:pt x="463" y="508"/>
                    <a:pt x="563" y="448"/>
                    <a:pt x="618" y="366"/>
                  </a:cubicBezTo>
                  <a:cubicBezTo>
                    <a:pt x="652" y="232"/>
                    <a:pt x="618" y="99"/>
                    <a:pt x="485" y="32"/>
                  </a:cubicBezTo>
                  <a:cubicBezTo>
                    <a:pt x="440" y="10"/>
                    <a:pt x="398"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28"/>
            <p:cNvSpPr/>
            <p:nvPr/>
          </p:nvSpPr>
          <p:spPr>
            <a:xfrm>
              <a:off x="6966600" y="2335700"/>
              <a:ext cx="11600" cy="10350"/>
            </a:xfrm>
            <a:custGeom>
              <a:avLst/>
              <a:gdLst/>
              <a:ahLst/>
              <a:cxnLst/>
              <a:rect l="l" t="t" r="r" b="b"/>
              <a:pathLst>
                <a:path w="464" h="414" extrusionOk="0">
                  <a:moveTo>
                    <a:pt x="190" y="0"/>
                  </a:moveTo>
                  <a:cubicBezTo>
                    <a:pt x="1" y="0"/>
                    <a:pt x="165" y="413"/>
                    <a:pt x="302" y="413"/>
                  </a:cubicBezTo>
                  <a:cubicBezTo>
                    <a:pt x="337" y="413"/>
                    <a:pt x="371" y="385"/>
                    <a:pt x="396" y="316"/>
                  </a:cubicBezTo>
                  <a:cubicBezTo>
                    <a:pt x="463" y="182"/>
                    <a:pt x="396" y="49"/>
                    <a:pt x="263" y="16"/>
                  </a:cubicBezTo>
                  <a:cubicBezTo>
                    <a:pt x="234" y="5"/>
                    <a:pt x="210"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28"/>
            <p:cNvSpPr/>
            <p:nvPr/>
          </p:nvSpPr>
          <p:spPr>
            <a:xfrm>
              <a:off x="6884225" y="2308250"/>
              <a:ext cx="14750" cy="11850"/>
            </a:xfrm>
            <a:custGeom>
              <a:avLst/>
              <a:gdLst/>
              <a:ahLst/>
              <a:cxnLst/>
              <a:rect l="l" t="t" r="r" b="b"/>
              <a:pathLst>
                <a:path w="590" h="474" extrusionOk="0">
                  <a:moveTo>
                    <a:pt x="262" y="1"/>
                  </a:moveTo>
                  <a:cubicBezTo>
                    <a:pt x="165" y="1"/>
                    <a:pt x="81" y="44"/>
                    <a:pt x="55" y="146"/>
                  </a:cubicBezTo>
                  <a:cubicBezTo>
                    <a:pt x="1" y="310"/>
                    <a:pt x="124" y="473"/>
                    <a:pt x="280" y="473"/>
                  </a:cubicBezTo>
                  <a:cubicBezTo>
                    <a:pt x="316" y="473"/>
                    <a:pt x="352" y="465"/>
                    <a:pt x="389" y="447"/>
                  </a:cubicBezTo>
                  <a:cubicBezTo>
                    <a:pt x="589" y="346"/>
                    <a:pt x="556" y="80"/>
                    <a:pt x="356" y="13"/>
                  </a:cubicBezTo>
                  <a:cubicBezTo>
                    <a:pt x="324" y="5"/>
                    <a:pt x="293"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28"/>
            <p:cNvSpPr/>
            <p:nvPr/>
          </p:nvSpPr>
          <p:spPr>
            <a:xfrm>
              <a:off x="6868925" y="2327725"/>
              <a:ext cx="13950" cy="12100"/>
            </a:xfrm>
            <a:custGeom>
              <a:avLst/>
              <a:gdLst/>
              <a:ahLst/>
              <a:cxnLst/>
              <a:rect l="l" t="t" r="r" b="b"/>
              <a:pathLst>
                <a:path w="558" h="484" extrusionOk="0">
                  <a:moveTo>
                    <a:pt x="275" y="0"/>
                  </a:moveTo>
                  <a:cubicBezTo>
                    <a:pt x="194" y="0"/>
                    <a:pt x="113" y="43"/>
                    <a:pt x="67" y="135"/>
                  </a:cubicBezTo>
                  <a:cubicBezTo>
                    <a:pt x="0" y="235"/>
                    <a:pt x="67" y="401"/>
                    <a:pt x="167" y="468"/>
                  </a:cubicBezTo>
                  <a:cubicBezTo>
                    <a:pt x="198" y="478"/>
                    <a:pt x="228" y="483"/>
                    <a:pt x="258" y="483"/>
                  </a:cubicBezTo>
                  <a:cubicBezTo>
                    <a:pt x="422" y="483"/>
                    <a:pt x="557" y="337"/>
                    <a:pt x="501" y="168"/>
                  </a:cubicBezTo>
                  <a:cubicBezTo>
                    <a:pt x="465" y="60"/>
                    <a:pt x="370"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28"/>
            <p:cNvSpPr/>
            <p:nvPr/>
          </p:nvSpPr>
          <p:spPr>
            <a:xfrm>
              <a:off x="6895750" y="2263300"/>
              <a:ext cx="11550" cy="10250"/>
            </a:xfrm>
            <a:custGeom>
              <a:avLst/>
              <a:gdLst/>
              <a:ahLst/>
              <a:cxnLst/>
              <a:rect l="l" t="t" r="r" b="b"/>
              <a:pathLst>
                <a:path w="462" h="410" extrusionOk="0">
                  <a:moveTo>
                    <a:pt x="202" y="1"/>
                  </a:moveTo>
                  <a:cubicBezTo>
                    <a:pt x="0" y="1"/>
                    <a:pt x="201" y="410"/>
                    <a:pt x="340" y="410"/>
                  </a:cubicBezTo>
                  <a:cubicBezTo>
                    <a:pt x="377" y="410"/>
                    <a:pt x="409" y="382"/>
                    <a:pt x="428" y="310"/>
                  </a:cubicBezTo>
                  <a:cubicBezTo>
                    <a:pt x="462" y="176"/>
                    <a:pt x="395" y="43"/>
                    <a:pt x="262" y="10"/>
                  </a:cubicBezTo>
                  <a:cubicBezTo>
                    <a:pt x="239" y="3"/>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28"/>
            <p:cNvSpPr/>
            <p:nvPr/>
          </p:nvSpPr>
          <p:spPr>
            <a:xfrm>
              <a:off x="6772125" y="2166675"/>
              <a:ext cx="16775" cy="12850"/>
            </a:xfrm>
            <a:custGeom>
              <a:avLst/>
              <a:gdLst/>
              <a:ahLst/>
              <a:cxnLst/>
              <a:rect l="l" t="t" r="r" b="b"/>
              <a:pathLst>
                <a:path w="671" h="514" extrusionOk="0">
                  <a:moveTo>
                    <a:pt x="376" y="1"/>
                  </a:moveTo>
                  <a:cubicBezTo>
                    <a:pt x="176" y="1"/>
                    <a:pt x="1" y="282"/>
                    <a:pt x="236" y="439"/>
                  </a:cubicBezTo>
                  <a:cubicBezTo>
                    <a:pt x="286" y="489"/>
                    <a:pt x="345" y="514"/>
                    <a:pt x="403" y="514"/>
                  </a:cubicBezTo>
                  <a:cubicBezTo>
                    <a:pt x="462" y="514"/>
                    <a:pt x="520" y="489"/>
                    <a:pt x="570" y="439"/>
                  </a:cubicBezTo>
                  <a:cubicBezTo>
                    <a:pt x="670" y="339"/>
                    <a:pt x="637" y="172"/>
                    <a:pt x="537" y="72"/>
                  </a:cubicBezTo>
                  <a:cubicBezTo>
                    <a:pt x="487" y="22"/>
                    <a:pt x="430"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28"/>
            <p:cNvSpPr/>
            <p:nvPr/>
          </p:nvSpPr>
          <p:spPr>
            <a:xfrm>
              <a:off x="6738000" y="2180425"/>
              <a:ext cx="13350" cy="12400"/>
            </a:xfrm>
            <a:custGeom>
              <a:avLst/>
              <a:gdLst/>
              <a:ahLst/>
              <a:cxnLst/>
              <a:rect l="l" t="t" r="r" b="b"/>
              <a:pathLst>
                <a:path w="534" h="496" extrusionOk="0">
                  <a:moveTo>
                    <a:pt x="287" y="1"/>
                  </a:moveTo>
                  <a:cubicBezTo>
                    <a:pt x="259" y="1"/>
                    <a:pt x="230" y="8"/>
                    <a:pt x="200" y="22"/>
                  </a:cubicBezTo>
                  <a:cubicBezTo>
                    <a:pt x="67" y="56"/>
                    <a:pt x="0" y="189"/>
                    <a:pt x="34" y="322"/>
                  </a:cubicBezTo>
                  <a:cubicBezTo>
                    <a:pt x="62" y="409"/>
                    <a:pt x="166" y="496"/>
                    <a:pt x="280" y="496"/>
                  </a:cubicBezTo>
                  <a:cubicBezTo>
                    <a:pt x="298" y="496"/>
                    <a:pt x="316" y="494"/>
                    <a:pt x="334" y="489"/>
                  </a:cubicBezTo>
                  <a:cubicBezTo>
                    <a:pt x="467" y="423"/>
                    <a:pt x="534" y="289"/>
                    <a:pt x="501" y="189"/>
                  </a:cubicBezTo>
                  <a:cubicBezTo>
                    <a:pt x="475" y="85"/>
                    <a:pt x="388"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28"/>
            <p:cNvSpPr/>
            <p:nvPr/>
          </p:nvSpPr>
          <p:spPr>
            <a:xfrm>
              <a:off x="6841400" y="2189325"/>
              <a:ext cx="13100" cy="12675"/>
            </a:xfrm>
            <a:custGeom>
              <a:avLst/>
              <a:gdLst/>
              <a:ahLst/>
              <a:cxnLst/>
              <a:rect l="l" t="t" r="r" b="b"/>
              <a:pathLst>
                <a:path w="524" h="507" extrusionOk="0">
                  <a:moveTo>
                    <a:pt x="240" y="0"/>
                  </a:moveTo>
                  <a:cubicBezTo>
                    <a:pt x="128" y="0"/>
                    <a:pt x="15" y="71"/>
                    <a:pt x="1" y="233"/>
                  </a:cubicBezTo>
                  <a:cubicBezTo>
                    <a:pt x="1" y="367"/>
                    <a:pt x="67" y="467"/>
                    <a:pt x="201" y="500"/>
                  </a:cubicBezTo>
                  <a:cubicBezTo>
                    <a:pt x="218" y="505"/>
                    <a:pt x="236" y="507"/>
                    <a:pt x="253" y="507"/>
                  </a:cubicBezTo>
                  <a:cubicBezTo>
                    <a:pt x="367" y="507"/>
                    <a:pt x="468" y="416"/>
                    <a:pt x="468" y="300"/>
                  </a:cubicBezTo>
                  <a:cubicBezTo>
                    <a:pt x="523" y="114"/>
                    <a:pt x="382"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28"/>
            <p:cNvSpPr/>
            <p:nvPr/>
          </p:nvSpPr>
          <p:spPr>
            <a:xfrm>
              <a:off x="6831650" y="2120775"/>
              <a:ext cx="13950" cy="11900"/>
            </a:xfrm>
            <a:custGeom>
              <a:avLst/>
              <a:gdLst/>
              <a:ahLst/>
              <a:cxnLst/>
              <a:rect l="l" t="t" r="r" b="b"/>
              <a:pathLst>
                <a:path w="558" h="476" extrusionOk="0">
                  <a:moveTo>
                    <a:pt x="309" y="0"/>
                  </a:moveTo>
                  <a:cubicBezTo>
                    <a:pt x="292" y="0"/>
                    <a:pt x="275" y="2"/>
                    <a:pt x="257" y="7"/>
                  </a:cubicBezTo>
                  <a:cubicBezTo>
                    <a:pt x="0" y="71"/>
                    <a:pt x="52" y="475"/>
                    <a:pt x="325" y="475"/>
                  </a:cubicBezTo>
                  <a:cubicBezTo>
                    <a:pt x="335" y="475"/>
                    <a:pt x="346" y="475"/>
                    <a:pt x="357" y="474"/>
                  </a:cubicBezTo>
                  <a:cubicBezTo>
                    <a:pt x="491" y="474"/>
                    <a:pt x="557" y="340"/>
                    <a:pt x="557" y="207"/>
                  </a:cubicBezTo>
                  <a:cubicBezTo>
                    <a:pt x="528" y="91"/>
                    <a:pt x="424" y="0"/>
                    <a:pt x="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28"/>
            <p:cNvSpPr/>
            <p:nvPr/>
          </p:nvSpPr>
          <p:spPr>
            <a:xfrm>
              <a:off x="6687550" y="2129275"/>
              <a:ext cx="13350" cy="11700"/>
            </a:xfrm>
            <a:custGeom>
              <a:avLst/>
              <a:gdLst/>
              <a:ahLst/>
              <a:cxnLst/>
              <a:rect l="l" t="t" r="r" b="b"/>
              <a:pathLst>
                <a:path w="534" h="468" extrusionOk="0">
                  <a:moveTo>
                    <a:pt x="284" y="0"/>
                  </a:moveTo>
                  <a:cubicBezTo>
                    <a:pt x="117" y="0"/>
                    <a:pt x="17" y="134"/>
                    <a:pt x="17" y="267"/>
                  </a:cubicBezTo>
                  <a:cubicBezTo>
                    <a:pt x="0" y="400"/>
                    <a:pt x="134" y="467"/>
                    <a:pt x="267" y="467"/>
                  </a:cubicBezTo>
                  <a:cubicBezTo>
                    <a:pt x="400" y="467"/>
                    <a:pt x="534" y="400"/>
                    <a:pt x="517" y="267"/>
                  </a:cubicBezTo>
                  <a:cubicBezTo>
                    <a:pt x="517" y="134"/>
                    <a:pt x="384"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28"/>
            <p:cNvSpPr/>
            <p:nvPr/>
          </p:nvSpPr>
          <p:spPr>
            <a:xfrm>
              <a:off x="6703800" y="2114875"/>
              <a:ext cx="13375" cy="12125"/>
            </a:xfrm>
            <a:custGeom>
              <a:avLst/>
              <a:gdLst/>
              <a:ahLst/>
              <a:cxnLst/>
              <a:rect l="l" t="t" r="r" b="b"/>
              <a:pathLst>
                <a:path w="535" h="485" extrusionOk="0">
                  <a:moveTo>
                    <a:pt x="284" y="1"/>
                  </a:moveTo>
                  <a:cubicBezTo>
                    <a:pt x="217" y="1"/>
                    <a:pt x="151" y="26"/>
                    <a:pt x="101" y="76"/>
                  </a:cubicBezTo>
                  <a:cubicBezTo>
                    <a:pt x="1" y="142"/>
                    <a:pt x="1" y="309"/>
                    <a:pt x="101" y="409"/>
                  </a:cubicBezTo>
                  <a:cubicBezTo>
                    <a:pt x="151" y="459"/>
                    <a:pt x="217" y="484"/>
                    <a:pt x="284" y="484"/>
                  </a:cubicBezTo>
                  <a:cubicBezTo>
                    <a:pt x="351" y="484"/>
                    <a:pt x="418" y="459"/>
                    <a:pt x="468" y="409"/>
                  </a:cubicBezTo>
                  <a:cubicBezTo>
                    <a:pt x="534" y="309"/>
                    <a:pt x="534" y="142"/>
                    <a:pt x="468" y="76"/>
                  </a:cubicBezTo>
                  <a:cubicBezTo>
                    <a:pt x="418" y="26"/>
                    <a:pt x="351"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28"/>
            <p:cNvSpPr/>
            <p:nvPr/>
          </p:nvSpPr>
          <p:spPr>
            <a:xfrm>
              <a:off x="6727150" y="2040500"/>
              <a:ext cx="14600" cy="13125"/>
            </a:xfrm>
            <a:custGeom>
              <a:avLst/>
              <a:gdLst/>
              <a:ahLst/>
              <a:cxnLst/>
              <a:rect l="l" t="t" r="r" b="b"/>
              <a:pathLst>
                <a:path w="584" h="525" extrusionOk="0">
                  <a:moveTo>
                    <a:pt x="252" y="0"/>
                  </a:moveTo>
                  <a:cubicBezTo>
                    <a:pt x="153" y="0"/>
                    <a:pt x="59" y="55"/>
                    <a:pt x="34" y="182"/>
                  </a:cubicBezTo>
                  <a:cubicBezTo>
                    <a:pt x="1" y="315"/>
                    <a:pt x="67" y="449"/>
                    <a:pt x="201" y="516"/>
                  </a:cubicBezTo>
                  <a:cubicBezTo>
                    <a:pt x="218" y="521"/>
                    <a:pt x="236" y="524"/>
                    <a:pt x="255" y="524"/>
                  </a:cubicBezTo>
                  <a:cubicBezTo>
                    <a:pt x="344" y="524"/>
                    <a:pt x="440" y="459"/>
                    <a:pt x="468" y="349"/>
                  </a:cubicBezTo>
                  <a:lnTo>
                    <a:pt x="501" y="349"/>
                  </a:lnTo>
                  <a:cubicBezTo>
                    <a:pt x="583" y="143"/>
                    <a:pt x="41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28"/>
            <p:cNvSpPr/>
            <p:nvPr/>
          </p:nvSpPr>
          <p:spPr>
            <a:xfrm>
              <a:off x="6768575" y="3719775"/>
              <a:ext cx="15300" cy="12450"/>
            </a:xfrm>
            <a:custGeom>
              <a:avLst/>
              <a:gdLst/>
              <a:ahLst/>
              <a:cxnLst/>
              <a:rect l="l" t="t" r="r" b="b"/>
              <a:pathLst>
                <a:path w="612" h="498" extrusionOk="0">
                  <a:moveTo>
                    <a:pt x="339" y="1"/>
                  </a:moveTo>
                  <a:cubicBezTo>
                    <a:pt x="262" y="1"/>
                    <a:pt x="185" y="45"/>
                    <a:pt x="145" y="126"/>
                  </a:cubicBezTo>
                  <a:cubicBezTo>
                    <a:pt x="1" y="294"/>
                    <a:pt x="169" y="497"/>
                    <a:pt x="349" y="497"/>
                  </a:cubicBezTo>
                  <a:cubicBezTo>
                    <a:pt x="418" y="497"/>
                    <a:pt x="489" y="467"/>
                    <a:pt x="545" y="393"/>
                  </a:cubicBezTo>
                  <a:cubicBezTo>
                    <a:pt x="612" y="293"/>
                    <a:pt x="579" y="126"/>
                    <a:pt x="478" y="59"/>
                  </a:cubicBezTo>
                  <a:cubicBezTo>
                    <a:pt x="439" y="20"/>
                    <a:pt x="389" y="1"/>
                    <a:pt x="3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28"/>
            <p:cNvSpPr/>
            <p:nvPr/>
          </p:nvSpPr>
          <p:spPr>
            <a:xfrm>
              <a:off x="6776400" y="3674425"/>
              <a:ext cx="12500" cy="10225"/>
            </a:xfrm>
            <a:custGeom>
              <a:avLst/>
              <a:gdLst/>
              <a:ahLst/>
              <a:cxnLst/>
              <a:rect l="l" t="t" r="r" b="b"/>
              <a:pathLst>
                <a:path w="500" h="409" extrusionOk="0">
                  <a:moveTo>
                    <a:pt x="222" y="1"/>
                  </a:moveTo>
                  <a:cubicBezTo>
                    <a:pt x="1" y="1"/>
                    <a:pt x="241" y="408"/>
                    <a:pt x="383" y="408"/>
                  </a:cubicBezTo>
                  <a:cubicBezTo>
                    <a:pt x="421" y="408"/>
                    <a:pt x="452" y="379"/>
                    <a:pt x="466" y="305"/>
                  </a:cubicBezTo>
                  <a:cubicBezTo>
                    <a:pt x="499" y="172"/>
                    <a:pt x="399" y="38"/>
                    <a:pt x="266" y="5"/>
                  </a:cubicBezTo>
                  <a:cubicBezTo>
                    <a:pt x="249" y="2"/>
                    <a:pt x="235" y="1"/>
                    <a:pt x="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28"/>
            <p:cNvSpPr/>
            <p:nvPr/>
          </p:nvSpPr>
          <p:spPr>
            <a:xfrm>
              <a:off x="6855025" y="3571425"/>
              <a:ext cx="15600" cy="12500"/>
            </a:xfrm>
            <a:custGeom>
              <a:avLst/>
              <a:gdLst/>
              <a:ahLst/>
              <a:cxnLst/>
              <a:rect l="l" t="t" r="r" b="b"/>
              <a:pathLst>
                <a:path w="624" h="500" extrusionOk="0">
                  <a:moveTo>
                    <a:pt x="353" y="1"/>
                  </a:moveTo>
                  <a:cubicBezTo>
                    <a:pt x="161" y="1"/>
                    <a:pt x="0" y="294"/>
                    <a:pt x="189" y="456"/>
                  </a:cubicBezTo>
                  <a:cubicBezTo>
                    <a:pt x="245" y="483"/>
                    <a:pt x="300" y="500"/>
                    <a:pt x="353" y="500"/>
                  </a:cubicBezTo>
                  <a:cubicBezTo>
                    <a:pt x="428" y="500"/>
                    <a:pt x="498" y="467"/>
                    <a:pt x="556" y="389"/>
                  </a:cubicBezTo>
                  <a:cubicBezTo>
                    <a:pt x="623" y="289"/>
                    <a:pt x="590" y="155"/>
                    <a:pt x="490" y="55"/>
                  </a:cubicBezTo>
                  <a:cubicBezTo>
                    <a:pt x="445" y="17"/>
                    <a:pt x="398"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28"/>
            <p:cNvSpPr/>
            <p:nvPr/>
          </p:nvSpPr>
          <p:spPr>
            <a:xfrm>
              <a:off x="6803050" y="3645325"/>
              <a:ext cx="14200" cy="12050"/>
            </a:xfrm>
            <a:custGeom>
              <a:avLst/>
              <a:gdLst/>
              <a:ahLst/>
              <a:cxnLst/>
              <a:rect l="l" t="t" r="r" b="b"/>
              <a:pathLst>
                <a:path w="568" h="482" extrusionOk="0">
                  <a:moveTo>
                    <a:pt x="310" y="0"/>
                  </a:moveTo>
                  <a:cubicBezTo>
                    <a:pt x="228" y="0"/>
                    <a:pt x="143" y="37"/>
                    <a:pt x="100" y="102"/>
                  </a:cubicBezTo>
                  <a:cubicBezTo>
                    <a:pt x="0" y="202"/>
                    <a:pt x="33" y="368"/>
                    <a:pt x="134" y="435"/>
                  </a:cubicBezTo>
                  <a:cubicBezTo>
                    <a:pt x="179" y="465"/>
                    <a:pt x="237" y="482"/>
                    <a:pt x="294" y="482"/>
                  </a:cubicBezTo>
                  <a:cubicBezTo>
                    <a:pt x="363" y="482"/>
                    <a:pt x="430" y="457"/>
                    <a:pt x="467" y="402"/>
                  </a:cubicBezTo>
                  <a:cubicBezTo>
                    <a:pt x="567" y="268"/>
                    <a:pt x="534" y="135"/>
                    <a:pt x="434" y="35"/>
                  </a:cubicBezTo>
                  <a:cubicBezTo>
                    <a:pt x="398" y="11"/>
                    <a:pt x="354"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28"/>
            <p:cNvSpPr/>
            <p:nvPr/>
          </p:nvSpPr>
          <p:spPr>
            <a:xfrm>
              <a:off x="6660575" y="3707275"/>
              <a:ext cx="18075" cy="12125"/>
            </a:xfrm>
            <a:custGeom>
              <a:avLst/>
              <a:gdLst/>
              <a:ahLst/>
              <a:cxnLst/>
              <a:rect l="l" t="t" r="r" b="b"/>
              <a:pathLst>
                <a:path w="723" h="485" extrusionOk="0">
                  <a:moveTo>
                    <a:pt x="374" y="0"/>
                  </a:moveTo>
                  <a:cubicBezTo>
                    <a:pt x="339" y="0"/>
                    <a:pt x="301" y="8"/>
                    <a:pt x="262" y="25"/>
                  </a:cubicBezTo>
                  <a:cubicBezTo>
                    <a:pt x="1" y="141"/>
                    <a:pt x="118" y="484"/>
                    <a:pt x="350" y="484"/>
                  </a:cubicBezTo>
                  <a:cubicBezTo>
                    <a:pt x="385" y="484"/>
                    <a:pt x="423" y="476"/>
                    <a:pt x="462" y="459"/>
                  </a:cubicBezTo>
                  <a:cubicBezTo>
                    <a:pt x="723" y="343"/>
                    <a:pt x="606"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28"/>
            <p:cNvSpPr/>
            <p:nvPr/>
          </p:nvSpPr>
          <p:spPr>
            <a:xfrm>
              <a:off x="6675450" y="3585100"/>
              <a:ext cx="13000" cy="12075"/>
            </a:xfrm>
            <a:custGeom>
              <a:avLst/>
              <a:gdLst/>
              <a:ahLst/>
              <a:cxnLst/>
              <a:rect l="l" t="t" r="r" b="b"/>
              <a:pathLst>
                <a:path w="520" h="483" extrusionOk="0">
                  <a:moveTo>
                    <a:pt x="241" y="1"/>
                  </a:moveTo>
                  <a:cubicBezTo>
                    <a:pt x="135" y="1"/>
                    <a:pt x="30" y="64"/>
                    <a:pt x="0" y="209"/>
                  </a:cubicBezTo>
                  <a:cubicBezTo>
                    <a:pt x="0" y="342"/>
                    <a:pt x="67" y="442"/>
                    <a:pt x="201" y="476"/>
                  </a:cubicBezTo>
                  <a:cubicBezTo>
                    <a:pt x="218" y="480"/>
                    <a:pt x="236" y="482"/>
                    <a:pt x="253" y="482"/>
                  </a:cubicBezTo>
                  <a:cubicBezTo>
                    <a:pt x="367" y="482"/>
                    <a:pt x="472" y="392"/>
                    <a:pt x="501" y="276"/>
                  </a:cubicBezTo>
                  <a:cubicBezTo>
                    <a:pt x="520" y="106"/>
                    <a:pt x="379"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28"/>
            <p:cNvSpPr/>
            <p:nvPr/>
          </p:nvSpPr>
          <p:spPr>
            <a:xfrm>
              <a:off x="6732400" y="3611550"/>
              <a:ext cx="14950" cy="8175"/>
            </a:xfrm>
            <a:custGeom>
              <a:avLst/>
              <a:gdLst/>
              <a:ahLst/>
              <a:cxnLst/>
              <a:rect l="l" t="t" r="r" b="b"/>
              <a:pathLst>
                <a:path w="598" h="327" extrusionOk="0">
                  <a:moveTo>
                    <a:pt x="483" y="1"/>
                  </a:moveTo>
                  <a:cubicBezTo>
                    <a:pt x="316" y="1"/>
                    <a:pt x="1" y="225"/>
                    <a:pt x="258" y="318"/>
                  </a:cubicBezTo>
                  <a:cubicBezTo>
                    <a:pt x="280" y="324"/>
                    <a:pt x="303" y="327"/>
                    <a:pt x="326" y="327"/>
                  </a:cubicBezTo>
                  <a:cubicBezTo>
                    <a:pt x="434" y="327"/>
                    <a:pt x="530" y="262"/>
                    <a:pt x="558" y="152"/>
                  </a:cubicBezTo>
                  <a:cubicBezTo>
                    <a:pt x="598" y="42"/>
                    <a:pt x="554"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28"/>
            <p:cNvSpPr/>
            <p:nvPr/>
          </p:nvSpPr>
          <p:spPr>
            <a:xfrm>
              <a:off x="6585375" y="3747625"/>
              <a:ext cx="14925" cy="11850"/>
            </a:xfrm>
            <a:custGeom>
              <a:avLst/>
              <a:gdLst/>
              <a:ahLst/>
              <a:cxnLst/>
              <a:rect l="l" t="t" r="r" b="b"/>
              <a:pathLst>
                <a:path w="597" h="474" extrusionOk="0">
                  <a:moveTo>
                    <a:pt x="249" y="1"/>
                  </a:moveTo>
                  <a:cubicBezTo>
                    <a:pt x="202" y="1"/>
                    <a:pt x="151" y="14"/>
                    <a:pt x="101" y="46"/>
                  </a:cubicBezTo>
                  <a:cubicBezTo>
                    <a:pt x="1" y="146"/>
                    <a:pt x="1" y="279"/>
                    <a:pt x="68" y="379"/>
                  </a:cubicBezTo>
                  <a:cubicBezTo>
                    <a:pt x="126" y="438"/>
                    <a:pt x="206" y="473"/>
                    <a:pt x="283" y="473"/>
                  </a:cubicBezTo>
                  <a:cubicBezTo>
                    <a:pt x="339" y="473"/>
                    <a:pt x="393" y="455"/>
                    <a:pt x="435" y="413"/>
                  </a:cubicBezTo>
                  <a:cubicBezTo>
                    <a:pt x="597" y="250"/>
                    <a:pt x="452" y="1"/>
                    <a:pt x="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28"/>
            <p:cNvSpPr/>
            <p:nvPr/>
          </p:nvSpPr>
          <p:spPr>
            <a:xfrm>
              <a:off x="6537850" y="3738750"/>
              <a:ext cx="13000" cy="12175"/>
            </a:xfrm>
            <a:custGeom>
              <a:avLst/>
              <a:gdLst/>
              <a:ahLst/>
              <a:cxnLst/>
              <a:rect l="l" t="t" r="r" b="b"/>
              <a:pathLst>
                <a:path w="520" h="487" extrusionOk="0">
                  <a:moveTo>
                    <a:pt x="234" y="1"/>
                  </a:moveTo>
                  <a:cubicBezTo>
                    <a:pt x="101" y="34"/>
                    <a:pt x="1" y="134"/>
                    <a:pt x="34" y="267"/>
                  </a:cubicBezTo>
                  <a:cubicBezTo>
                    <a:pt x="49" y="418"/>
                    <a:pt x="152" y="487"/>
                    <a:pt x="258" y="487"/>
                  </a:cubicBezTo>
                  <a:cubicBezTo>
                    <a:pt x="386" y="487"/>
                    <a:pt x="519" y="384"/>
                    <a:pt x="501" y="201"/>
                  </a:cubicBezTo>
                  <a:cubicBezTo>
                    <a:pt x="468" y="67"/>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28"/>
            <p:cNvSpPr/>
            <p:nvPr/>
          </p:nvSpPr>
          <p:spPr>
            <a:xfrm>
              <a:off x="6586225" y="3715375"/>
              <a:ext cx="13350" cy="11750"/>
            </a:xfrm>
            <a:custGeom>
              <a:avLst/>
              <a:gdLst/>
              <a:ahLst/>
              <a:cxnLst/>
              <a:rect l="l" t="t" r="r" b="b"/>
              <a:pathLst>
                <a:path w="534" h="470" extrusionOk="0">
                  <a:moveTo>
                    <a:pt x="281" y="0"/>
                  </a:moveTo>
                  <a:cubicBezTo>
                    <a:pt x="242" y="0"/>
                    <a:pt x="202" y="11"/>
                    <a:pt x="167" y="35"/>
                  </a:cubicBezTo>
                  <a:cubicBezTo>
                    <a:pt x="34" y="102"/>
                    <a:pt x="0" y="235"/>
                    <a:pt x="67" y="368"/>
                  </a:cubicBezTo>
                  <a:cubicBezTo>
                    <a:pt x="110" y="433"/>
                    <a:pt x="195" y="470"/>
                    <a:pt x="276" y="470"/>
                  </a:cubicBezTo>
                  <a:cubicBezTo>
                    <a:pt x="321" y="470"/>
                    <a:pt x="365" y="459"/>
                    <a:pt x="401" y="435"/>
                  </a:cubicBezTo>
                  <a:cubicBezTo>
                    <a:pt x="501" y="368"/>
                    <a:pt x="534" y="235"/>
                    <a:pt x="467" y="102"/>
                  </a:cubicBezTo>
                  <a:cubicBezTo>
                    <a:pt x="424" y="37"/>
                    <a:pt x="353"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28"/>
            <p:cNvSpPr/>
            <p:nvPr/>
          </p:nvSpPr>
          <p:spPr>
            <a:xfrm>
              <a:off x="6497825" y="3793300"/>
              <a:ext cx="13125" cy="12050"/>
            </a:xfrm>
            <a:custGeom>
              <a:avLst/>
              <a:gdLst/>
              <a:ahLst/>
              <a:cxnLst/>
              <a:rect l="l" t="t" r="r" b="b"/>
              <a:pathLst>
                <a:path w="525" h="482" extrusionOk="0">
                  <a:moveTo>
                    <a:pt x="279" y="0"/>
                  </a:moveTo>
                  <a:cubicBezTo>
                    <a:pt x="230" y="0"/>
                    <a:pt x="179" y="17"/>
                    <a:pt x="134" y="53"/>
                  </a:cubicBezTo>
                  <a:cubicBezTo>
                    <a:pt x="0" y="154"/>
                    <a:pt x="0" y="287"/>
                    <a:pt x="100" y="387"/>
                  </a:cubicBezTo>
                  <a:cubicBezTo>
                    <a:pt x="152" y="452"/>
                    <a:pt x="225" y="482"/>
                    <a:pt x="294" y="482"/>
                  </a:cubicBezTo>
                  <a:cubicBezTo>
                    <a:pt x="401" y="482"/>
                    <a:pt x="501" y="409"/>
                    <a:pt x="501" y="287"/>
                  </a:cubicBezTo>
                  <a:cubicBezTo>
                    <a:pt x="525" y="117"/>
                    <a:pt x="408"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28"/>
            <p:cNvSpPr/>
            <p:nvPr/>
          </p:nvSpPr>
          <p:spPr>
            <a:xfrm>
              <a:off x="6233475" y="3810475"/>
              <a:ext cx="12525" cy="11850"/>
            </a:xfrm>
            <a:custGeom>
              <a:avLst/>
              <a:gdLst/>
              <a:ahLst/>
              <a:cxnLst/>
              <a:rect l="l" t="t" r="r" b="b"/>
              <a:pathLst>
                <a:path w="501" h="474" extrusionOk="0">
                  <a:moveTo>
                    <a:pt x="234" y="0"/>
                  </a:moveTo>
                  <a:cubicBezTo>
                    <a:pt x="67" y="0"/>
                    <a:pt x="0" y="134"/>
                    <a:pt x="0" y="267"/>
                  </a:cubicBezTo>
                  <a:cubicBezTo>
                    <a:pt x="0" y="383"/>
                    <a:pt x="101" y="474"/>
                    <a:pt x="215" y="474"/>
                  </a:cubicBezTo>
                  <a:cubicBezTo>
                    <a:pt x="232" y="474"/>
                    <a:pt x="249" y="472"/>
                    <a:pt x="267" y="467"/>
                  </a:cubicBezTo>
                  <a:cubicBezTo>
                    <a:pt x="400" y="467"/>
                    <a:pt x="501" y="334"/>
                    <a:pt x="467" y="234"/>
                  </a:cubicBezTo>
                  <a:cubicBezTo>
                    <a:pt x="467" y="100"/>
                    <a:pt x="334"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28"/>
            <p:cNvSpPr/>
            <p:nvPr/>
          </p:nvSpPr>
          <p:spPr>
            <a:xfrm>
              <a:off x="6165175" y="3779025"/>
              <a:ext cx="18200" cy="12050"/>
            </a:xfrm>
            <a:custGeom>
              <a:avLst/>
              <a:gdLst/>
              <a:ahLst/>
              <a:cxnLst/>
              <a:rect l="l" t="t" r="r" b="b"/>
              <a:pathLst>
                <a:path w="728" h="482" extrusionOk="0">
                  <a:moveTo>
                    <a:pt x="358" y="0"/>
                  </a:moveTo>
                  <a:cubicBezTo>
                    <a:pt x="122" y="0"/>
                    <a:pt x="1" y="370"/>
                    <a:pt x="264" y="458"/>
                  </a:cubicBezTo>
                  <a:cubicBezTo>
                    <a:pt x="301" y="474"/>
                    <a:pt x="336" y="481"/>
                    <a:pt x="370" y="481"/>
                  </a:cubicBezTo>
                  <a:cubicBezTo>
                    <a:pt x="606" y="481"/>
                    <a:pt x="727" y="112"/>
                    <a:pt x="464" y="24"/>
                  </a:cubicBezTo>
                  <a:cubicBezTo>
                    <a:pt x="427" y="8"/>
                    <a:pt x="391"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28"/>
            <p:cNvSpPr/>
            <p:nvPr/>
          </p:nvSpPr>
          <p:spPr>
            <a:xfrm>
              <a:off x="6284325" y="3781700"/>
              <a:ext cx="12550" cy="12125"/>
            </a:xfrm>
            <a:custGeom>
              <a:avLst/>
              <a:gdLst/>
              <a:ahLst/>
              <a:cxnLst/>
              <a:rect l="l" t="t" r="r" b="b"/>
              <a:pathLst>
                <a:path w="502" h="485" extrusionOk="0">
                  <a:moveTo>
                    <a:pt x="251" y="0"/>
                  </a:moveTo>
                  <a:cubicBezTo>
                    <a:pt x="126" y="0"/>
                    <a:pt x="1" y="84"/>
                    <a:pt x="1" y="251"/>
                  </a:cubicBezTo>
                  <a:cubicBezTo>
                    <a:pt x="1" y="384"/>
                    <a:pt x="101" y="484"/>
                    <a:pt x="234" y="484"/>
                  </a:cubicBezTo>
                  <a:cubicBezTo>
                    <a:pt x="368" y="484"/>
                    <a:pt x="501" y="384"/>
                    <a:pt x="501" y="251"/>
                  </a:cubicBezTo>
                  <a:cubicBezTo>
                    <a:pt x="501" y="84"/>
                    <a:pt x="376"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28"/>
            <p:cNvSpPr/>
            <p:nvPr/>
          </p:nvSpPr>
          <p:spPr>
            <a:xfrm>
              <a:off x="6245975" y="3836475"/>
              <a:ext cx="13375" cy="12225"/>
            </a:xfrm>
            <a:custGeom>
              <a:avLst/>
              <a:gdLst/>
              <a:ahLst/>
              <a:cxnLst/>
              <a:rect l="l" t="t" r="r" b="b"/>
              <a:pathLst>
                <a:path w="535" h="489" extrusionOk="0">
                  <a:moveTo>
                    <a:pt x="286" y="1"/>
                  </a:moveTo>
                  <a:cubicBezTo>
                    <a:pt x="212" y="1"/>
                    <a:pt x="139" y="36"/>
                    <a:pt x="101" y="94"/>
                  </a:cubicBezTo>
                  <a:cubicBezTo>
                    <a:pt x="1" y="194"/>
                    <a:pt x="34" y="328"/>
                    <a:pt x="134" y="428"/>
                  </a:cubicBezTo>
                  <a:cubicBezTo>
                    <a:pt x="176" y="470"/>
                    <a:pt x="229" y="488"/>
                    <a:pt x="283" y="488"/>
                  </a:cubicBezTo>
                  <a:cubicBezTo>
                    <a:pt x="356" y="488"/>
                    <a:pt x="429" y="453"/>
                    <a:pt x="468" y="395"/>
                  </a:cubicBezTo>
                  <a:cubicBezTo>
                    <a:pt x="534" y="295"/>
                    <a:pt x="534" y="128"/>
                    <a:pt x="434" y="61"/>
                  </a:cubicBezTo>
                  <a:cubicBezTo>
                    <a:pt x="392" y="19"/>
                    <a:pt x="33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28"/>
            <p:cNvSpPr/>
            <p:nvPr/>
          </p:nvSpPr>
          <p:spPr>
            <a:xfrm>
              <a:off x="6090150" y="3793575"/>
              <a:ext cx="14775" cy="8025"/>
            </a:xfrm>
            <a:custGeom>
              <a:avLst/>
              <a:gdLst/>
              <a:ahLst/>
              <a:cxnLst/>
              <a:rect l="l" t="t" r="r" b="b"/>
              <a:pathLst>
                <a:path w="591" h="321" extrusionOk="0">
                  <a:moveTo>
                    <a:pt x="261" y="1"/>
                  </a:moveTo>
                  <a:cubicBezTo>
                    <a:pt x="153" y="1"/>
                    <a:pt x="57" y="65"/>
                    <a:pt x="29" y="176"/>
                  </a:cubicBezTo>
                  <a:cubicBezTo>
                    <a:pt x="0" y="281"/>
                    <a:pt x="43" y="321"/>
                    <a:pt x="111" y="321"/>
                  </a:cubicBezTo>
                  <a:cubicBezTo>
                    <a:pt x="277" y="321"/>
                    <a:pt x="591" y="80"/>
                    <a:pt x="329" y="9"/>
                  </a:cubicBezTo>
                  <a:cubicBezTo>
                    <a:pt x="306" y="3"/>
                    <a:pt x="284"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28"/>
            <p:cNvSpPr/>
            <p:nvPr/>
          </p:nvSpPr>
          <p:spPr>
            <a:xfrm>
              <a:off x="6066200" y="3778025"/>
              <a:ext cx="13850" cy="11950"/>
            </a:xfrm>
            <a:custGeom>
              <a:avLst/>
              <a:gdLst/>
              <a:ahLst/>
              <a:cxnLst/>
              <a:rect l="l" t="t" r="r" b="b"/>
              <a:pathLst>
                <a:path w="554" h="478" extrusionOk="0">
                  <a:moveTo>
                    <a:pt x="278" y="1"/>
                  </a:moveTo>
                  <a:cubicBezTo>
                    <a:pt x="136" y="1"/>
                    <a:pt x="0" y="139"/>
                    <a:pt x="53" y="298"/>
                  </a:cubicBezTo>
                  <a:cubicBezTo>
                    <a:pt x="88" y="419"/>
                    <a:pt x="185" y="477"/>
                    <a:pt x="285" y="477"/>
                  </a:cubicBezTo>
                  <a:cubicBezTo>
                    <a:pt x="378" y="477"/>
                    <a:pt x="472" y="427"/>
                    <a:pt x="520" y="331"/>
                  </a:cubicBezTo>
                  <a:cubicBezTo>
                    <a:pt x="553" y="231"/>
                    <a:pt x="520" y="64"/>
                    <a:pt x="387" y="31"/>
                  </a:cubicBezTo>
                  <a:cubicBezTo>
                    <a:pt x="352" y="10"/>
                    <a:pt x="315"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28"/>
            <p:cNvSpPr/>
            <p:nvPr/>
          </p:nvSpPr>
          <p:spPr>
            <a:xfrm>
              <a:off x="6411950" y="3833125"/>
              <a:ext cx="14400" cy="9050"/>
            </a:xfrm>
            <a:custGeom>
              <a:avLst/>
              <a:gdLst/>
              <a:ahLst/>
              <a:cxnLst/>
              <a:rect l="l" t="t" r="r" b="b"/>
              <a:pathLst>
                <a:path w="576" h="362" extrusionOk="0">
                  <a:moveTo>
                    <a:pt x="482" y="1"/>
                  </a:moveTo>
                  <a:cubicBezTo>
                    <a:pt x="317" y="1"/>
                    <a:pt x="0" y="312"/>
                    <a:pt x="300" y="362"/>
                  </a:cubicBezTo>
                  <a:cubicBezTo>
                    <a:pt x="433" y="362"/>
                    <a:pt x="533" y="262"/>
                    <a:pt x="567" y="128"/>
                  </a:cubicBezTo>
                  <a:cubicBezTo>
                    <a:pt x="575" y="36"/>
                    <a:pt x="53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28"/>
            <p:cNvSpPr/>
            <p:nvPr/>
          </p:nvSpPr>
          <p:spPr>
            <a:xfrm>
              <a:off x="6257650" y="3876175"/>
              <a:ext cx="13500" cy="12225"/>
            </a:xfrm>
            <a:custGeom>
              <a:avLst/>
              <a:gdLst/>
              <a:ahLst/>
              <a:cxnLst/>
              <a:rect l="l" t="t" r="r" b="b"/>
              <a:pathLst>
                <a:path w="540" h="489" extrusionOk="0">
                  <a:moveTo>
                    <a:pt x="253" y="1"/>
                  </a:moveTo>
                  <a:cubicBezTo>
                    <a:pt x="236" y="1"/>
                    <a:pt x="218" y="3"/>
                    <a:pt x="201" y="7"/>
                  </a:cubicBezTo>
                  <a:cubicBezTo>
                    <a:pt x="67" y="41"/>
                    <a:pt x="1" y="174"/>
                    <a:pt x="34" y="308"/>
                  </a:cubicBezTo>
                  <a:cubicBezTo>
                    <a:pt x="62" y="433"/>
                    <a:pt x="160" y="489"/>
                    <a:pt x="260" y="489"/>
                  </a:cubicBezTo>
                  <a:cubicBezTo>
                    <a:pt x="398" y="489"/>
                    <a:pt x="540" y="382"/>
                    <a:pt x="501" y="208"/>
                  </a:cubicBezTo>
                  <a:cubicBezTo>
                    <a:pt x="472" y="92"/>
                    <a:pt x="367" y="1"/>
                    <a:pt x="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28"/>
            <p:cNvSpPr/>
            <p:nvPr/>
          </p:nvSpPr>
          <p:spPr>
            <a:xfrm>
              <a:off x="6157900" y="3849425"/>
              <a:ext cx="11375" cy="9525"/>
            </a:xfrm>
            <a:custGeom>
              <a:avLst/>
              <a:gdLst/>
              <a:ahLst/>
              <a:cxnLst/>
              <a:rect l="l" t="t" r="r" b="b"/>
              <a:pathLst>
                <a:path w="455" h="381" extrusionOk="0">
                  <a:moveTo>
                    <a:pt x="193" y="1"/>
                  </a:moveTo>
                  <a:cubicBezTo>
                    <a:pt x="0" y="1"/>
                    <a:pt x="212" y="380"/>
                    <a:pt x="359" y="380"/>
                  </a:cubicBezTo>
                  <a:cubicBezTo>
                    <a:pt x="399" y="380"/>
                    <a:pt x="434" y="351"/>
                    <a:pt x="455" y="277"/>
                  </a:cubicBezTo>
                  <a:cubicBezTo>
                    <a:pt x="455" y="143"/>
                    <a:pt x="388" y="10"/>
                    <a:pt x="255" y="10"/>
                  </a:cubicBezTo>
                  <a:cubicBezTo>
                    <a:pt x="231" y="4"/>
                    <a:pt x="210"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28"/>
            <p:cNvSpPr/>
            <p:nvPr/>
          </p:nvSpPr>
          <p:spPr>
            <a:xfrm>
              <a:off x="6178825" y="3869025"/>
              <a:ext cx="15250" cy="7350"/>
            </a:xfrm>
            <a:custGeom>
              <a:avLst/>
              <a:gdLst/>
              <a:ahLst/>
              <a:cxnLst/>
              <a:rect l="l" t="t" r="r" b="b"/>
              <a:pathLst>
                <a:path w="610" h="294" extrusionOk="0">
                  <a:moveTo>
                    <a:pt x="453" y="0"/>
                  </a:moveTo>
                  <a:cubicBezTo>
                    <a:pt x="279" y="0"/>
                    <a:pt x="1" y="151"/>
                    <a:pt x="218" y="260"/>
                  </a:cubicBezTo>
                  <a:cubicBezTo>
                    <a:pt x="263" y="282"/>
                    <a:pt x="307" y="293"/>
                    <a:pt x="349" y="293"/>
                  </a:cubicBezTo>
                  <a:cubicBezTo>
                    <a:pt x="433" y="293"/>
                    <a:pt x="507" y="249"/>
                    <a:pt x="552" y="160"/>
                  </a:cubicBezTo>
                  <a:cubicBezTo>
                    <a:pt x="610" y="44"/>
                    <a:pt x="546" y="0"/>
                    <a:pt x="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28"/>
            <p:cNvSpPr/>
            <p:nvPr/>
          </p:nvSpPr>
          <p:spPr>
            <a:xfrm>
              <a:off x="6010375" y="3796975"/>
              <a:ext cx="13975" cy="8375"/>
            </a:xfrm>
            <a:custGeom>
              <a:avLst/>
              <a:gdLst/>
              <a:ahLst/>
              <a:cxnLst/>
              <a:rect l="l" t="t" r="r" b="b"/>
              <a:pathLst>
                <a:path w="559" h="335" extrusionOk="0">
                  <a:moveTo>
                    <a:pt x="232" y="0"/>
                  </a:moveTo>
                  <a:cubicBezTo>
                    <a:pt x="118" y="0"/>
                    <a:pt x="18" y="91"/>
                    <a:pt x="18" y="207"/>
                  </a:cubicBezTo>
                  <a:cubicBezTo>
                    <a:pt x="1" y="300"/>
                    <a:pt x="33" y="335"/>
                    <a:pt x="85" y="335"/>
                  </a:cubicBezTo>
                  <a:cubicBezTo>
                    <a:pt x="238" y="335"/>
                    <a:pt x="558" y="31"/>
                    <a:pt x="285" y="7"/>
                  </a:cubicBezTo>
                  <a:cubicBezTo>
                    <a:pt x="267" y="2"/>
                    <a:pt x="250" y="0"/>
                    <a:pt x="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28"/>
            <p:cNvSpPr/>
            <p:nvPr/>
          </p:nvSpPr>
          <p:spPr>
            <a:xfrm>
              <a:off x="5726650" y="3680525"/>
              <a:ext cx="14825" cy="11875"/>
            </a:xfrm>
            <a:custGeom>
              <a:avLst/>
              <a:gdLst/>
              <a:ahLst/>
              <a:cxnLst/>
              <a:rect l="l" t="t" r="r" b="b"/>
              <a:pathLst>
                <a:path w="593" h="475" extrusionOk="0">
                  <a:moveTo>
                    <a:pt x="282" y="1"/>
                  </a:moveTo>
                  <a:cubicBezTo>
                    <a:pt x="190" y="1"/>
                    <a:pt x="107" y="56"/>
                    <a:pt x="59" y="128"/>
                  </a:cubicBezTo>
                  <a:cubicBezTo>
                    <a:pt x="1" y="301"/>
                    <a:pt x="143" y="475"/>
                    <a:pt x="312" y="475"/>
                  </a:cubicBezTo>
                  <a:cubicBezTo>
                    <a:pt x="339" y="475"/>
                    <a:pt x="365" y="470"/>
                    <a:pt x="392" y="461"/>
                  </a:cubicBezTo>
                  <a:cubicBezTo>
                    <a:pt x="592" y="395"/>
                    <a:pt x="592" y="95"/>
                    <a:pt x="392" y="28"/>
                  </a:cubicBezTo>
                  <a:cubicBezTo>
                    <a:pt x="355" y="9"/>
                    <a:pt x="318"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28"/>
            <p:cNvSpPr/>
            <p:nvPr/>
          </p:nvSpPr>
          <p:spPr>
            <a:xfrm>
              <a:off x="5723250" y="3652850"/>
              <a:ext cx="11550" cy="10275"/>
            </a:xfrm>
            <a:custGeom>
              <a:avLst/>
              <a:gdLst/>
              <a:ahLst/>
              <a:cxnLst/>
              <a:rect l="l" t="t" r="r" b="b"/>
              <a:pathLst>
                <a:path w="462" h="411" extrusionOk="0">
                  <a:moveTo>
                    <a:pt x="340" y="1"/>
                  </a:moveTo>
                  <a:cubicBezTo>
                    <a:pt x="201" y="1"/>
                    <a:pt x="0" y="410"/>
                    <a:pt x="202" y="410"/>
                  </a:cubicBezTo>
                  <a:cubicBezTo>
                    <a:pt x="219" y="410"/>
                    <a:pt x="239" y="407"/>
                    <a:pt x="261" y="401"/>
                  </a:cubicBezTo>
                  <a:cubicBezTo>
                    <a:pt x="395" y="368"/>
                    <a:pt x="462" y="201"/>
                    <a:pt x="428" y="101"/>
                  </a:cubicBezTo>
                  <a:cubicBezTo>
                    <a:pt x="409" y="29"/>
                    <a:pt x="376"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28"/>
            <p:cNvSpPr/>
            <p:nvPr/>
          </p:nvSpPr>
          <p:spPr>
            <a:xfrm>
              <a:off x="5810675" y="3717825"/>
              <a:ext cx="15700" cy="11800"/>
            </a:xfrm>
            <a:custGeom>
              <a:avLst/>
              <a:gdLst/>
              <a:ahLst/>
              <a:cxnLst/>
              <a:rect l="l" t="t" r="r" b="b"/>
              <a:pathLst>
                <a:path w="628" h="472" extrusionOk="0">
                  <a:moveTo>
                    <a:pt x="339" y="0"/>
                  </a:moveTo>
                  <a:cubicBezTo>
                    <a:pt x="326" y="0"/>
                    <a:pt x="313" y="1"/>
                    <a:pt x="300" y="4"/>
                  </a:cubicBezTo>
                  <a:cubicBezTo>
                    <a:pt x="67" y="37"/>
                    <a:pt x="0" y="304"/>
                    <a:pt x="200" y="437"/>
                  </a:cubicBezTo>
                  <a:cubicBezTo>
                    <a:pt x="236" y="461"/>
                    <a:pt x="275" y="472"/>
                    <a:pt x="316" y="472"/>
                  </a:cubicBezTo>
                  <a:cubicBezTo>
                    <a:pt x="391" y="472"/>
                    <a:pt x="469" y="435"/>
                    <a:pt x="534" y="371"/>
                  </a:cubicBezTo>
                  <a:cubicBezTo>
                    <a:pt x="627" y="215"/>
                    <a:pt x="517"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28"/>
            <p:cNvSpPr/>
            <p:nvPr/>
          </p:nvSpPr>
          <p:spPr>
            <a:xfrm>
              <a:off x="5814000" y="3734575"/>
              <a:ext cx="11700" cy="12550"/>
            </a:xfrm>
            <a:custGeom>
              <a:avLst/>
              <a:gdLst/>
              <a:ahLst/>
              <a:cxnLst/>
              <a:rect l="l" t="t" r="r" b="b"/>
              <a:pathLst>
                <a:path w="468" h="502" extrusionOk="0">
                  <a:moveTo>
                    <a:pt x="234" y="1"/>
                  </a:moveTo>
                  <a:cubicBezTo>
                    <a:pt x="101" y="1"/>
                    <a:pt x="1" y="101"/>
                    <a:pt x="1" y="234"/>
                  </a:cubicBezTo>
                  <a:cubicBezTo>
                    <a:pt x="1" y="401"/>
                    <a:pt x="101" y="501"/>
                    <a:pt x="234" y="501"/>
                  </a:cubicBezTo>
                  <a:cubicBezTo>
                    <a:pt x="367" y="501"/>
                    <a:pt x="468" y="401"/>
                    <a:pt x="468" y="234"/>
                  </a:cubicBezTo>
                  <a:cubicBezTo>
                    <a:pt x="468"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28"/>
            <p:cNvSpPr/>
            <p:nvPr/>
          </p:nvSpPr>
          <p:spPr>
            <a:xfrm>
              <a:off x="5571525" y="3628900"/>
              <a:ext cx="18875" cy="12875"/>
            </a:xfrm>
            <a:custGeom>
              <a:avLst/>
              <a:gdLst/>
              <a:ahLst/>
              <a:cxnLst/>
              <a:rect l="l" t="t" r="r" b="b"/>
              <a:pathLst>
                <a:path w="755" h="515" extrusionOk="0">
                  <a:moveTo>
                    <a:pt x="354" y="1"/>
                  </a:moveTo>
                  <a:cubicBezTo>
                    <a:pt x="118" y="1"/>
                    <a:pt x="0" y="375"/>
                    <a:pt x="293" y="492"/>
                  </a:cubicBezTo>
                  <a:cubicBezTo>
                    <a:pt x="328" y="507"/>
                    <a:pt x="361" y="514"/>
                    <a:pt x="393" y="514"/>
                  </a:cubicBezTo>
                  <a:cubicBezTo>
                    <a:pt x="632" y="514"/>
                    <a:pt x="754" y="113"/>
                    <a:pt x="460" y="25"/>
                  </a:cubicBezTo>
                  <a:cubicBezTo>
                    <a:pt x="423" y="8"/>
                    <a:pt x="387"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28"/>
            <p:cNvSpPr/>
            <p:nvPr/>
          </p:nvSpPr>
          <p:spPr>
            <a:xfrm>
              <a:off x="5408700" y="3487525"/>
              <a:ext cx="15525" cy="12525"/>
            </a:xfrm>
            <a:custGeom>
              <a:avLst/>
              <a:gdLst/>
              <a:ahLst/>
              <a:cxnLst/>
              <a:rect l="l" t="t" r="r" b="b"/>
              <a:pathLst>
                <a:path w="621" h="501" extrusionOk="0">
                  <a:moveTo>
                    <a:pt x="239" y="1"/>
                  </a:moveTo>
                  <a:cubicBezTo>
                    <a:pt x="176" y="1"/>
                    <a:pt x="118" y="26"/>
                    <a:pt x="68" y="76"/>
                  </a:cubicBezTo>
                  <a:cubicBezTo>
                    <a:pt x="1" y="176"/>
                    <a:pt x="1" y="343"/>
                    <a:pt x="101" y="443"/>
                  </a:cubicBezTo>
                  <a:cubicBezTo>
                    <a:pt x="155" y="483"/>
                    <a:pt x="211" y="501"/>
                    <a:pt x="263" y="501"/>
                  </a:cubicBezTo>
                  <a:cubicBezTo>
                    <a:pt x="468" y="501"/>
                    <a:pt x="621" y="235"/>
                    <a:pt x="435" y="76"/>
                  </a:cubicBezTo>
                  <a:cubicBezTo>
                    <a:pt x="368" y="26"/>
                    <a:pt x="301" y="1"/>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28"/>
            <p:cNvSpPr/>
            <p:nvPr/>
          </p:nvSpPr>
          <p:spPr>
            <a:xfrm>
              <a:off x="5428725" y="3508575"/>
              <a:ext cx="12525" cy="12550"/>
            </a:xfrm>
            <a:custGeom>
              <a:avLst/>
              <a:gdLst/>
              <a:ahLst/>
              <a:cxnLst/>
              <a:rect l="l" t="t" r="r" b="b"/>
              <a:pathLst>
                <a:path w="501" h="502" extrusionOk="0">
                  <a:moveTo>
                    <a:pt x="234" y="1"/>
                  </a:moveTo>
                  <a:cubicBezTo>
                    <a:pt x="101" y="1"/>
                    <a:pt x="1" y="101"/>
                    <a:pt x="1" y="234"/>
                  </a:cubicBezTo>
                  <a:cubicBezTo>
                    <a:pt x="1" y="368"/>
                    <a:pt x="101" y="501"/>
                    <a:pt x="234" y="501"/>
                  </a:cubicBezTo>
                  <a:cubicBezTo>
                    <a:pt x="367" y="501"/>
                    <a:pt x="501" y="368"/>
                    <a:pt x="501" y="234"/>
                  </a:cubicBezTo>
                  <a:cubicBezTo>
                    <a:pt x="501"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28"/>
            <p:cNvSpPr/>
            <p:nvPr/>
          </p:nvSpPr>
          <p:spPr>
            <a:xfrm>
              <a:off x="5536300" y="3687250"/>
              <a:ext cx="14200" cy="12375"/>
            </a:xfrm>
            <a:custGeom>
              <a:avLst/>
              <a:gdLst/>
              <a:ahLst/>
              <a:cxnLst/>
              <a:rect l="l" t="t" r="r" b="b"/>
              <a:pathLst>
                <a:path w="568" h="495" extrusionOk="0">
                  <a:moveTo>
                    <a:pt x="295" y="1"/>
                  </a:moveTo>
                  <a:cubicBezTo>
                    <a:pt x="251" y="1"/>
                    <a:pt x="207" y="20"/>
                    <a:pt x="167" y="59"/>
                  </a:cubicBezTo>
                  <a:cubicBezTo>
                    <a:pt x="34" y="126"/>
                    <a:pt x="1" y="259"/>
                    <a:pt x="67" y="393"/>
                  </a:cubicBezTo>
                  <a:cubicBezTo>
                    <a:pt x="110" y="457"/>
                    <a:pt x="195" y="494"/>
                    <a:pt x="277" y="494"/>
                  </a:cubicBezTo>
                  <a:cubicBezTo>
                    <a:pt x="322" y="494"/>
                    <a:pt x="365" y="483"/>
                    <a:pt x="401" y="459"/>
                  </a:cubicBezTo>
                  <a:cubicBezTo>
                    <a:pt x="534" y="359"/>
                    <a:pt x="568" y="226"/>
                    <a:pt x="468" y="126"/>
                  </a:cubicBezTo>
                  <a:cubicBezTo>
                    <a:pt x="427" y="45"/>
                    <a:pt x="362" y="1"/>
                    <a:pt x="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28"/>
            <p:cNvSpPr/>
            <p:nvPr/>
          </p:nvSpPr>
          <p:spPr>
            <a:xfrm>
              <a:off x="5444575" y="3616325"/>
              <a:ext cx="14200" cy="12225"/>
            </a:xfrm>
            <a:custGeom>
              <a:avLst/>
              <a:gdLst/>
              <a:ahLst/>
              <a:cxnLst/>
              <a:rect l="l" t="t" r="r" b="b"/>
              <a:pathLst>
                <a:path w="568" h="489" extrusionOk="0">
                  <a:moveTo>
                    <a:pt x="285" y="0"/>
                  </a:moveTo>
                  <a:cubicBezTo>
                    <a:pt x="212" y="0"/>
                    <a:pt x="139" y="36"/>
                    <a:pt x="100" y="94"/>
                  </a:cubicBezTo>
                  <a:cubicBezTo>
                    <a:pt x="0" y="194"/>
                    <a:pt x="34" y="361"/>
                    <a:pt x="134" y="428"/>
                  </a:cubicBezTo>
                  <a:cubicBezTo>
                    <a:pt x="176" y="470"/>
                    <a:pt x="229" y="488"/>
                    <a:pt x="282" y="488"/>
                  </a:cubicBezTo>
                  <a:cubicBezTo>
                    <a:pt x="356" y="488"/>
                    <a:pt x="429" y="452"/>
                    <a:pt x="467" y="394"/>
                  </a:cubicBezTo>
                  <a:cubicBezTo>
                    <a:pt x="567" y="294"/>
                    <a:pt x="534" y="127"/>
                    <a:pt x="434" y="61"/>
                  </a:cubicBezTo>
                  <a:cubicBezTo>
                    <a:pt x="392" y="19"/>
                    <a:pt x="338" y="0"/>
                    <a:pt x="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28"/>
            <p:cNvSpPr/>
            <p:nvPr/>
          </p:nvSpPr>
          <p:spPr>
            <a:xfrm>
              <a:off x="5277775" y="3390125"/>
              <a:ext cx="13375" cy="12000"/>
            </a:xfrm>
            <a:custGeom>
              <a:avLst/>
              <a:gdLst/>
              <a:ahLst/>
              <a:cxnLst/>
              <a:rect l="l" t="t" r="r" b="b"/>
              <a:pathLst>
                <a:path w="535" h="480" extrusionOk="0">
                  <a:moveTo>
                    <a:pt x="250" y="1"/>
                  </a:moveTo>
                  <a:cubicBezTo>
                    <a:pt x="209" y="1"/>
                    <a:pt x="170" y="12"/>
                    <a:pt x="134" y="36"/>
                  </a:cubicBezTo>
                  <a:cubicBezTo>
                    <a:pt x="1" y="136"/>
                    <a:pt x="1" y="269"/>
                    <a:pt x="68" y="369"/>
                  </a:cubicBezTo>
                  <a:cubicBezTo>
                    <a:pt x="126" y="447"/>
                    <a:pt x="196" y="480"/>
                    <a:pt x="264" y="480"/>
                  </a:cubicBezTo>
                  <a:cubicBezTo>
                    <a:pt x="313" y="480"/>
                    <a:pt x="360" y="463"/>
                    <a:pt x="401" y="436"/>
                  </a:cubicBezTo>
                  <a:cubicBezTo>
                    <a:pt x="501" y="336"/>
                    <a:pt x="535" y="202"/>
                    <a:pt x="468" y="102"/>
                  </a:cubicBezTo>
                  <a:cubicBezTo>
                    <a:pt x="403" y="38"/>
                    <a:pt x="325"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28"/>
            <p:cNvSpPr/>
            <p:nvPr/>
          </p:nvSpPr>
          <p:spPr>
            <a:xfrm>
              <a:off x="5284450" y="3334975"/>
              <a:ext cx="13375" cy="12675"/>
            </a:xfrm>
            <a:custGeom>
              <a:avLst/>
              <a:gdLst/>
              <a:ahLst/>
              <a:cxnLst/>
              <a:rect l="l" t="t" r="r" b="b"/>
              <a:pathLst>
                <a:path w="535" h="507" extrusionOk="0">
                  <a:moveTo>
                    <a:pt x="249" y="0"/>
                  </a:moveTo>
                  <a:cubicBezTo>
                    <a:pt x="135" y="0"/>
                    <a:pt x="34" y="91"/>
                    <a:pt x="34" y="207"/>
                  </a:cubicBezTo>
                  <a:cubicBezTo>
                    <a:pt x="1" y="340"/>
                    <a:pt x="101" y="474"/>
                    <a:pt x="234" y="507"/>
                  </a:cubicBezTo>
                  <a:cubicBezTo>
                    <a:pt x="368" y="507"/>
                    <a:pt x="468" y="407"/>
                    <a:pt x="501" y="273"/>
                  </a:cubicBezTo>
                  <a:cubicBezTo>
                    <a:pt x="534" y="140"/>
                    <a:pt x="434" y="40"/>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28"/>
            <p:cNvSpPr/>
            <p:nvPr/>
          </p:nvSpPr>
          <p:spPr>
            <a:xfrm>
              <a:off x="5519625" y="3506825"/>
              <a:ext cx="14725" cy="12475"/>
            </a:xfrm>
            <a:custGeom>
              <a:avLst/>
              <a:gdLst/>
              <a:ahLst/>
              <a:cxnLst/>
              <a:rect l="l" t="t" r="r" b="b"/>
              <a:pathLst>
                <a:path w="589" h="499" extrusionOk="0">
                  <a:moveTo>
                    <a:pt x="256" y="0"/>
                  </a:moveTo>
                  <a:cubicBezTo>
                    <a:pt x="190" y="0"/>
                    <a:pt x="122" y="31"/>
                    <a:pt x="67" y="104"/>
                  </a:cubicBezTo>
                  <a:cubicBezTo>
                    <a:pt x="0" y="204"/>
                    <a:pt x="0" y="371"/>
                    <a:pt x="134" y="438"/>
                  </a:cubicBezTo>
                  <a:cubicBezTo>
                    <a:pt x="176" y="480"/>
                    <a:pt x="224" y="498"/>
                    <a:pt x="272" y="498"/>
                  </a:cubicBezTo>
                  <a:cubicBezTo>
                    <a:pt x="340" y="498"/>
                    <a:pt x="409" y="463"/>
                    <a:pt x="467" y="404"/>
                  </a:cubicBezTo>
                  <a:cubicBezTo>
                    <a:pt x="588" y="211"/>
                    <a:pt x="429" y="0"/>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28"/>
            <p:cNvSpPr/>
            <p:nvPr/>
          </p:nvSpPr>
          <p:spPr>
            <a:xfrm>
              <a:off x="5525825" y="3543600"/>
              <a:ext cx="13600" cy="11850"/>
            </a:xfrm>
            <a:custGeom>
              <a:avLst/>
              <a:gdLst/>
              <a:ahLst/>
              <a:cxnLst/>
              <a:rect l="l" t="t" r="r" b="b"/>
              <a:pathLst>
                <a:path w="544" h="474" extrusionOk="0">
                  <a:moveTo>
                    <a:pt x="251" y="1"/>
                  </a:moveTo>
                  <a:cubicBezTo>
                    <a:pt x="123" y="1"/>
                    <a:pt x="0" y="96"/>
                    <a:pt x="19" y="268"/>
                  </a:cubicBezTo>
                  <a:cubicBezTo>
                    <a:pt x="19" y="410"/>
                    <a:pt x="122" y="473"/>
                    <a:pt x="233" y="473"/>
                  </a:cubicBezTo>
                  <a:cubicBezTo>
                    <a:pt x="382" y="473"/>
                    <a:pt x="544" y="359"/>
                    <a:pt x="486" y="168"/>
                  </a:cubicBezTo>
                  <a:cubicBezTo>
                    <a:pt x="444" y="54"/>
                    <a:pt x="346"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28"/>
            <p:cNvSpPr/>
            <p:nvPr/>
          </p:nvSpPr>
          <p:spPr>
            <a:xfrm>
              <a:off x="5349525" y="3355800"/>
              <a:ext cx="17450" cy="12350"/>
            </a:xfrm>
            <a:custGeom>
              <a:avLst/>
              <a:gdLst/>
              <a:ahLst/>
              <a:cxnLst/>
              <a:rect l="l" t="t" r="r" b="b"/>
              <a:pathLst>
                <a:path w="698" h="494" extrusionOk="0">
                  <a:moveTo>
                    <a:pt x="370" y="0"/>
                  </a:moveTo>
                  <a:cubicBezTo>
                    <a:pt x="173" y="0"/>
                    <a:pt x="1" y="267"/>
                    <a:pt x="200" y="441"/>
                  </a:cubicBezTo>
                  <a:cubicBezTo>
                    <a:pt x="251" y="478"/>
                    <a:pt x="305" y="493"/>
                    <a:pt x="356" y="493"/>
                  </a:cubicBezTo>
                  <a:cubicBezTo>
                    <a:pt x="542" y="493"/>
                    <a:pt x="697" y="290"/>
                    <a:pt x="567" y="108"/>
                  </a:cubicBezTo>
                  <a:cubicBezTo>
                    <a:pt x="507" y="31"/>
                    <a:pt x="437" y="0"/>
                    <a:pt x="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28"/>
            <p:cNvSpPr/>
            <p:nvPr/>
          </p:nvSpPr>
          <p:spPr>
            <a:xfrm>
              <a:off x="5275275" y="3156500"/>
              <a:ext cx="13375" cy="12075"/>
            </a:xfrm>
            <a:custGeom>
              <a:avLst/>
              <a:gdLst/>
              <a:ahLst/>
              <a:cxnLst/>
              <a:rect l="l" t="t" r="r" b="b"/>
              <a:pathLst>
                <a:path w="535" h="483" extrusionOk="0">
                  <a:moveTo>
                    <a:pt x="282" y="1"/>
                  </a:moveTo>
                  <a:cubicBezTo>
                    <a:pt x="168" y="1"/>
                    <a:pt x="63" y="91"/>
                    <a:pt x="34" y="207"/>
                  </a:cubicBezTo>
                  <a:cubicBezTo>
                    <a:pt x="1" y="341"/>
                    <a:pt x="101" y="474"/>
                    <a:pt x="234" y="474"/>
                  </a:cubicBezTo>
                  <a:cubicBezTo>
                    <a:pt x="257" y="480"/>
                    <a:pt x="280" y="483"/>
                    <a:pt x="302" y="483"/>
                  </a:cubicBezTo>
                  <a:cubicBezTo>
                    <a:pt x="411" y="483"/>
                    <a:pt x="507" y="418"/>
                    <a:pt x="535" y="307"/>
                  </a:cubicBezTo>
                  <a:cubicBezTo>
                    <a:pt x="535" y="174"/>
                    <a:pt x="468" y="41"/>
                    <a:pt x="334" y="7"/>
                  </a:cubicBezTo>
                  <a:cubicBezTo>
                    <a:pt x="317"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28"/>
            <p:cNvSpPr/>
            <p:nvPr/>
          </p:nvSpPr>
          <p:spPr>
            <a:xfrm>
              <a:off x="7538575" y="2058175"/>
              <a:ext cx="14075" cy="11875"/>
            </a:xfrm>
            <a:custGeom>
              <a:avLst/>
              <a:gdLst/>
              <a:ahLst/>
              <a:cxnLst/>
              <a:rect l="l" t="t" r="r" b="b"/>
              <a:pathLst>
                <a:path w="563" h="475" extrusionOk="0">
                  <a:moveTo>
                    <a:pt x="250" y="0"/>
                  </a:moveTo>
                  <a:cubicBezTo>
                    <a:pt x="184" y="0"/>
                    <a:pt x="117" y="25"/>
                    <a:pt x="67" y="75"/>
                  </a:cubicBezTo>
                  <a:cubicBezTo>
                    <a:pt x="0" y="176"/>
                    <a:pt x="0" y="342"/>
                    <a:pt x="67" y="409"/>
                  </a:cubicBezTo>
                  <a:cubicBezTo>
                    <a:pt x="113" y="455"/>
                    <a:pt x="166" y="475"/>
                    <a:pt x="218" y="475"/>
                  </a:cubicBezTo>
                  <a:cubicBezTo>
                    <a:pt x="394" y="475"/>
                    <a:pt x="562" y="255"/>
                    <a:pt x="434" y="75"/>
                  </a:cubicBezTo>
                  <a:cubicBezTo>
                    <a:pt x="384" y="25"/>
                    <a:pt x="317"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28"/>
            <p:cNvSpPr/>
            <p:nvPr/>
          </p:nvSpPr>
          <p:spPr>
            <a:xfrm>
              <a:off x="7709300" y="2175325"/>
              <a:ext cx="14300" cy="7625"/>
            </a:xfrm>
            <a:custGeom>
              <a:avLst/>
              <a:gdLst/>
              <a:ahLst/>
              <a:cxnLst/>
              <a:rect l="l" t="t" r="r" b="b"/>
              <a:pathLst>
                <a:path w="572" h="305" extrusionOk="0">
                  <a:moveTo>
                    <a:pt x="123" y="1"/>
                  </a:moveTo>
                  <a:cubicBezTo>
                    <a:pt x="48" y="1"/>
                    <a:pt x="1" y="44"/>
                    <a:pt x="43" y="160"/>
                  </a:cubicBezTo>
                  <a:cubicBezTo>
                    <a:pt x="68" y="261"/>
                    <a:pt x="152" y="305"/>
                    <a:pt x="250" y="305"/>
                  </a:cubicBezTo>
                  <a:cubicBezTo>
                    <a:pt x="280" y="305"/>
                    <a:pt x="311" y="301"/>
                    <a:pt x="343" y="293"/>
                  </a:cubicBezTo>
                  <a:cubicBezTo>
                    <a:pt x="571" y="202"/>
                    <a:pt x="284"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28"/>
            <p:cNvSpPr/>
            <p:nvPr/>
          </p:nvSpPr>
          <p:spPr>
            <a:xfrm>
              <a:off x="7726425" y="2157325"/>
              <a:ext cx="13150" cy="11225"/>
            </a:xfrm>
            <a:custGeom>
              <a:avLst/>
              <a:gdLst/>
              <a:ahLst/>
              <a:cxnLst/>
              <a:rect l="l" t="t" r="r" b="b"/>
              <a:pathLst>
                <a:path w="526" h="449" extrusionOk="0">
                  <a:moveTo>
                    <a:pt x="252" y="0"/>
                  </a:moveTo>
                  <a:cubicBezTo>
                    <a:pt x="221" y="0"/>
                    <a:pt x="190" y="4"/>
                    <a:pt x="158" y="12"/>
                  </a:cubicBezTo>
                  <a:cubicBezTo>
                    <a:pt x="0" y="170"/>
                    <a:pt x="112" y="448"/>
                    <a:pt x="351" y="448"/>
                  </a:cubicBezTo>
                  <a:cubicBezTo>
                    <a:pt x="364" y="448"/>
                    <a:pt x="378" y="448"/>
                    <a:pt x="392" y="446"/>
                  </a:cubicBezTo>
                  <a:cubicBezTo>
                    <a:pt x="492" y="379"/>
                    <a:pt x="525" y="246"/>
                    <a:pt x="492" y="146"/>
                  </a:cubicBezTo>
                  <a:cubicBezTo>
                    <a:pt x="441" y="44"/>
                    <a:pt x="35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28"/>
            <p:cNvSpPr/>
            <p:nvPr/>
          </p:nvSpPr>
          <p:spPr>
            <a:xfrm>
              <a:off x="7701500" y="2049675"/>
              <a:ext cx="15225" cy="12450"/>
            </a:xfrm>
            <a:custGeom>
              <a:avLst/>
              <a:gdLst/>
              <a:ahLst/>
              <a:cxnLst/>
              <a:rect l="l" t="t" r="r" b="b"/>
              <a:pathLst>
                <a:path w="609" h="498" extrusionOk="0">
                  <a:moveTo>
                    <a:pt x="324" y="0"/>
                  </a:moveTo>
                  <a:cubicBezTo>
                    <a:pt x="169" y="0"/>
                    <a:pt x="1" y="153"/>
                    <a:pt x="88" y="349"/>
                  </a:cubicBezTo>
                  <a:cubicBezTo>
                    <a:pt x="123" y="453"/>
                    <a:pt x="202" y="497"/>
                    <a:pt x="285" y="497"/>
                  </a:cubicBezTo>
                  <a:cubicBezTo>
                    <a:pt x="441" y="497"/>
                    <a:pt x="608" y="344"/>
                    <a:pt x="521" y="149"/>
                  </a:cubicBezTo>
                  <a:cubicBezTo>
                    <a:pt x="487" y="44"/>
                    <a:pt x="407"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28"/>
            <p:cNvSpPr/>
            <p:nvPr/>
          </p:nvSpPr>
          <p:spPr>
            <a:xfrm>
              <a:off x="7586100" y="2091575"/>
              <a:ext cx="12525" cy="11875"/>
            </a:xfrm>
            <a:custGeom>
              <a:avLst/>
              <a:gdLst/>
              <a:ahLst/>
              <a:cxnLst/>
              <a:rect l="l" t="t" r="r" b="b"/>
              <a:pathLst>
                <a:path w="501" h="475" extrusionOk="0">
                  <a:moveTo>
                    <a:pt x="286" y="1"/>
                  </a:moveTo>
                  <a:cubicBezTo>
                    <a:pt x="269" y="1"/>
                    <a:pt x="252" y="3"/>
                    <a:pt x="234" y="7"/>
                  </a:cubicBezTo>
                  <a:cubicBezTo>
                    <a:pt x="101" y="7"/>
                    <a:pt x="0" y="107"/>
                    <a:pt x="34" y="241"/>
                  </a:cubicBezTo>
                  <a:cubicBezTo>
                    <a:pt x="34" y="374"/>
                    <a:pt x="134" y="474"/>
                    <a:pt x="267" y="474"/>
                  </a:cubicBezTo>
                  <a:cubicBezTo>
                    <a:pt x="401" y="474"/>
                    <a:pt x="501" y="341"/>
                    <a:pt x="501" y="207"/>
                  </a:cubicBezTo>
                  <a:cubicBezTo>
                    <a:pt x="501" y="91"/>
                    <a:pt x="400"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28"/>
            <p:cNvSpPr/>
            <p:nvPr/>
          </p:nvSpPr>
          <p:spPr>
            <a:xfrm>
              <a:off x="7656150" y="2205325"/>
              <a:ext cx="13900" cy="12050"/>
            </a:xfrm>
            <a:custGeom>
              <a:avLst/>
              <a:gdLst/>
              <a:ahLst/>
              <a:cxnLst/>
              <a:rect l="l" t="t" r="r" b="b"/>
              <a:pathLst>
                <a:path w="556" h="482" extrusionOk="0">
                  <a:moveTo>
                    <a:pt x="276" y="0"/>
                  </a:moveTo>
                  <a:cubicBezTo>
                    <a:pt x="241" y="0"/>
                    <a:pt x="204" y="9"/>
                    <a:pt x="167" y="27"/>
                  </a:cubicBezTo>
                  <a:cubicBezTo>
                    <a:pt x="67" y="94"/>
                    <a:pt x="0" y="227"/>
                    <a:pt x="67" y="361"/>
                  </a:cubicBezTo>
                  <a:cubicBezTo>
                    <a:pt x="115" y="440"/>
                    <a:pt x="201" y="482"/>
                    <a:pt x="285" y="482"/>
                  </a:cubicBezTo>
                  <a:cubicBezTo>
                    <a:pt x="376" y="482"/>
                    <a:pt x="466" y="432"/>
                    <a:pt x="501" y="327"/>
                  </a:cubicBezTo>
                  <a:cubicBezTo>
                    <a:pt x="555" y="164"/>
                    <a:pt x="432"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28"/>
            <p:cNvSpPr/>
            <p:nvPr/>
          </p:nvSpPr>
          <p:spPr>
            <a:xfrm>
              <a:off x="7747875" y="2147075"/>
              <a:ext cx="15425" cy="12275"/>
            </a:xfrm>
            <a:custGeom>
              <a:avLst/>
              <a:gdLst/>
              <a:ahLst/>
              <a:cxnLst/>
              <a:rect l="l" t="t" r="r" b="b"/>
              <a:pathLst>
                <a:path w="617" h="491" extrusionOk="0">
                  <a:moveTo>
                    <a:pt x="283" y="1"/>
                  </a:moveTo>
                  <a:cubicBezTo>
                    <a:pt x="236" y="1"/>
                    <a:pt x="185" y="17"/>
                    <a:pt x="134" y="55"/>
                  </a:cubicBezTo>
                  <a:cubicBezTo>
                    <a:pt x="34" y="122"/>
                    <a:pt x="1" y="255"/>
                    <a:pt x="67" y="389"/>
                  </a:cubicBezTo>
                  <a:cubicBezTo>
                    <a:pt x="111" y="453"/>
                    <a:pt x="195" y="490"/>
                    <a:pt x="277" y="490"/>
                  </a:cubicBezTo>
                  <a:cubicBezTo>
                    <a:pt x="322" y="490"/>
                    <a:pt x="366" y="479"/>
                    <a:pt x="401" y="456"/>
                  </a:cubicBezTo>
                  <a:cubicBezTo>
                    <a:pt x="617" y="294"/>
                    <a:pt x="484"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28"/>
            <p:cNvSpPr/>
            <p:nvPr/>
          </p:nvSpPr>
          <p:spPr>
            <a:xfrm>
              <a:off x="7687850" y="2011375"/>
              <a:ext cx="14200" cy="12300"/>
            </a:xfrm>
            <a:custGeom>
              <a:avLst/>
              <a:gdLst/>
              <a:ahLst/>
              <a:cxnLst/>
              <a:rect l="l" t="t" r="r" b="b"/>
              <a:pathLst>
                <a:path w="568" h="492" extrusionOk="0">
                  <a:moveTo>
                    <a:pt x="260" y="1"/>
                  </a:moveTo>
                  <a:cubicBezTo>
                    <a:pt x="230" y="1"/>
                    <a:pt x="198" y="5"/>
                    <a:pt x="167" y="13"/>
                  </a:cubicBezTo>
                  <a:cubicBezTo>
                    <a:pt x="67" y="79"/>
                    <a:pt x="0" y="213"/>
                    <a:pt x="67" y="346"/>
                  </a:cubicBezTo>
                  <a:cubicBezTo>
                    <a:pt x="118" y="448"/>
                    <a:pt x="208" y="492"/>
                    <a:pt x="307" y="492"/>
                  </a:cubicBezTo>
                  <a:cubicBezTo>
                    <a:pt x="337" y="492"/>
                    <a:pt x="369" y="488"/>
                    <a:pt x="400" y="480"/>
                  </a:cubicBezTo>
                  <a:cubicBezTo>
                    <a:pt x="500" y="413"/>
                    <a:pt x="567" y="246"/>
                    <a:pt x="500" y="146"/>
                  </a:cubicBezTo>
                  <a:cubicBezTo>
                    <a:pt x="449" y="44"/>
                    <a:pt x="360" y="1"/>
                    <a:pt x="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28"/>
            <p:cNvSpPr/>
            <p:nvPr/>
          </p:nvSpPr>
          <p:spPr>
            <a:xfrm>
              <a:off x="7613625" y="2045225"/>
              <a:ext cx="13350" cy="12175"/>
            </a:xfrm>
            <a:custGeom>
              <a:avLst/>
              <a:gdLst/>
              <a:ahLst/>
              <a:cxnLst/>
              <a:rect l="l" t="t" r="r" b="b"/>
              <a:pathLst>
                <a:path w="534" h="487" extrusionOk="0">
                  <a:moveTo>
                    <a:pt x="272" y="0"/>
                  </a:moveTo>
                  <a:cubicBezTo>
                    <a:pt x="239" y="0"/>
                    <a:pt x="203" y="8"/>
                    <a:pt x="167" y="26"/>
                  </a:cubicBezTo>
                  <a:cubicBezTo>
                    <a:pt x="34" y="60"/>
                    <a:pt x="0" y="193"/>
                    <a:pt x="34" y="327"/>
                  </a:cubicBezTo>
                  <a:cubicBezTo>
                    <a:pt x="82" y="424"/>
                    <a:pt x="167" y="486"/>
                    <a:pt x="248" y="486"/>
                  </a:cubicBezTo>
                  <a:cubicBezTo>
                    <a:pt x="278" y="486"/>
                    <a:pt x="307" y="478"/>
                    <a:pt x="334" y="460"/>
                  </a:cubicBezTo>
                  <a:cubicBezTo>
                    <a:pt x="467" y="427"/>
                    <a:pt x="534" y="260"/>
                    <a:pt x="467" y="160"/>
                  </a:cubicBezTo>
                  <a:cubicBezTo>
                    <a:pt x="443" y="62"/>
                    <a:pt x="365"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28"/>
            <p:cNvSpPr/>
            <p:nvPr/>
          </p:nvSpPr>
          <p:spPr>
            <a:xfrm>
              <a:off x="7672350" y="2257900"/>
              <a:ext cx="14550" cy="7525"/>
            </a:xfrm>
            <a:custGeom>
              <a:avLst/>
              <a:gdLst/>
              <a:ahLst/>
              <a:cxnLst/>
              <a:rect l="l" t="t" r="r" b="b"/>
              <a:pathLst>
                <a:path w="582" h="301" extrusionOk="0">
                  <a:moveTo>
                    <a:pt x="118" y="0"/>
                  </a:moveTo>
                  <a:cubicBezTo>
                    <a:pt x="44" y="0"/>
                    <a:pt x="0" y="43"/>
                    <a:pt x="53" y="159"/>
                  </a:cubicBezTo>
                  <a:cubicBezTo>
                    <a:pt x="80" y="241"/>
                    <a:pt x="176" y="301"/>
                    <a:pt x="283" y="301"/>
                  </a:cubicBezTo>
                  <a:cubicBezTo>
                    <a:pt x="306" y="301"/>
                    <a:pt x="330" y="298"/>
                    <a:pt x="353" y="292"/>
                  </a:cubicBezTo>
                  <a:cubicBezTo>
                    <a:pt x="581" y="201"/>
                    <a:pt x="279" y="0"/>
                    <a:pt x="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28"/>
            <p:cNvSpPr/>
            <p:nvPr/>
          </p:nvSpPr>
          <p:spPr>
            <a:xfrm>
              <a:off x="7797075" y="2225650"/>
              <a:ext cx="12550" cy="11375"/>
            </a:xfrm>
            <a:custGeom>
              <a:avLst/>
              <a:gdLst/>
              <a:ahLst/>
              <a:cxnLst/>
              <a:rect l="l" t="t" r="r" b="b"/>
              <a:pathLst>
                <a:path w="502" h="455" extrusionOk="0">
                  <a:moveTo>
                    <a:pt x="252" y="0"/>
                  </a:moveTo>
                  <a:cubicBezTo>
                    <a:pt x="129" y="0"/>
                    <a:pt x="1" y="85"/>
                    <a:pt x="1" y="248"/>
                  </a:cubicBezTo>
                  <a:cubicBezTo>
                    <a:pt x="1" y="364"/>
                    <a:pt x="101" y="455"/>
                    <a:pt x="215" y="455"/>
                  </a:cubicBezTo>
                  <a:cubicBezTo>
                    <a:pt x="233" y="455"/>
                    <a:pt x="250" y="453"/>
                    <a:pt x="268" y="448"/>
                  </a:cubicBezTo>
                  <a:cubicBezTo>
                    <a:pt x="401" y="448"/>
                    <a:pt x="501" y="315"/>
                    <a:pt x="468" y="181"/>
                  </a:cubicBezTo>
                  <a:cubicBezTo>
                    <a:pt x="453" y="60"/>
                    <a:pt x="354"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28"/>
            <p:cNvSpPr/>
            <p:nvPr/>
          </p:nvSpPr>
          <p:spPr>
            <a:xfrm>
              <a:off x="7794575" y="2074225"/>
              <a:ext cx="15050" cy="12525"/>
            </a:xfrm>
            <a:custGeom>
              <a:avLst/>
              <a:gdLst/>
              <a:ahLst/>
              <a:cxnLst/>
              <a:rect l="l" t="t" r="r" b="b"/>
              <a:pathLst>
                <a:path w="602" h="501" extrusionOk="0">
                  <a:moveTo>
                    <a:pt x="334" y="1"/>
                  </a:moveTo>
                  <a:cubicBezTo>
                    <a:pt x="1" y="34"/>
                    <a:pt x="34" y="501"/>
                    <a:pt x="368" y="501"/>
                  </a:cubicBezTo>
                  <a:cubicBezTo>
                    <a:pt x="501" y="468"/>
                    <a:pt x="601" y="367"/>
                    <a:pt x="568" y="234"/>
                  </a:cubicBezTo>
                  <a:cubicBezTo>
                    <a:pt x="568" y="101"/>
                    <a:pt x="468"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28"/>
            <p:cNvSpPr/>
            <p:nvPr/>
          </p:nvSpPr>
          <p:spPr>
            <a:xfrm>
              <a:off x="7734550" y="2080075"/>
              <a:ext cx="15025" cy="12525"/>
            </a:xfrm>
            <a:custGeom>
              <a:avLst/>
              <a:gdLst/>
              <a:ahLst/>
              <a:cxnLst/>
              <a:rect l="l" t="t" r="r" b="b"/>
              <a:pathLst>
                <a:path w="601" h="501" extrusionOk="0">
                  <a:moveTo>
                    <a:pt x="334" y="0"/>
                  </a:moveTo>
                  <a:cubicBezTo>
                    <a:pt x="0" y="0"/>
                    <a:pt x="33" y="500"/>
                    <a:pt x="367" y="500"/>
                  </a:cubicBezTo>
                  <a:cubicBezTo>
                    <a:pt x="500" y="467"/>
                    <a:pt x="600" y="367"/>
                    <a:pt x="600" y="234"/>
                  </a:cubicBezTo>
                  <a:cubicBezTo>
                    <a:pt x="567" y="100"/>
                    <a:pt x="467"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28"/>
            <p:cNvSpPr/>
            <p:nvPr/>
          </p:nvSpPr>
          <p:spPr>
            <a:xfrm>
              <a:off x="7726950" y="2316425"/>
              <a:ext cx="13075" cy="12025"/>
            </a:xfrm>
            <a:custGeom>
              <a:avLst/>
              <a:gdLst/>
              <a:ahLst/>
              <a:cxnLst/>
              <a:rect l="l" t="t" r="r" b="b"/>
              <a:pathLst>
                <a:path w="523" h="481" extrusionOk="0">
                  <a:moveTo>
                    <a:pt x="283" y="0"/>
                  </a:moveTo>
                  <a:cubicBezTo>
                    <a:pt x="145" y="0"/>
                    <a:pt x="1" y="103"/>
                    <a:pt x="37" y="286"/>
                  </a:cubicBezTo>
                  <a:cubicBezTo>
                    <a:pt x="52" y="420"/>
                    <a:pt x="153" y="481"/>
                    <a:pt x="257" y="481"/>
                  </a:cubicBezTo>
                  <a:cubicBezTo>
                    <a:pt x="387" y="481"/>
                    <a:pt x="523" y="386"/>
                    <a:pt x="504" y="220"/>
                  </a:cubicBezTo>
                  <a:cubicBezTo>
                    <a:pt x="504" y="69"/>
                    <a:pt x="396"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28"/>
            <p:cNvSpPr/>
            <p:nvPr/>
          </p:nvSpPr>
          <p:spPr>
            <a:xfrm>
              <a:off x="7908125" y="2349700"/>
              <a:ext cx="15750" cy="12475"/>
            </a:xfrm>
            <a:custGeom>
              <a:avLst/>
              <a:gdLst/>
              <a:ahLst/>
              <a:cxnLst/>
              <a:rect l="l" t="t" r="r" b="b"/>
              <a:pathLst>
                <a:path w="630" h="499" extrusionOk="0">
                  <a:moveTo>
                    <a:pt x="353" y="0"/>
                  </a:moveTo>
                  <a:cubicBezTo>
                    <a:pt x="97" y="0"/>
                    <a:pt x="1" y="401"/>
                    <a:pt x="296" y="490"/>
                  </a:cubicBezTo>
                  <a:cubicBezTo>
                    <a:pt x="318" y="495"/>
                    <a:pt x="341" y="498"/>
                    <a:pt x="364" y="498"/>
                  </a:cubicBezTo>
                  <a:cubicBezTo>
                    <a:pt x="472" y="498"/>
                    <a:pt x="568" y="433"/>
                    <a:pt x="596" y="323"/>
                  </a:cubicBezTo>
                  <a:cubicBezTo>
                    <a:pt x="629" y="190"/>
                    <a:pt x="562" y="56"/>
                    <a:pt x="462" y="23"/>
                  </a:cubicBezTo>
                  <a:cubicBezTo>
                    <a:pt x="424" y="7"/>
                    <a:pt x="38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28"/>
            <p:cNvSpPr/>
            <p:nvPr/>
          </p:nvSpPr>
          <p:spPr>
            <a:xfrm>
              <a:off x="7882150" y="2238300"/>
              <a:ext cx="14675" cy="11825"/>
            </a:xfrm>
            <a:custGeom>
              <a:avLst/>
              <a:gdLst/>
              <a:ahLst/>
              <a:cxnLst/>
              <a:rect l="l" t="t" r="r" b="b"/>
              <a:pathLst>
                <a:path w="587" h="473" extrusionOk="0">
                  <a:moveTo>
                    <a:pt x="302" y="0"/>
                  </a:moveTo>
                  <a:cubicBezTo>
                    <a:pt x="280" y="0"/>
                    <a:pt x="257" y="3"/>
                    <a:pt x="234" y="9"/>
                  </a:cubicBezTo>
                  <a:cubicBezTo>
                    <a:pt x="34" y="76"/>
                    <a:pt x="0" y="342"/>
                    <a:pt x="200" y="443"/>
                  </a:cubicBezTo>
                  <a:cubicBezTo>
                    <a:pt x="235" y="463"/>
                    <a:pt x="272" y="472"/>
                    <a:pt x="309" y="472"/>
                  </a:cubicBezTo>
                  <a:cubicBezTo>
                    <a:pt x="451" y="472"/>
                    <a:pt x="587" y="335"/>
                    <a:pt x="534" y="176"/>
                  </a:cubicBezTo>
                  <a:cubicBezTo>
                    <a:pt x="506" y="65"/>
                    <a:pt x="410"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28"/>
            <p:cNvSpPr/>
            <p:nvPr/>
          </p:nvSpPr>
          <p:spPr>
            <a:xfrm>
              <a:off x="7815700" y="2245975"/>
              <a:ext cx="16425" cy="12575"/>
            </a:xfrm>
            <a:custGeom>
              <a:avLst/>
              <a:gdLst/>
              <a:ahLst/>
              <a:cxnLst/>
              <a:rect l="l" t="t" r="r" b="b"/>
              <a:pathLst>
                <a:path w="657" h="503" extrusionOk="0">
                  <a:moveTo>
                    <a:pt x="325" y="0"/>
                  </a:moveTo>
                  <a:cubicBezTo>
                    <a:pt x="21" y="0"/>
                    <a:pt x="0" y="470"/>
                    <a:pt x="323" y="502"/>
                  </a:cubicBezTo>
                  <a:cubicBezTo>
                    <a:pt x="623" y="502"/>
                    <a:pt x="657" y="35"/>
                    <a:pt x="357" y="2"/>
                  </a:cubicBezTo>
                  <a:cubicBezTo>
                    <a:pt x="346" y="1"/>
                    <a:pt x="335" y="0"/>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28"/>
            <p:cNvSpPr/>
            <p:nvPr/>
          </p:nvSpPr>
          <p:spPr>
            <a:xfrm>
              <a:off x="7831475" y="2410550"/>
              <a:ext cx="14650" cy="10375"/>
            </a:xfrm>
            <a:custGeom>
              <a:avLst/>
              <a:gdLst/>
              <a:ahLst/>
              <a:cxnLst/>
              <a:rect l="l" t="t" r="r" b="b"/>
              <a:pathLst>
                <a:path w="586" h="415" extrusionOk="0">
                  <a:moveTo>
                    <a:pt x="326" y="0"/>
                  </a:moveTo>
                  <a:cubicBezTo>
                    <a:pt x="174" y="0"/>
                    <a:pt x="0" y="100"/>
                    <a:pt x="59" y="257"/>
                  </a:cubicBezTo>
                  <a:cubicBezTo>
                    <a:pt x="73" y="367"/>
                    <a:pt x="170" y="414"/>
                    <a:pt x="274" y="414"/>
                  </a:cubicBezTo>
                  <a:cubicBezTo>
                    <a:pt x="423" y="414"/>
                    <a:pt x="585" y="315"/>
                    <a:pt x="526" y="157"/>
                  </a:cubicBezTo>
                  <a:cubicBezTo>
                    <a:pt x="526" y="48"/>
                    <a:pt x="431"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28"/>
            <p:cNvSpPr/>
            <p:nvPr/>
          </p:nvSpPr>
          <p:spPr>
            <a:xfrm>
              <a:off x="7903825" y="2411125"/>
              <a:ext cx="12525" cy="12550"/>
            </a:xfrm>
            <a:custGeom>
              <a:avLst/>
              <a:gdLst/>
              <a:ahLst/>
              <a:cxnLst/>
              <a:rect l="l" t="t" r="r" b="b"/>
              <a:pathLst>
                <a:path w="501" h="502" extrusionOk="0">
                  <a:moveTo>
                    <a:pt x="267" y="1"/>
                  </a:moveTo>
                  <a:cubicBezTo>
                    <a:pt x="134" y="1"/>
                    <a:pt x="1" y="101"/>
                    <a:pt x="1" y="234"/>
                  </a:cubicBezTo>
                  <a:cubicBezTo>
                    <a:pt x="1" y="368"/>
                    <a:pt x="101" y="501"/>
                    <a:pt x="234" y="501"/>
                  </a:cubicBezTo>
                  <a:cubicBezTo>
                    <a:pt x="367" y="501"/>
                    <a:pt x="468"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28"/>
            <p:cNvSpPr/>
            <p:nvPr/>
          </p:nvSpPr>
          <p:spPr>
            <a:xfrm>
              <a:off x="7870975" y="2294200"/>
              <a:ext cx="14525" cy="12875"/>
            </a:xfrm>
            <a:custGeom>
              <a:avLst/>
              <a:gdLst/>
              <a:ahLst/>
              <a:cxnLst/>
              <a:rect l="l" t="t" r="r" b="b"/>
              <a:pathLst>
                <a:path w="581" h="515" extrusionOk="0">
                  <a:moveTo>
                    <a:pt x="317" y="0"/>
                  </a:moveTo>
                  <a:cubicBezTo>
                    <a:pt x="161" y="0"/>
                    <a:pt x="0" y="141"/>
                    <a:pt x="80" y="341"/>
                  </a:cubicBezTo>
                  <a:cubicBezTo>
                    <a:pt x="109" y="428"/>
                    <a:pt x="213" y="515"/>
                    <a:pt x="327" y="515"/>
                  </a:cubicBezTo>
                  <a:cubicBezTo>
                    <a:pt x="345" y="515"/>
                    <a:pt x="363" y="513"/>
                    <a:pt x="381" y="508"/>
                  </a:cubicBezTo>
                  <a:cubicBezTo>
                    <a:pt x="514" y="441"/>
                    <a:pt x="581" y="308"/>
                    <a:pt x="547" y="208"/>
                  </a:cubicBezTo>
                  <a:cubicBezTo>
                    <a:pt x="521" y="62"/>
                    <a:pt x="420" y="0"/>
                    <a:pt x="3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28"/>
            <p:cNvSpPr/>
            <p:nvPr/>
          </p:nvSpPr>
          <p:spPr>
            <a:xfrm>
              <a:off x="7820425" y="2441000"/>
              <a:ext cx="15925" cy="12175"/>
            </a:xfrm>
            <a:custGeom>
              <a:avLst/>
              <a:gdLst/>
              <a:ahLst/>
              <a:cxnLst/>
              <a:rect l="l" t="t" r="r" b="b"/>
              <a:pathLst>
                <a:path w="637" h="487" extrusionOk="0">
                  <a:moveTo>
                    <a:pt x="249" y="0"/>
                  </a:moveTo>
                  <a:cubicBezTo>
                    <a:pt x="134" y="0"/>
                    <a:pt x="30" y="91"/>
                    <a:pt x="1" y="207"/>
                  </a:cubicBezTo>
                  <a:cubicBezTo>
                    <a:pt x="1" y="340"/>
                    <a:pt x="68" y="440"/>
                    <a:pt x="201" y="474"/>
                  </a:cubicBezTo>
                  <a:cubicBezTo>
                    <a:pt x="229" y="482"/>
                    <a:pt x="257" y="486"/>
                    <a:pt x="282" y="486"/>
                  </a:cubicBezTo>
                  <a:cubicBezTo>
                    <a:pt x="554" y="486"/>
                    <a:pt x="637" y="37"/>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28"/>
            <p:cNvSpPr/>
            <p:nvPr/>
          </p:nvSpPr>
          <p:spPr>
            <a:xfrm>
              <a:off x="7957700" y="2661600"/>
              <a:ext cx="14725" cy="10850"/>
            </a:xfrm>
            <a:custGeom>
              <a:avLst/>
              <a:gdLst/>
              <a:ahLst/>
              <a:cxnLst/>
              <a:rect l="l" t="t" r="r" b="b"/>
              <a:pathLst>
                <a:path w="589" h="434" extrusionOk="0">
                  <a:moveTo>
                    <a:pt x="271" y="1"/>
                  </a:moveTo>
                  <a:cubicBezTo>
                    <a:pt x="131" y="1"/>
                    <a:pt x="1" y="138"/>
                    <a:pt x="47" y="323"/>
                  </a:cubicBezTo>
                  <a:cubicBezTo>
                    <a:pt x="67" y="402"/>
                    <a:pt x="128" y="434"/>
                    <a:pt x="199" y="434"/>
                  </a:cubicBezTo>
                  <a:cubicBezTo>
                    <a:pt x="366" y="434"/>
                    <a:pt x="588" y="253"/>
                    <a:pt x="447" y="89"/>
                  </a:cubicBezTo>
                  <a:cubicBezTo>
                    <a:pt x="396" y="28"/>
                    <a:pt x="332"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28"/>
            <p:cNvSpPr/>
            <p:nvPr/>
          </p:nvSpPr>
          <p:spPr>
            <a:xfrm>
              <a:off x="8072075" y="2646125"/>
              <a:ext cx="12750" cy="10225"/>
            </a:xfrm>
            <a:custGeom>
              <a:avLst/>
              <a:gdLst/>
              <a:ahLst/>
              <a:cxnLst/>
              <a:rect l="l" t="t" r="r" b="b"/>
              <a:pathLst>
                <a:path w="510" h="409" extrusionOk="0">
                  <a:moveTo>
                    <a:pt x="389" y="1"/>
                  </a:moveTo>
                  <a:cubicBezTo>
                    <a:pt x="242" y="1"/>
                    <a:pt x="0" y="409"/>
                    <a:pt x="251" y="409"/>
                  </a:cubicBezTo>
                  <a:cubicBezTo>
                    <a:pt x="259" y="409"/>
                    <a:pt x="267" y="409"/>
                    <a:pt x="276" y="408"/>
                  </a:cubicBezTo>
                  <a:cubicBezTo>
                    <a:pt x="409" y="374"/>
                    <a:pt x="509" y="241"/>
                    <a:pt x="476" y="108"/>
                  </a:cubicBezTo>
                  <a:cubicBezTo>
                    <a:pt x="462" y="31"/>
                    <a:pt x="429" y="1"/>
                    <a:pt x="3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28"/>
            <p:cNvSpPr/>
            <p:nvPr/>
          </p:nvSpPr>
          <p:spPr>
            <a:xfrm>
              <a:off x="8003075" y="2458025"/>
              <a:ext cx="14725" cy="12175"/>
            </a:xfrm>
            <a:custGeom>
              <a:avLst/>
              <a:gdLst/>
              <a:ahLst/>
              <a:cxnLst/>
              <a:rect l="l" t="t" r="r" b="b"/>
              <a:pathLst>
                <a:path w="589" h="487" extrusionOk="0">
                  <a:moveTo>
                    <a:pt x="339" y="0"/>
                  </a:moveTo>
                  <a:cubicBezTo>
                    <a:pt x="305" y="0"/>
                    <a:pt x="269" y="8"/>
                    <a:pt x="234" y="26"/>
                  </a:cubicBezTo>
                  <a:cubicBezTo>
                    <a:pt x="33" y="93"/>
                    <a:pt x="0" y="360"/>
                    <a:pt x="200" y="460"/>
                  </a:cubicBezTo>
                  <a:cubicBezTo>
                    <a:pt x="237" y="478"/>
                    <a:pt x="274" y="486"/>
                    <a:pt x="309" y="486"/>
                  </a:cubicBezTo>
                  <a:cubicBezTo>
                    <a:pt x="465" y="486"/>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28"/>
            <p:cNvSpPr/>
            <p:nvPr/>
          </p:nvSpPr>
          <p:spPr>
            <a:xfrm>
              <a:off x="7834600" y="2517350"/>
              <a:ext cx="14400" cy="12450"/>
            </a:xfrm>
            <a:custGeom>
              <a:avLst/>
              <a:gdLst/>
              <a:ahLst/>
              <a:cxnLst/>
              <a:rect l="l" t="t" r="r" b="b"/>
              <a:pathLst>
                <a:path w="576" h="498" extrusionOk="0">
                  <a:moveTo>
                    <a:pt x="275" y="0"/>
                  </a:moveTo>
                  <a:cubicBezTo>
                    <a:pt x="252" y="0"/>
                    <a:pt x="227" y="7"/>
                    <a:pt x="201" y="22"/>
                  </a:cubicBezTo>
                  <a:cubicBezTo>
                    <a:pt x="68" y="55"/>
                    <a:pt x="1" y="188"/>
                    <a:pt x="34" y="322"/>
                  </a:cubicBezTo>
                  <a:cubicBezTo>
                    <a:pt x="90" y="432"/>
                    <a:pt x="191" y="497"/>
                    <a:pt x="299" y="497"/>
                  </a:cubicBezTo>
                  <a:cubicBezTo>
                    <a:pt x="322" y="497"/>
                    <a:pt x="345" y="494"/>
                    <a:pt x="368" y="489"/>
                  </a:cubicBezTo>
                  <a:cubicBezTo>
                    <a:pt x="576" y="429"/>
                    <a:pt x="466"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28"/>
            <p:cNvSpPr/>
            <p:nvPr/>
          </p:nvSpPr>
          <p:spPr>
            <a:xfrm>
              <a:off x="7869625" y="2681950"/>
              <a:ext cx="13375" cy="12125"/>
            </a:xfrm>
            <a:custGeom>
              <a:avLst/>
              <a:gdLst/>
              <a:ahLst/>
              <a:cxnLst/>
              <a:rect l="l" t="t" r="r" b="b"/>
              <a:pathLst>
                <a:path w="535" h="485" extrusionOk="0">
                  <a:moveTo>
                    <a:pt x="269" y="0"/>
                  </a:moveTo>
                  <a:cubicBezTo>
                    <a:pt x="247" y="0"/>
                    <a:pt x="224" y="3"/>
                    <a:pt x="201" y="9"/>
                  </a:cubicBezTo>
                  <a:cubicBezTo>
                    <a:pt x="68" y="42"/>
                    <a:pt x="1" y="176"/>
                    <a:pt x="34" y="309"/>
                  </a:cubicBezTo>
                  <a:cubicBezTo>
                    <a:pt x="62" y="420"/>
                    <a:pt x="158" y="484"/>
                    <a:pt x="266" y="484"/>
                  </a:cubicBezTo>
                  <a:cubicBezTo>
                    <a:pt x="289" y="484"/>
                    <a:pt x="312" y="482"/>
                    <a:pt x="334" y="476"/>
                  </a:cubicBezTo>
                  <a:cubicBezTo>
                    <a:pt x="468" y="443"/>
                    <a:pt x="535" y="309"/>
                    <a:pt x="501" y="176"/>
                  </a:cubicBezTo>
                  <a:cubicBezTo>
                    <a:pt x="474"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28"/>
            <p:cNvSpPr/>
            <p:nvPr/>
          </p:nvSpPr>
          <p:spPr>
            <a:xfrm>
              <a:off x="8018075" y="2678000"/>
              <a:ext cx="16700" cy="12525"/>
            </a:xfrm>
            <a:custGeom>
              <a:avLst/>
              <a:gdLst/>
              <a:ahLst/>
              <a:cxnLst/>
              <a:rect l="l" t="t" r="r" b="b"/>
              <a:pathLst>
                <a:path w="668" h="501" extrusionOk="0">
                  <a:moveTo>
                    <a:pt x="367" y="0"/>
                  </a:moveTo>
                  <a:cubicBezTo>
                    <a:pt x="34" y="0"/>
                    <a:pt x="0" y="467"/>
                    <a:pt x="334" y="500"/>
                  </a:cubicBezTo>
                  <a:cubicBezTo>
                    <a:pt x="634" y="500"/>
                    <a:pt x="668" y="33"/>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28"/>
            <p:cNvSpPr/>
            <p:nvPr/>
          </p:nvSpPr>
          <p:spPr>
            <a:xfrm>
              <a:off x="7963875" y="2501825"/>
              <a:ext cx="14850" cy="11825"/>
            </a:xfrm>
            <a:custGeom>
              <a:avLst/>
              <a:gdLst/>
              <a:ahLst/>
              <a:cxnLst/>
              <a:rect l="l" t="t" r="r" b="b"/>
              <a:pathLst>
                <a:path w="594" h="473" extrusionOk="0">
                  <a:moveTo>
                    <a:pt x="335" y="0"/>
                  </a:moveTo>
                  <a:cubicBezTo>
                    <a:pt x="313" y="0"/>
                    <a:pt x="290" y="3"/>
                    <a:pt x="267" y="9"/>
                  </a:cubicBezTo>
                  <a:cubicBezTo>
                    <a:pt x="34" y="75"/>
                    <a:pt x="0" y="342"/>
                    <a:pt x="200" y="442"/>
                  </a:cubicBezTo>
                  <a:cubicBezTo>
                    <a:pt x="242" y="463"/>
                    <a:pt x="283" y="472"/>
                    <a:pt x="322" y="472"/>
                  </a:cubicBezTo>
                  <a:cubicBezTo>
                    <a:pt x="473" y="472"/>
                    <a:pt x="594" y="334"/>
                    <a:pt x="567" y="176"/>
                  </a:cubicBezTo>
                  <a:cubicBezTo>
                    <a:pt x="540" y="65"/>
                    <a:pt x="443"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28"/>
            <p:cNvSpPr/>
            <p:nvPr/>
          </p:nvSpPr>
          <p:spPr>
            <a:xfrm>
              <a:off x="7877150" y="2572700"/>
              <a:ext cx="12525" cy="11500"/>
            </a:xfrm>
            <a:custGeom>
              <a:avLst/>
              <a:gdLst/>
              <a:ahLst/>
              <a:cxnLst/>
              <a:rect l="l" t="t" r="r" b="b"/>
              <a:pathLst>
                <a:path w="501" h="460" extrusionOk="0">
                  <a:moveTo>
                    <a:pt x="250" y="1"/>
                  </a:moveTo>
                  <a:cubicBezTo>
                    <a:pt x="184" y="1"/>
                    <a:pt x="117" y="26"/>
                    <a:pt x="67" y="76"/>
                  </a:cubicBezTo>
                  <a:cubicBezTo>
                    <a:pt x="0" y="143"/>
                    <a:pt x="0" y="309"/>
                    <a:pt x="67" y="409"/>
                  </a:cubicBezTo>
                  <a:cubicBezTo>
                    <a:pt x="117" y="443"/>
                    <a:pt x="184" y="459"/>
                    <a:pt x="250" y="459"/>
                  </a:cubicBezTo>
                  <a:cubicBezTo>
                    <a:pt x="317" y="459"/>
                    <a:pt x="384" y="443"/>
                    <a:pt x="434" y="409"/>
                  </a:cubicBezTo>
                  <a:cubicBezTo>
                    <a:pt x="500" y="309"/>
                    <a:pt x="500" y="143"/>
                    <a:pt x="434" y="76"/>
                  </a:cubicBezTo>
                  <a:cubicBezTo>
                    <a:pt x="384" y="26"/>
                    <a:pt x="317"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28"/>
            <p:cNvSpPr/>
            <p:nvPr/>
          </p:nvSpPr>
          <p:spPr>
            <a:xfrm>
              <a:off x="7923000" y="2715750"/>
              <a:ext cx="15775" cy="12125"/>
            </a:xfrm>
            <a:custGeom>
              <a:avLst/>
              <a:gdLst/>
              <a:ahLst/>
              <a:cxnLst/>
              <a:rect l="l" t="t" r="r" b="b"/>
              <a:pathLst>
                <a:path w="631" h="485" extrusionOk="0">
                  <a:moveTo>
                    <a:pt x="305" y="1"/>
                  </a:moveTo>
                  <a:cubicBezTo>
                    <a:pt x="273" y="1"/>
                    <a:pt x="238" y="8"/>
                    <a:pt x="201" y="25"/>
                  </a:cubicBezTo>
                  <a:cubicBezTo>
                    <a:pt x="67" y="58"/>
                    <a:pt x="1" y="191"/>
                    <a:pt x="34" y="325"/>
                  </a:cubicBezTo>
                  <a:cubicBezTo>
                    <a:pt x="83" y="422"/>
                    <a:pt x="168" y="484"/>
                    <a:pt x="262" y="484"/>
                  </a:cubicBezTo>
                  <a:cubicBezTo>
                    <a:pt x="296" y="484"/>
                    <a:pt x="332" y="476"/>
                    <a:pt x="368" y="458"/>
                  </a:cubicBezTo>
                  <a:cubicBezTo>
                    <a:pt x="631" y="370"/>
                    <a:pt x="535"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28"/>
            <p:cNvSpPr/>
            <p:nvPr/>
          </p:nvSpPr>
          <p:spPr>
            <a:xfrm>
              <a:off x="7981850" y="2612275"/>
              <a:ext cx="15225" cy="12800"/>
            </a:xfrm>
            <a:custGeom>
              <a:avLst/>
              <a:gdLst/>
              <a:ahLst/>
              <a:cxnLst/>
              <a:rect l="l" t="t" r="r" b="b"/>
              <a:pathLst>
                <a:path w="609" h="512" extrusionOk="0">
                  <a:moveTo>
                    <a:pt x="307" y="1"/>
                  </a:moveTo>
                  <a:cubicBezTo>
                    <a:pt x="206" y="1"/>
                    <a:pt x="109" y="59"/>
                    <a:pt x="82" y="194"/>
                  </a:cubicBezTo>
                  <a:cubicBezTo>
                    <a:pt x="0" y="378"/>
                    <a:pt x="156" y="511"/>
                    <a:pt x="311" y="511"/>
                  </a:cubicBezTo>
                  <a:cubicBezTo>
                    <a:pt x="411" y="511"/>
                    <a:pt x="510" y="457"/>
                    <a:pt x="549" y="327"/>
                  </a:cubicBezTo>
                  <a:cubicBezTo>
                    <a:pt x="609" y="129"/>
                    <a:pt x="455"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28"/>
            <p:cNvSpPr/>
            <p:nvPr/>
          </p:nvSpPr>
          <p:spPr>
            <a:xfrm>
              <a:off x="7968875" y="2581050"/>
              <a:ext cx="14850" cy="11825"/>
            </a:xfrm>
            <a:custGeom>
              <a:avLst/>
              <a:gdLst/>
              <a:ahLst/>
              <a:cxnLst/>
              <a:rect l="l" t="t" r="r" b="b"/>
              <a:pathLst>
                <a:path w="594" h="473" extrusionOk="0">
                  <a:moveTo>
                    <a:pt x="302" y="0"/>
                  </a:moveTo>
                  <a:cubicBezTo>
                    <a:pt x="280" y="0"/>
                    <a:pt x="257" y="3"/>
                    <a:pt x="234" y="9"/>
                  </a:cubicBezTo>
                  <a:cubicBezTo>
                    <a:pt x="34" y="75"/>
                    <a:pt x="0" y="342"/>
                    <a:pt x="201" y="442"/>
                  </a:cubicBezTo>
                  <a:cubicBezTo>
                    <a:pt x="242" y="463"/>
                    <a:pt x="283" y="472"/>
                    <a:pt x="322" y="472"/>
                  </a:cubicBezTo>
                  <a:cubicBezTo>
                    <a:pt x="473" y="472"/>
                    <a:pt x="594" y="334"/>
                    <a:pt x="567" y="175"/>
                  </a:cubicBezTo>
                  <a:cubicBezTo>
                    <a:pt x="512" y="65"/>
                    <a:pt x="411"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28"/>
            <p:cNvSpPr/>
            <p:nvPr/>
          </p:nvSpPr>
          <p:spPr>
            <a:xfrm>
              <a:off x="8021400" y="2899650"/>
              <a:ext cx="13375" cy="12025"/>
            </a:xfrm>
            <a:custGeom>
              <a:avLst/>
              <a:gdLst/>
              <a:ahLst/>
              <a:cxnLst/>
              <a:rect l="l" t="t" r="r" b="b"/>
              <a:pathLst>
                <a:path w="535" h="481" extrusionOk="0">
                  <a:moveTo>
                    <a:pt x="287" y="1"/>
                  </a:moveTo>
                  <a:cubicBezTo>
                    <a:pt x="269" y="1"/>
                    <a:pt x="252" y="3"/>
                    <a:pt x="234" y="7"/>
                  </a:cubicBezTo>
                  <a:cubicBezTo>
                    <a:pt x="101" y="41"/>
                    <a:pt x="1" y="141"/>
                    <a:pt x="34" y="274"/>
                  </a:cubicBezTo>
                  <a:cubicBezTo>
                    <a:pt x="63" y="390"/>
                    <a:pt x="168" y="481"/>
                    <a:pt x="282" y="481"/>
                  </a:cubicBezTo>
                  <a:cubicBezTo>
                    <a:pt x="299" y="481"/>
                    <a:pt x="317" y="479"/>
                    <a:pt x="334" y="474"/>
                  </a:cubicBezTo>
                  <a:cubicBezTo>
                    <a:pt x="468" y="441"/>
                    <a:pt x="535" y="341"/>
                    <a:pt x="535" y="207"/>
                  </a:cubicBezTo>
                  <a:cubicBezTo>
                    <a:pt x="506" y="91"/>
                    <a:pt x="401"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28"/>
            <p:cNvSpPr/>
            <p:nvPr/>
          </p:nvSpPr>
          <p:spPr>
            <a:xfrm>
              <a:off x="8018675" y="2944200"/>
              <a:ext cx="13600" cy="11550"/>
            </a:xfrm>
            <a:custGeom>
              <a:avLst/>
              <a:gdLst/>
              <a:ahLst/>
              <a:cxnLst/>
              <a:rect l="l" t="t" r="r" b="b"/>
              <a:pathLst>
                <a:path w="544" h="462" extrusionOk="0">
                  <a:moveTo>
                    <a:pt x="252" y="0"/>
                  </a:moveTo>
                  <a:cubicBezTo>
                    <a:pt x="164" y="0"/>
                    <a:pt x="68" y="62"/>
                    <a:pt x="43" y="160"/>
                  </a:cubicBezTo>
                  <a:cubicBezTo>
                    <a:pt x="0" y="332"/>
                    <a:pt x="137" y="462"/>
                    <a:pt x="275" y="462"/>
                  </a:cubicBezTo>
                  <a:cubicBezTo>
                    <a:pt x="352" y="462"/>
                    <a:pt x="429" y="422"/>
                    <a:pt x="477" y="327"/>
                  </a:cubicBezTo>
                  <a:cubicBezTo>
                    <a:pt x="544" y="193"/>
                    <a:pt x="477" y="60"/>
                    <a:pt x="343" y="26"/>
                  </a:cubicBezTo>
                  <a:cubicBezTo>
                    <a:pt x="317" y="9"/>
                    <a:pt x="285"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28"/>
            <p:cNvSpPr/>
            <p:nvPr/>
          </p:nvSpPr>
          <p:spPr>
            <a:xfrm>
              <a:off x="8013900" y="3142850"/>
              <a:ext cx="13525" cy="8850"/>
            </a:xfrm>
            <a:custGeom>
              <a:avLst/>
              <a:gdLst/>
              <a:ahLst/>
              <a:cxnLst/>
              <a:rect l="l" t="t" r="r" b="b"/>
              <a:pathLst>
                <a:path w="541" h="354" extrusionOk="0">
                  <a:moveTo>
                    <a:pt x="83" y="1"/>
                  </a:moveTo>
                  <a:cubicBezTo>
                    <a:pt x="35" y="1"/>
                    <a:pt x="1" y="34"/>
                    <a:pt x="1" y="120"/>
                  </a:cubicBezTo>
                  <a:cubicBezTo>
                    <a:pt x="1" y="253"/>
                    <a:pt x="101" y="353"/>
                    <a:pt x="234" y="353"/>
                  </a:cubicBezTo>
                  <a:cubicBezTo>
                    <a:pt x="541" y="353"/>
                    <a:pt x="241"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28"/>
            <p:cNvSpPr/>
            <p:nvPr/>
          </p:nvSpPr>
          <p:spPr>
            <a:xfrm>
              <a:off x="8099175" y="3050400"/>
              <a:ext cx="13150" cy="12225"/>
            </a:xfrm>
            <a:custGeom>
              <a:avLst/>
              <a:gdLst/>
              <a:ahLst/>
              <a:cxnLst/>
              <a:rect l="l" t="t" r="r" b="b"/>
              <a:pathLst>
                <a:path w="526" h="489" extrusionOk="0">
                  <a:moveTo>
                    <a:pt x="248" y="1"/>
                  </a:moveTo>
                  <a:cubicBezTo>
                    <a:pt x="108" y="1"/>
                    <a:pt x="0" y="139"/>
                    <a:pt x="25" y="315"/>
                  </a:cubicBezTo>
                  <a:cubicBezTo>
                    <a:pt x="44" y="429"/>
                    <a:pt x="149" y="489"/>
                    <a:pt x="255" y="489"/>
                  </a:cubicBezTo>
                  <a:cubicBezTo>
                    <a:pt x="335" y="489"/>
                    <a:pt x="416" y="454"/>
                    <a:pt x="459" y="382"/>
                  </a:cubicBezTo>
                  <a:cubicBezTo>
                    <a:pt x="526" y="248"/>
                    <a:pt x="492" y="115"/>
                    <a:pt x="392" y="48"/>
                  </a:cubicBezTo>
                  <a:cubicBezTo>
                    <a:pt x="343" y="15"/>
                    <a:pt x="294"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28"/>
            <p:cNvSpPr/>
            <p:nvPr/>
          </p:nvSpPr>
          <p:spPr>
            <a:xfrm>
              <a:off x="8059075" y="2905450"/>
              <a:ext cx="14550" cy="8025"/>
            </a:xfrm>
            <a:custGeom>
              <a:avLst/>
              <a:gdLst/>
              <a:ahLst/>
              <a:cxnLst/>
              <a:rect l="l" t="t" r="r" b="b"/>
              <a:pathLst>
                <a:path w="582" h="321" extrusionOk="0">
                  <a:moveTo>
                    <a:pt x="330" y="0"/>
                  </a:moveTo>
                  <a:cubicBezTo>
                    <a:pt x="308" y="0"/>
                    <a:pt x="285" y="3"/>
                    <a:pt x="262" y="9"/>
                  </a:cubicBezTo>
                  <a:cubicBezTo>
                    <a:pt x="1" y="80"/>
                    <a:pt x="297" y="320"/>
                    <a:pt x="466" y="320"/>
                  </a:cubicBezTo>
                  <a:cubicBezTo>
                    <a:pt x="534" y="320"/>
                    <a:pt x="581" y="281"/>
                    <a:pt x="562" y="175"/>
                  </a:cubicBezTo>
                  <a:cubicBezTo>
                    <a:pt x="534" y="65"/>
                    <a:pt x="438"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28"/>
            <p:cNvSpPr/>
            <p:nvPr/>
          </p:nvSpPr>
          <p:spPr>
            <a:xfrm>
              <a:off x="7906325" y="3033275"/>
              <a:ext cx="15175" cy="11875"/>
            </a:xfrm>
            <a:custGeom>
              <a:avLst/>
              <a:gdLst/>
              <a:ahLst/>
              <a:cxnLst/>
              <a:rect l="l" t="t" r="r" b="b"/>
              <a:pathLst>
                <a:path w="607" h="475" extrusionOk="0">
                  <a:moveTo>
                    <a:pt x="279" y="1"/>
                  </a:moveTo>
                  <a:cubicBezTo>
                    <a:pt x="217" y="1"/>
                    <a:pt x="153" y="29"/>
                    <a:pt x="101" y="99"/>
                  </a:cubicBezTo>
                  <a:cubicBezTo>
                    <a:pt x="1" y="166"/>
                    <a:pt x="34" y="333"/>
                    <a:pt x="101" y="400"/>
                  </a:cubicBezTo>
                  <a:cubicBezTo>
                    <a:pt x="151" y="450"/>
                    <a:pt x="217" y="475"/>
                    <a:pt x="280" y="475"/>
                  </a:cubicBezTo>
                  <a:cubicBezTo>
                    <a:pt x="343" y="475"/>
                    <a:pt x="401" y="450"/>
                    <a:pt x="434" y="400"/>
                  </a:cubicBezTo>
                  <a:cubicBezTo>
                    <a:pt x="606" y="227"/>
                    <a:pt x="452"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28"/>
            <p:cNvSpPr/>
            <p:nvPr/>
          </p:nvSpPr>
          <p:spPr>
            <a:xfrm>
              <a:off x="7915500" y="3224925"/>
              <a:ext cx="11700" cy="11825"/>
            </a:xfrm>
            <a:custGeom>
              <a:avLst/>
              <a:gdLst/>
              <a:ahLst/>
              <a:cxnLst/>
              <a:rect l="l" t="t" r="r" b="b"/>
              <a:pathLst>
                <a:path w="468" h="473" extrusionOk="0">
                  <a:moveTo>
                    <a:pt x="275" y="0"/>
                  </a:moveTo>
                  <a:cubicBezTo>
                    <a:pt x="262" y="0"/>
                    <a:pt x="248" y="2"/>
                    <a:pt x="234" y="5"/>
                  </a:cubicBezTo>
                  <a:cubicBezTo>
                    <a:pt x="101" y="5"/>
                    <a:pt x="1" y="106"/>
                    <a:pt x="1" y="239"/>
                  </a:cubicBezTo>
                  <a:cubicBezTo>
                    <a:pt x="1" y="372"/>
                    <a:pt x="101" y="472"/>
                    <a:pt x="234" y="472"/>
                  </a:cubicBezTo>
                  <a:cubicBezTo>
                    <a:pt x="367" y="472"/>
                    <a:pt x="468" y="372"/>
                    <a:pt x="468" y="239"/>
                  </a:cubicBezTo>
                  <a:cubicBezTo>
                    <a:pt x="468" y="120"/>
                    <a:pt x="387"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28"/>
            <p:cNvSpPr/>
            <p:nvPr/>
          </p:nvSpPr>
          <p:spPr>
            <a:xfrm>
              <a:off x="8007000" y="3173225"/>
              <a:ext cx="16100" cy="12750"/>
            </a:xfrm>
            <a:custGeom>
              <a:avLst/>
              <a:gdLst/>
              <a:ahLst/>
              <a:cxnLst/>
              <a:rect l="l" t="t" r="r" b="b"/>
              <a:pathLst>
                <a:path w="644" h="510" extrusionOk="0">
                  <a:moveTo>
                    <a:pt x="379" y="1"/>
                  </a:moveTo>
                  <a:cubicBezTo>
                    <a:pt x="317" y="1"/>
                    <a:pt x="256" y="26"/>
                    <a:pt x="210" y="72"/>
                  </a:cubicBezTo>
                  <a:cubicBezTo>
                    <a:pt x="0" y="229"/>
                    <a:pt x="161" y="510"/>
                    <a:pt x="369" y="510"/>
                  </a:cubicBezTo>
                  <a:cubicBezTo>
                    <a:pt x="426" y="510"/>
                    <a:pt x="486" y="489"/>
                    <a:pt x="544" y="439"/>
                  </a:cubicBezTo>
                  <a:cubicBezTo>
                    <a:pt x="644" y="339"/>
                    <a:pt x="644" y="205"/>
                    <a:pt x="577" y="105"/>
                  </a:cubicBezTo>
                  <a:cubicBezTo>
                    <a:pt x="523" y="34"/>
                    <a:pt x="450" y="1"/>
                    <a:pt x="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28"/>
            <p:cNvSpPr/>
            <p:nvPr/>
          </p:nvSpPr>
          <p:spPr>
            <a:xfrm>
              <a:off x="7949600" y="2998000"/>
              <a:ext cx="15950" cy="12250"/>
            </a:xfrm>
            <a:custGeom>
              <a:avLst/>
              <a:gdLst/>
              <a:ahLst/>
              <a:cxnLst/>
              <a:rect l="l" t="t" r="r" b="b"/>
              <a:pathLst>
                <a:path w="638" h="490" extrusionOk="0">
                  <a:moveTo>
                    <a:pt x="373" y="1"/>
                  </a:moveTo>
                  <a:cubicBezTo>
                    <a:pt x="350" y="1"/>
                    <a:pt x="327" y="4"/>
                    <a:pt x="304" y="9"/>
                  </a:cubicBezTo>
                  <a:cubicBezTo>
                    <a:pt x="1" y="70"/>
                    <a:pt x="84" y="489"/>
                    <a:pt x="353" y="489"/>
                  </a:cubicBezTo>
                  <a:cubicBezTo>
                    <a:pt x="379" y="489"/>
                    <a:pt x="408" y="485"/>
                    <a:pt x="438" y="476"/>
                  </a:cubicBezTo>
                  <a:cubicBezTo>
                    <a:pt x="571" y="443"/>
                    <a:pt x="638" y="310"/>
                    <a:pt x="605" y="176"/>
                  </a:cubicBezTo>
                  <a:cubicBezTo>
                    <a:pt x="577" y="66"/>
                    <a:pt x="481" y="1"/>
                    <a:pt x="3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28"/>
            <p:cNvSpPr/>
            <p:nvPr/>
          </p:nvSpPr>
          <p:spPr>
            <a:xfrm>
              <a:off x="7869250" y="3088175"/>
              <a:ext cx="15425" cy="12250"/>
            </a:xfrm>
            <a:custGeom>
              <a:avLst/>
              <a:gdLst/>
              <a:ahLst/>
              <a:cxnLst/>
              <a:rect l="l" t="t" r="r" b="b"/>
              <a:pathLst>
                <a:path w="617" h="490" extrusionOk="0">
                  <a:moveTo>
                    <a:pt x="334" y="0"/>
                  </a:moveTo>
                  <a:cubicBezTo>
                    <a:pt x="266" y="0"/>
                    <a:pt x="203" y="33"/>
                    <a:pt x="149" y="105"/>
                  </a:cubicBezTo>
                  <a:cubicBezTo>
                    <a:pt x="0" y="279"/>
                    <a:pt x="184" y="490"/>
                    <a:pt x="370" y="490"/>
                  </a:cubicBezTo>
                  <a:cubicBezTo>
                    <a:pt x="434" y="490"/>
                    <a:pt x="498" y="465"/>
                    <a:pt x="550" y="405"/>
                  </a:cubicBezTo>
                  <a:cubicBezTo>
                    <a:pt x="616" y="305"/>
                    <a:pt x="616" y="138"/>
                    <a:pt x="516" y="72"/>
                  </a:cubicBezTo>
                  <a:cubicBezTo>
                    <a:pt x="454" y="25"/>
                    <a:pt x="392"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28"/>
            <p:cNvSpPr/>
            <p:nvPr/>
          </p:nvSpPr>
          <p:spPr>
            <a:xfrm>
              <a:off x="7977075" y="3436500"/>
              <a:ext cx="12675" cy="12225"/>
            </a:xfrm>
            <a:custGeom>
              <a:avLst/>
              <a:gdLst/>
              <a:ahLst/>
              <a:cxnLst/>
              <a:rect l="l" t="t" r="r" b="b"/>
              <a:pathLst>
                <a:path w="507" h="489" extrusionOk="0">
                  <a:moveTo>
                    <a:pt x="280" y="1"/>
                  </a:moveTo>
                  <a:cubicBezTo>
                    <a:pt x="142" y="1"/>
                    <a:pt x="1" y="108"/>
                    <a:pt x="39" y="282"/>
                  </a:cubicBezTo>
                  <a:cubicBezTo>
                    <a:pt x="39" y="398"/>
                    <a:pt x="140" y="489"/>
                    <a:pt x="254" y="489"/>
                  </a:cubicBezTo>
                  <a:cubicBezTo>
                    <a:pt x="271" y="489"/>
                    <a:pt x="289" y="487"/>
                    <a:pt x="306" y="482"/>
                  </a:cubicBezTo>
                  <a:cubicBezTo>
                    <a:pt x="440" y="449"/>
                    <a:pt x="506" y="315"/>
                    <a:pt x="506" y="182"/>
                  </a:cubicBezTo>
                  <a:cubicBezTo>
                    <a:pt x="478" y="56"/>
                    <a:pt x="380"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28"/>
            <p:cNvSpPr/>
            <p:nvPr/>
          </p:nvSpPr>
          <p:spPr>
            <a:xfrm>
              <a:off x="8081075" y="3391400"/>
              <a:ext cx="15425" cy="12125"/>
            </a:xfrm>
            <a:custGeom>
              <a:avLst/>
              <a:gdLst/>
              <a:ahLst/>
              <a:cxnLst/>
              <a:rect l="l" t="t" r="r" b="b"/>
              <a:pathLst>
                <a:path w="617" h="485" extrusionOk="0">
                  <a:moveTo>
                    <a:pt x="342" y="0"/>
                  </a:moveTo>
                  <a:cubicBezTo>
                    <a:pt x="170" y="0"/>
                    <a:pt x="1" y="168"/>
                    <a:pt x="116" y="351"/>
                  </a:cubicBezTo>
                  <a:cubicBezTo>
                    <a:pt x="160" y="440"/>
                    <a:pt x="249" y="485"/>
                    <a:pt x="333" y="485"/>
                  </a:cubicBezTo>
                  <a:cubicBezTo>
                    <a:pt x="375" y="485"/>
                    <a:pt x="416" y="474"/>
                    <a:pt x="449" y="452"/>
                  </a:cubicBezTo>
                  <a:cubicBezTo>
                    <a:pt x="549" y="385"/>
                    <a:pt x="616" y="218"/>
                    <a:pt x="549" y="118"/>
                  </a:cubicBezTo>
                  <a:cubicBezTo>
                    <a:pt x="497" y="35"/>
                    <a:pt x="419" y="0"/>
                    <a:pt x="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28"/>
            <p:cNvSpPr/>
            <p:nvPr/>
          </p:nvSpPr>
          <p:spPr>
            <a:xfrm>
              <a:off x="8054650" y="3280775"/>
              <a:ext cx="13475" cy="12050"/>
            </a:xfrm>
            <a:custGeom>
              <a:avLst/>
              <a:gdLst/>
              <a:ahLst/>
              <a:cxnLst/>
              <a:rect l="l" t="t" r="r" b="b"/>
              <a:pathLst>
                <a:path w="539" h="482" extrusionOk="0">
                  <a:moveTo>
                    <a:pt x="274" y="1"/>
                  </a:moveTo>
                  <a:cubicBezTo>
                    <a:pt x="138" y="1"/>
                    <a:pt x="0" y="115"/>
                    <a:pt x="39" y="307"/>
                  </a:cubicBezTo>
                  <a:cubicBezTo>
                    <a:pt x="66" y="417"/>
                    <a:pt x="162" y="482"/>
                    <a:pt x="271" y="482"/>
                  </a:cubicBezTo>
                  <a:cubicBezTo>
                    <a:pt x="293" y="482"/>
                    <a:pt x="316" y="479"/>
                    <a:pt x="339" y="473"/>
                  </a:cubicBezTo>
                  <a:cubicBezTo>
                    <a:pt x="472" y="440"/>
                    <a:pt x="539" y="340"/>
                    <a:pt x="506" y="207"/>
                  </a:cubicBezTo>
                  <a:cubicBezTo>
                    <a:pt x="477" y="64"/>
                    <a:pt x="376"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28"/>
            <p:cNvSpPr/>
            <p:nvPr/>
          </p:nvSpPr>
          <p:spPr>
            <a:xfrm>
              <a:off x="7950125" y="3424625"/>
              <a:ext cx="14925" cy="10075"/>
            </a:xfrm>
            <a:custGeom>
              <a:avLst/>
              <a:gdLst/>
              <a:ahLst/>
              <a:cxnLst/>
              <a:rect l="l" t="t" r="r" b="b"/>
              <a:pathLst>
                <a:path w="597" h="403" extrusionOk="0">
                  <a:moveTo>
                    <a:pt x="305" y="1"/>
                  </a:moveTo>
                  <a:cubicBezTo>
                    <a:pt x="237" y="1"/>
                    <a:pt x="169" y="27"/>
                    <a:pt x="117" y="90"/>
                  </a:cubicBezTo>
                  <a:cubicBezTo>
                    <a:pt x="0" y="230"/>
                    <a:pt x="226" y="402"/>
                    <a:pt x="395" y="402"/>
                  </a:cubicBezTo>
                  <a:cubicBezTo>
                    <a:pt x="468" y="402"/>
                    <a:pt x="530" y="370"/>
                    <a:pt x="550" y="290"/>
                  </a:cubicBezTo>
                  <a:cubicBezTo>
                    <a:pt x="596" y="130"/>
                    <a:pt x="453"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28"/>
            <p:cNvSpPr/>
            <p:nvPr/>
          </p:nvSpPr>
          <p:spPr>
            <a:xfrm>
              <a:off x="7963025" y="3640300"/>
              <a:ext cx="13175" cy="11775"/>
            </a:xfrm>
            <a:custGeom>
              <a:avLst/>
              <a:gdLst/>
              <a:ahLst/>
              <a:cxnLst/>
              <a:rect l="l" t="t" r="r" b="b"/>
              <a:pathLst>
                <a:path w="527" h="471" extrusionOk="0">
                  <a:moveTo>
                    <a:pt x="291" y="1"/>
                  </a:moveTo>
                  <a:cubicBezTo>
                    <a:pt x="284" y="1"/>
                    <a:pt x="276" y="1"/>
                    <a:pt x="268" y="2"/>
                  </a:cubicBezTo>
                  <a:cubicBezTo>
                    <a:pt x="134" y="2"/>
                    <a:pt x="1" y="102"/>
                    <a:pt x="1" y="236"/>
                  </a:cubicBezTo>
                  <a:cubicBezTo>
                    <a:pt x="1" y="369"/>
                    <a:pt x="134" y="469"/>
                    <a:pt x="268" y="469"/>
                  </a:cubicBezTo>
                  <a:cubicBezTo>
                    <a:pt x="276" y="470"/>
                    <a:pt x="284" y="471"/>
                    <a:pt x="291" y="471"/>
                  </a:cubicBezTo>
                  <a:cubicBezTo>
                    <a:pt x="527" y="471"/>
                    <a:pt x="527" y="1"/>
                    <a:pt x="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28"/>
            <p:cNvSpPr/>
            <p:nvPr/>
          </p:nvSpPr>
          <p:spPr>
            <a:xfrm>
              <a:off x="8072725" y="3559000"/>
              <a:ext cx="15425" cy="12425"/>
            </a:xfrm>
            <a:custGeom>
              <a:avLst/>
              <a:gdLst/>
              <a:ahLst/>
              <a:cxnLst/>
              <a:rect l="l" t="t" r="r" b="b"/>
              <a:pathLst>
                <a:path w="617" h="497" extrusionOk="0">
                  <a:moveTo>
                    <a:pt x="371" y="1"/>
                  </a:moveTo>
                  <a:cubicBezTo>
                    <a:pt x="184" y="1"/>
                    <a:pt x="0" y="212"/>
                    <a:pt x="149" y="386"/>
                  </a:cubicBezTo>
                  <a:cubicBezTo>
                    <a:pt x="208" y="464"/>
                    <a:pt x="278" y="496"/>
                    <a:pt x="346" y="496"/>
                  </a:cubicBezTo>
                  <a:cubicBezTo>
                    <a:pt x="394" y="496"/>
                    <a:pt x="442" y="480"/>
                    <a:pt x="483" y="452"/>
                  </a:cubicBezTo>
                  <a:cubicBezTo>
                    <a:pt x="583" y="352"/>
                    <a:pt x="616" y="219"/>
                    <a:pt x="550" y="85"/>
                  </a:cubicBezTo>
                  <a:cubicBezTo>
                    <a:pt x="499"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28"/>
            <p:cNvSpPr/>
            <p:nvPr/>
          </p:nvSpPr>
          <p:spPr>
            <a:xfrm>
              <a:off x="8045600" y="3352425"/>
              <a:ext cx="12525" cy="11925"/>
            </a:xfrm>
            <a:custGeom>
              <a:avLst/>
              <a:gdLst/>
              <a:ahLst/>
              <a:cxnLst/>
              <a:rect l="l" t="t" r="r" b="b"/>
              <a:pathLst>
                <a:path w="501" h="477" extrusionOk="0">
                  <a:moveTo>
                    <a:pt x="240" y="0"/>
                  </a:moveTo>
                  <a:cubicBezTo>
                    <a:pt x="121" y="0"/>
                    <a:pt x="0" y="84"/>
                    <a:pt x="0" y="243"/>
                  </a:cubicBezTo>
                  <a:cubicBezTo>
                    <a:pt x="0" y="376"/>
                    <a:pt x="134" y="476"/>
                    <a:pt x="267" y="476"/>
                  </a:cubicBezTo>
                  <a:cubicBezTo>
                    <a:pt x="401" y="443"/>
                    <a:pt x="501" y="343"/>
                    <a:pt x="467" y="209"/>
                  </a:cubicBezTo>
                  <a:cubicBezTo>
                    <a:pt x="452" y="67"/>
                    <a:pt x="346"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28"/>
            <p:cNvSpPr/>
            <p:nvPr/>
          </p:nvSpPr>
          <p:spPr>
            <a:xfrm>
              <a:off x="7882150" y="3492525"/>
              <a:ext cx="13350" cy="12250"/>
            </a:xfrm>
            <a:custGeom>
              <a:avLst/>
              <a:gdLst/>
              <a:ahLst/>
              <a:cxnLst/>
              <a:rect l="l" t="t" r="r" b="b"/>
              <a:pathLst>
                <a:path w="534" h="490" extrusionOk="0">
                  <a:moveTo>
                    <a:pt x="255" y="1"/>
                  </a:moveTo>
                  <a:cubicBezTo>
                    <a:pt x="192" y="1"/>
                    <a:pt x="134" y="26"/>
                    <a:pt x="100" y="76"/>
                  </a:cubicBezTo>
                  <a:cubicBezTo>
                    <a:pt x="0" y="176"/>
                    <a:pt x="0" y="343"/>
                    <a:pt x="100" y="443"/>
                  </a:cubicBezTo>
                  <a:cubicBezTo>
                    <a:pt x="145" y="473"/>
                    <a:pt x="204" y="489"/>
                    <a:pt x="264" y="489"/>
                  </a:cubicBezTo>
                  <a:cubicBezTo>
                    <a:pt x="337" y="489"/>
                    <a:pt x="412" y="465"/>
                    <a:pt x="467" y="409"/>
                  </a:cubicBezTo>
                  <a:cubicBezTo>
                    <a:pt x="534" y="309"/>
                    <a:pt x="534" y="143"/>
                    <a:pt x="434" y="76"/>
                  </a:cubicBezTo>
                  <a:cubicBezTo>
                    <a:pt x="384" y="26"/>
                    <a:pt x="317" y="1"/>
                    <a:pt x="2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28"/>
            <p:cNvSpPr/>
            <p:nvPr/>
          </p:nvSpPr>
          <p:spPr>
            <a:xfrm>
              <a:off x="7887150" y="3718125"/>
              <a:ext cx="12225" cy="9100"/>
            </a:xfrm>
            <a:custGeom>
              <a:avLst/>
              <a:gdLst/>
              <a:ahLst/>
              <a:cxnLst/>
              <a:rect l="l" t="t" r="r" b="b"/>
              <a:pathLst>
                <a:path w="489" h="364" extrusionOk="0">
                  <a:moveTo>
                    <a:pt x="116" y="1"/>
                  </a:moveTo>
                  <a:cubicBezTo>
                    <a:pt x="74" y="1"/>
                    <a:pt x="41" y="35"/>
                    <a:pt x="34" y="125"/>
                  </a:cubicBezTo>
                  <a:cubicBezTo>
                    <a:pt x="0" y="225"/>
                    <a:pt x="100" y="359"/>
                    <a:pt x="234" y="359"/>
                  </a:cubicBezTo>
                  <a:cubicBezTo>
                    <a:pt x="251" y="362"/>
                    <a:pt x="266" y="363"/>
                    <a:pt x="279" y="363"/>
                  </a:cubicBezTo>
                  <a:cubicBezTo>
                    <a:pt x="488" y="363"/>
                    <a:pt x="25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28"/>
            <p:cNvSpPr/>
            <p:nvPr/>
          </p:nvSpPr>
          <p:spPr>
            <a:xfrm>
              <a:off x="7717025" y="3831500"/>
              <a:ext cx="12525" cy="12200"/>
            </a:xfrm>
            <a:custGeom>
              <a:avLst/>
              <a:gdLst/>
              <a:ahLst/>
              <a:cxnLst/>
              <a:rect l="l" t="t" r="r" b="b"/>
              <a:pathLst>
                <a:path w="501" h="488" extrusionOk="0">
                  <a:moveTo>
                    <a:pt x="249" y="0"/>
                  </a:moveTo>
                  <a:cubicBezTo>
                    <a:pt x="195" y="0"/>
                    <a:pt x="141" y="19"/>
                    <a:pt x="101" y="60"/>
                  </a:cubicBezTo>
                  <a:cubicBezTo>
                    <a:pt x="1" y="160"/>
                    <a:pt x="1" y="327"/>
                    <a:pt x="101" y="427"/>
                  </a:cubicBezTo>
                  <a:cubicBezTo>
                    <a:pt x="142" y="469"/>
                    <a:pt x="198" y="488"/>
                    <a:pt x="253" y="488"/>
                  </a:cubicBezTo>
                  <a:cubicBezTo>
                    <a:pt x="375" y="488"/>
                    <a:pt x="501" y="397"/>
                    <a:pt x="501" y="260"/>
                  </a:cubicBezTo>
                  <a:cubicBezTo>
                    <a:pt x="501" y="98"/>
                    <a:pt x="372"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28"/>
            <p:cNvSpPr/>
            <p:nvPr/>
          </p:nvSpPr>
          <p:spPr>
            <a:xfrm>
              <a:off x="7742875" y="4011800"/>
              <a:ext cx="13725" cy="8850"/>
            </a:xfrm>
            <a:custGeom>
              <a:avLst/>
              <a:gdLst/>
              <a:ahLst/>
              <a:cxnLst/>
              <a:rect l="l" t="t" r="r" b="b"/>
              <a:pathLst>
                <a:path w="549" h="354" extrusionOk="0">
                  <a:moveTo>
                    <a:pt x="84" y="1"/>
                  </a:moveTo>
                  <a:cubicBezTo>
                    <a:pt x="35" y="1"/>
                    <a:pt x="1" y="34"/>
                    <a:pt x="1" y="120"/>
                  </a:cubicBezTo>
                  <a:cubicBezTo>
                    <a:pt x="1" y="253"/>
                    <a:pt x="101" y="353"/>
                    <a:pt x="267" y="353"/>
                  </a:cubicBezTo>
                  <a:cubicBezTo>
                    <a:pt x="549" y="353"/>
                    <a:pt x="242"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28"/>
            <p:cNvSpPr/>
            <p:nvPr/>
          </p:nvSpPr>
          <p:spPr>
            <a:xfrm>
              <a:off x="7820600" y="3968125"/>
              <a:ext cx="14025" cy="12400"/>
            </a:xfrm>
            <a:custGeom>
              <a:avLst/>
              <a:gdLst/>
              <a:ahLst/>
              <a:cxnLst/>
              <a:rect l="l" t="t" r="r" b="b"/>
              <a:pathLst>
                <a:path w="561" h="496" extrusionOk="0">
                  <a:moveTo>
                    <a:pt x="268" y="1"/>
                  </a:moveTo>
                  <a:cubicBezTo>
                    <a:pt x="164" y="1"/>
                    <a:pt x="64" y="69"/>
                    <a:pt x="27" y="199"/>
                  </a:cubicBezTo>
                  <a:cubicBezTo>
                    <a:pt x="1" y="358"/>
                    <a:pt x="142" y="496"/>
                    <a:pt x="285" y="496"/>
                  </a:cubicBezTo>
                  <a:cubicBezTo>
                    <a:pt x="323" y="496"/>
                    <a:pt x="360" y="486"/>
                    <a:pt x="394" y="466"/>
                  </a:cubicBezTo>
                  <a:cubicBezTo>
                    <a:pt x="528" y="366"/>
                    <a:pt x="561" y="232"/>
                    <a:pt x="494" y="132"/>
                  </a:cubicBezTo>
                  <a:cubicBezTo>
                    <a:pt x="435" y="44"/>
                    <a:pt x="350"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28"/>
            <p:cNvSpPr/>
            <p:nvPr/>
          </p:nvSpPr>
          <p:spPr>
            <a:xfrm>
              <a:off x="7800400" y="3877800"/>
              <a:ext cx="13825" cy="8125"/>
            </a:xfrm>
            <a:custGeom>
              <a:avLst/>
              <a:gdLst/>
              <a:ahLst/>
              <a:cxnLst/>
              <a:rect l="l" t="t" r="r" b="b"/>
              <a:pathLst>
                <a:path w="553" h="325" extrusionOk="0">
                  <a:moveTo>
                    <a:pt x="336" y="1"/>
                  </a:moveTo>
                  <a:cubicBezTo>
                    <a:pt x="314" y="1"/>
                    <a:pt x="291" y="3"/>
                    <a:pt x="268" y="9"/>
                  </a:cubicBezTo>
                  <a:cubicBezTo>
                    <a:pt x="0" y="33"/>
                    <a:pt x="301" y="324"/>
                    <a:pt x="457" y="324"/>
                  </a:cubicBezTo>
                  <a:cubicBezTo>
                    <a:pt x="515" y="324"/>
                    <a:pt x="553" y="284"/>
                    <a:pt x="535" y="176"/>
                  </a:cubicBezTo>
                  <a:cubicBezTo>
                    <a:pt x="535" y="65"/>
                    <a:pt x="443" y="1"/>
                    <a:pt x="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28"/>
            <p:cNvSpPr/>
            <p:nvPr/>
          </p:nvSpPr>
          <p:spPr>
            <a:xfrm>
              <a:off x="7671725" y="3996950"/>
              <a:ext cx="17250" cy="12325"/>
            </a:xfrm>
            <a:custGeom>
              <a:avLst/>
              <a:gdLst/>
              <a:ahLst/>
              <a:cxnLst/>
              <a:rect l="l" t="t" r="r" b="b"/>
              <a:pathLst>
                <a:path w="690" h="493" extrusionOk="0">
                  <a:moveTo>
                    <a:pt x="354" y="1"/>
                  </a:moveTo>
                  <a:cubicBezTo>
                    <a:pt x="296" y="1"/>
                    <a:pt x="234" y="24"/>
                    <a:pt x="178" y="80"/>
                  </a:cubicBezTo>
                  <a:cubicBezTo>
                    <a:pt x="1" y="257"/>
                    <a:pt x="151" y="493"/>
                    <a:pt x="336" y="493"/>
                  </a:cubicBezTo>
                  <a:cubicBezTo>
                    <a:pt x="394" y="493"/>
                    <a:pt x="456" y="469"/>
                    <a:pt x="512" y="414"/>
                  </a:cubicBezTo>
                  <a:cubicBezTo>
                    <a:pt x="689" y="236"/>
                    <a:pt x="539"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28"/>
            <p:cNvSpPr/>
            <p:nvPr/>
          </p:nvSpPr>
          <p:spPr>
            <a:xfrm>
              <a:off x="7634125" y="4208550"/>
              <a:ext cx="14200" cy="12425"/>
            </a:xfrm>
            <a:custGeom>
              <a:avLst/>
              <a:gdLst/>
              <a:ahLst/>
              <a:cxnLst/>
              <a:rect l="l" t="t" r="r" b="b"/>
              <a:pathLst>
                <a:path w="568" h="497" extrusionOk="0">
                  <a:moveTo>
                    <a:pt x="298" y="1"/>
                  </a:moveTo>
                  <a:cubicBezTo>
                    <a:pt x="209" y="1"/>
                    <a:pt x="121" y="49"/>
                    <a:pt x="81" y="155"/>
                  </a:cubicBezTo>
                  <a:cubicBezTo>
                    <a:pt x="1" y="356"/>
                    <a:pt x="162" y="496"/>
                    <a:pt x="318" y="496"/>
                  </a:cubicBezTo>
                  <a:cubicBezTo>
                    <a:pt x="421" y="496"/>
                    <a:pt x="521" y="435"/>
                    <a:pt x="548" y="289"/>
                  </a:cubicBezTo>
                  <a:cubicBezTo>
                    <a:pt x="568" y="109"/>
                    <a:pt x="43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28"/>
            <p:cNvSpPr/>
            <p:nvPr/>
          </p:nvSpPr>
          <p:spPr>
            <a:xfrm>
              <a:off x="7685325" y="4154475"/>
              <a:ext cx="12550" cy="12325"/>
            </a:xfrm>
            <a:custGeom>
              <a:avLst/>
              <a:gdLst/>
              <a:ahLst/>
              <a:cxnLst/>
              <a:rect l="l" t="t" r="r" b="b"/>
              <a:pathLst>
                <a:path w="502" h="493" extrusionOk="0">
                  <a:moveTo>
                    <a:pt x="219" y="1"/>
                  </a:moveTo>
                  <a:cubicBezTo>
                    <a:pt x="102" y="1"/>
                    <a:pt x="1" y="97"/>
                    <a:pt x="1" y="250"/>
                  </a:cubicBezTo>
                  <a:cubicBezTo>
                    <a:pt x="1" y="387"/>
                    <a:pt x="110" y="493"/>
                    <a:pt x="232" y="493"/>
                  </a:cubicBezTo>
                  <a:cubicBezTo>
                    <a:pt x="289" y="493"/>
                    <a:pt x="348" y="470"/>
                    <a:pt x="401" y="417"/>
                  </a:cubicBezTo>
                  <a:cubicBezTo>
                    <a:pt x="501" y="317"/>
                    <a:pt x="501" y="184"/>
                    <a:pt x="401" y="83"/>
                  </a:cubicBezTo>
                  <a:cubicBezTo>
                    <a:pt x="344" y="26"/>
                    <a:pt x="27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28"/>
            <p:cNvSpPr/>
            <p:nvPr/>
          </p:nvSpPr>
          <p:spPr>
            <a:xfrm>
              <a:off x="7652825" y="4003100"/>
              <a:ext cx="11700" cy="12550"/>
            </a:xfrm>
            <a:custGeom>
              <a:avLst/>
              <a:gdLst/>
              <a:ahLst/>
              <a:cxnLst/>
              <a:rect l="l" t="t" r="r" b="b"/>
              <a:pathLst>
                <a:path w="468" h="502" extrusionOk="0">
                  <a:moveTo>
                    <a:pt x="234" y="1"/>
                  </a:moveTo>
                  <a:cubicBezTo>
                    <a:pt x="100" y="1"/>
                    <a:pt x="0" y="101"/>
                    <a:pt x="0" y="234"/>
                  </a:cubicBezTo>
                  <a:cubicBezTo>
                    <a:pt x="0" y="368"/>
                    <a:pt x="100" y="501"/>
                    <a:pt x="234" y="501"/>
                  </a:cubicBezTo>
                  <a:cubicBezTo>
                    <a:pt x="367" y="501"/>
                    <a:pt x="467" y="368"/>
                    <a:pt x="467" y="234"/>
                  </a:cubicBezTo>
                  <a:cubicBezTo>
                    <a:pt x="467"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28"/>
            <p:cNvSpPr/>
            <p:nvPr/>
          </p:nvSpPr>
          <p:spPr>
            <a:xfrm>
              <a:off x="7584425" y="4090800"/>
              <a:ext cx="14000" cy="11925"/>
            </a:xfrm>
            <a:custGeom>
              <a:avLst/>
              <a:gdLst/>
              <a:ahLst/>
              <a:cxnLst/>
              <a:rect l="l" t="t" r="r" b="b"/>
              <a:pathLst>
                <a:path w="560" h="477" extrusionOk="0">
                  <a:moveTo>
                    <a:pt x="272" y="1"/>
                  </a:moveTo>
                  <a:cubicBezTo>
                    <a:pt x="204" y="1"/>
                    <a:pt x="140" y="30"/>
                    <a:pt x="101" y="95"/>
                  </a:cubicBezTo>
                  <a:cubicBezTo>
                    <a:pt x="1" y="195"/>
                    <a:pt x="34" y="362"/>
                    <a:pt x="134" y="429"/>
                  </a:cubicBezTo>
                  <a:cubicBezTo>
                    <a:pt x="184" y="462"/>
                    <a:pt x="236" y="477"/>
                    <a:pt x="286" y="477"/>
                  </a:cubicBezTo>
                  <a:cubicBezTo>
                    <a:pt x="434" y="477"/>
                    <a:pt x="559" y="345"/>
                    <a:pt x="534" y="195"/>
                  </a:cubicBezTo>
                  <a:cubicBezTo>
                    <a:pt x="494" y="73"/>
                    <a:pt x="378"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28"/>
            <p:cNvSpPr/>
            <p:nvPr/>
          </p:nvSpPr>
          <p:spPr>
            <a:xfrm>
              <a:off x="7596100" y="4410900"/>
              <a:ext cx="12550" cy="12525"/>
            </a:xfrm>
            <a:custGeom>
              <a:avLst/>
              <a:gdLst/>
              <a:ahLst/>
              <a:cxnLst/>
              <a:rect l="l" t="t" r="r" b="b"/>
              <a:pathLst>
                <a:path w="502" h="501" extrusionOk="0">
                  <a:moveTo>
                    <a:pt x="268" y="0"/>
                  </a:moveTo>
                  <a:cubicBezTo>
                    <a:pt x="101" y="0"/>
                    <a:pt x="1" y="100"/>
                    <a:pt x="1" y="234"/>
                  </a:cubicBezTo>
                  <a:cubicBezTo>
                    <a:pt x="1" y="367"/>
                    <a:pt x="101" y="501"/>
                    <a:pt x="234" y="501"/>
                  </a:cubicBezTo>
                  <a:cubicBezTo>
                    <a:pt x="368" y="501"/>
                    <a:pt x="468" y="401"/>
                    <a:pt x="468" y="267"/>
                  </a:cubicBezTo>
                  <a:cubicBezTo>
                    <a:pt x="501" y="134"/>
                    <a:pt x="368" y="34"/>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28"/>
            <p:cNvSpPr/>
            <p:nvPr/>
          </p:nvSpPr>
          <p:spPr>
            <a:xfrm>
              <a:off x="7663175" y="4371525"/>
              <a:ext cx="13850" cy="11800"/>
            </a:xfrm>
            <a:custGeom>
              <a:avLst/>
              <a:gdLst/>
              <a:ahLst/>
              <a:cxnLst/>
              <a:rect l="l" t="t" r="r" b="b"/>
              <a:pathLst>
                <a:path w="554" h="472" extrusionOk="0">
                  <a:moveTo>
                    <a:pt x="293" y="1"/>
                  </a:moveTo>
                  <a:cubicBezTo>
                    <a:pt x="193" y="1"/>
                    <a:pt x="91" y="61"/>
                    <a:pt x="53" y="174"/>
                  </a:cubicBezTo>
                  <a:cubicBezTo>
                    <a:pt x="0" y="333"/>
                    <a:pt x="136" y="471"/>
                    <a:pt x="295" y="471"/>
                  </a:cubicBezTo>
                  <a:cubicBezTo>
                    <a:pt x="336" y="471"/>
                    <a:pt x="379" y="462"/>
                    <a:pt x="420" y="441"/>
                  </a:cubicBezTo>
                  <a:cubicBezTo>
                    <a:pt x="520" y="375"/>
                    <a:pt x="553" y="241"/>
                    <a:pt x="487" y="108"/>
                  </a:cubicBezTo>
                  <a:cubicBezTo>
                    <a:pt x="443" y="36"/>
                    <a:pt x="36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28"/>
            <p:cNvSpPr/>
            <p:nvPr/>
          </p:nvSpPr>
          <p:spPr>
            <a:xfrm>
              <a:off x="7668650" y="4265175"/>
              <a:ext cx="11700" cy="11625"/>
            </a:xfrm>
            <a:custGeom>
              <a:avLst/>
              <a:gdLst/>
              <a:ahLst/>
              <a:cxnLst/>
              <a:rect l="l" t="t" r="r" b="b"/>
              <a:pathLst>
                <a:path w="468" h="465" extrusionOk="0">
                  <a:moveTo>
                    <a:pt x="234" y="0"/>
                  </a:moveTo>
                  <a:cubicBezTo>
                    <a:pt x="118" y="0"/>
                    <a:pt x="1" y="75"/>
                    <a:pt x="1" y="225"/>
                  </a:cubicBezTo>
                  <a:cubicBezTo>
                    <a:pt x="1" y="345"/>
                    <a:pt x="81" y="464"/>
                    <a:pt x="193" y="464"/>
                  </a:cubicBezTo>
                  <a:cubicBezTo>
                    <a:pt x="207" y="464"/>
                    <a:pt x="220" y="462"/>
                    <a:pt x="234" y="459"/>
                  </a:cubicBezTo>
                  <a:cubicBezTo>
                    <a:pt x="368" y="459"/>
                    <a:pt x="468" y="359"/>
                    <a:pt x="468" y="225"/>
                  </a:cubicBezTo>
                  <a:cubicBezTo>
                    <a:pt x="468" y="75"/>
                    <a:pt x="351"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28"/>
            <p:cNvSpPr/>
            <p:nvPr/>
          </p:nvSpPr>
          <p:spPr>
            <a:xfrm>
              <a:off x="7511050" y="4236600"/>
              <a:ext cx="12525" cy="12550"/>
            </a:xfrm>
            <a:custGeom>
              <a:avLst/>
              <a:gdLst/>
              <a:ahLst/>
              <a:cxnLst/>
              <a:rect l="l" t="t" r="r" b="b"/>
              <a:pathLst>
                <a:path w="501" h="502" extrusionOk="0">
                  <a:moveTo>
                    <a:pt x="267" y="1"/>
                  </a:moveTo>
                  <a:cubicBezTo>
                    <a:pt x="134" y="1"/>
                    <a:pt x="0" y="101"/>
                    <a:pt x="0" y="234"/>
                  </a:cubicBezTo>
                  <a:cubicBezTo>
                    <a:pt x="0" y="368"/>
                    <a:pt x="100" y="501"/>
                    <a:pt x="234" y="501"/>
                  </a:cubicBezTo>
                  <a:cubicBezTo>
                    <a:pt x="367" y="501"/>
                    <a:pt x="467"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28"/>
            <p:cNvSpPr/>
            <p:nvPr/>
          </p:nvSpPr>
          <p:spPr>
            <a:xfrm>
              <a:off x="7323400" y="4488125"/>
              <a:ext cx="16200" cy="11800"/>
            </a:xfrm>
            <a:custGeom>
              <a:avLst/>
              <a:gdLst/>
              <a:ahLst/>
              <a:cxnLst/>
              <a:rect l="l" t="t" r="r" b="b"/>
              <a:pathLst>
                <a:path w="648" h="472" extrusionOk="0">
                  <a:moveTo>
                    <a:pt x="286" y="0"/>
                  </a:moveTo>
                  <a:cubicBezTo>
                    <a:pt x="221" y="0"/>
                    <a:pt x="156" y="25"/>
                    <a:pt x="101" y="80"/>
                  </a:cubicBezTo>
                  <a:cubicBezTo>
                    <a:pt x="1" y="180"/>
                    <a:pt x="34" y="347"/>
                    <a:pt x="134" y="414"/>
                  </a:cubicBezTo>
                  <a:cubicBezTo>
                    <a:pt x="182" y="455"/>
                    <a:pt x="233" y="472"/>
                    <a:pt x="283" y="472"/>
                  </a:cubicBezTo>
                  <a:cubicBezTo>
                    <a:pt x="479" y="472"/>
                    <a:pt x="647" y="206"/>
                    <a:pt x="435" y="47"/>
                  </a:cubicBezTo>
                  <a:cubicBezTo>
                    <a:pt x="390" y="17"/>
                    <a:pt x="33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28"/>
            <p:cNvSpPr/>
            <p:nvPr/>
          </p:nvSpPr>
          <p:spPr>
            <a:xfrm>
              <a:off x="7411475" y="4455925"/>
              <a:ext cx="17525" cy="12725"/>
            </a:xfrm>
            <a:custGeom>
              <a:avLst/>
              <a:gdLst/>
              <a:ahLst/>
              <a:cxnLst/>
              <a:rect l="l" t="t" r="r" b="b"/>
              <a:pathLst>
                <a:path w="701" h="509" extrusionOk="0">
                  <a:moveTo>
                    <a:pt x="367" y="0"/>
                  </a:moveTo>
                  <a:cubicBezTo>
                    <a:pt x="330" y="0"/>
                    <a:pt x="289" y="11"/>
                    <a:pt x="247" y="34"/>
                  </a:cubicBezTo>
                  <a:cubicBezTo>
                    <a:pt x="1" y="157"/>
                    <a:pt x="124" y="509"/>
                    <a:pt x="355" y="509"/>
                  </a:cubicBezTo>
                  <a:cubicBezTo>
                    <a:pt x="374" y="509"/>
                    <a:pt x="394" y="506"/>
                    <a:pt x="414" y="501"/>
                  </a:cubicBezTo>
                  <a:cubicBezTo>
                    <a:pt x="701" y="386"/>
                    <a:pt x="593"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28"/>
            <p:cNvSpPr/>
            <p:nvPr/>
          </p:nvSpPr>
          <p:spPr>
            <a:xfrm>
              <a:off x="7490925" y="4186175"/>
              <a:ext cx="15150" cy="11550"/>
            </a:xfrm>
            <a:custGeom>
              <a:avLst/>
              <a:gdLst/>
              <a:ahLst/>
              <a:cxnLst/>
              <a:rect l="l" t="t" r="r" b="b"/>
              <a:pathLst>
                <a:path w="606" h="462" extrusionOk="0">
                  <a:moveTo>
                    <a:pt x="322" y="0"/>
                  </a:moveTo>
                  <a:cubicBezTo>
                    <a:pt x="107" y="0"/>
                    <a:pt x="1" y="331"/>
                    <a:pt x="238" y="450"/>
                  </a:cubicBezTo>
                  <a:cubicBezTo>
                    <a:pt x="262" y="458"/>
                    <a:pt x="287" y="462"/>
                    <a:pt x="313" y="462"/>
                  </a:cubicBezTo>
                  <a:cubicBezTo>
                    <a:pt x="398" y="462"/>
                    <a:pt x="488" y="418"/>
                    <a:pt x="538" y="317"/>
                  </a:cubicBezTo>
                  <a:cubicBezTo>
                    <a:pt x="605" y="183"/>
                    <a:pt x="538" y="50"/>
                    <a:pt x="405" y="16"/>
                  </a:cubicBezTo>
                  <a:cubicBezTo>
                    <a:pt x="376" y="5"/>
                    <a:pt x="348" y="0"/>
                    <a:pt x="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28"/>
            <p:cNvSpPr/>
            <p:nvPr/>
          </p:nvSpPr>
          <p:spPr>
            <a:xfrm>
              <a:off x="7410150" y="4255275"/>
              <a:ext cx="13350" cy="12025"/>
            </a:xfrm>
            <a:custGeom>
              <a:avLst/>
              <a:gdLst/>
              <a:ahLst/>
              <a:cxnLst/>
              <a:rect l="l" t="t" r="r" b="b"/>
              <a:pathLst>
                <a:path w="534" h="481" extrusionOk="0">
                  <a:moveTo>
                    <a:pt x="282" y="1"/>
                  </a:moveTo>
                  <a:cubicBezTo>
                    <a:pt x="232" y="1"/>
                    <a:pt x="180" y="17"/>
                    <a:pt x="134" y="54"/>
                  </a:cubicBezTo>
                  <a:cubicBezTo>
                    <a:pt x="33" y="154"/>
                    <a:pt x="0" y="288"/>
                    <a:pt x="100" y="388"/>
                  </a:cubicBezTo>
                  <a:cubicBezTo>
                    <a:pt x="151" y="451"/>
                    <a:pt x="220" y="481"/>
                    <a:pt x="289" y="481"/>
                  </a:cubicBezTo>
                  <a:cubicBezTo>
                    <a:pt x="402" y="481"/>
                    <a:pt x="513" y="400"/>
                    <a:pt x="534" y="254"/>
                  </a:cubicBezTo>
                  <a:cubicBezTo>
                    <a:pt x="534" y="110"/>
                    <a:pt x="413"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28"/>
            <p:cNvSpPr/>
            <p:nvPr/>
          </p:nvSpPr>
          <p:spPr>
            <a:xfrm>
              <a:off x="7369275" y="4467400"/>
              <a:ext cx="14775" cy="11950"/>
            </a:xfrm>
            <a:custGeom>
              <a:avLst/>
              <a:gdLst/>
              <a:ahLst/>
              <a:cxnLst/>
              <a:rect l="l" t="t" r="r" b="b"/>
              <a:pathLst>
                <a:path w="591" h="478" extrusionOk="0">
                  <a:moveTo>
                    <a:pt x="299" y="0"/>
                  </a:moveTo>
                  <a:cubicBezTo>
                    <a:pt x="191" y="0"/>
                    <a:pt x="95" y="65"/>
                    <a:pt x="67" y="175"/>
                  </a:cubicBezTo>
                  <a:cubicBezTo>
                    <a:pt x="1" y="276"/>
                    <a:pt x="67" y="409"/>
                    <a:pt x="201" y="476"/>
                  </a:cubicBezTo>
                  <a:cubicBezTo>
                    <a:pt x="212" y="477"/>
                    <a:pt x="224" y="478"/>
                    <a:pt x="235" y="478"/>
                  </a:cubicBezTo>
                  <a:cubicBezTo>
                    <a:pt x="478" y="478"/>
                    <a:pt x="591" y="136"/>
                    <a:pt x="368" y="9"/>
                  </a:cubicBezTo>
                  <a:cubicBezTo>
                    <a:pt x="345" y="3"/>
                    <a:pt x="322"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28"/>
            <p:cNvSpPr/>
            <p:nvPr/>
          </p:nvSpPr>
          <p:spPr>
            <a:xfrm>
              <a:off x="7042225" y="4605825"/>
              <a:ext cx="17650" cy="12750"/>
            </a:xfrm>
            <a:custGeom>
              <a:avLst/>
              <a:gdLst/>
              <a:ahLst/>
              <a:cxnLst/>
              <a:rect l="l" t="t" r="r" b="b"/>
              <a:pathLst>
                <a:path w="706" h="510" extrusionOk="0">
                  <a:moveTo>
                    <a:pt x="376" y="0"/>
                  </a:moveTo>
                  <a:cubicBezTo>
                    <a:pt x="333" y="0"/>
                    <a:pt x="287" y="13"/>
                    <a:pt x="240" y="42"/>
                  </a:cubicBezTo>
                  <a:cubicBezTo>
                    <a:pt x="1" y="202"/>
                    <a:pt x="164" y="510"/>
                    <a:pt x="376" y="510"/>
                  </a:cubicBezTo>
                  <a:cubicBezTo>
                    <a:pt x="429" y="510"/>
                    <a:pt x="486" y="490"/>
                    <a:pt x="540" y="443"/>
                  </a:cubicBezTo>
                  <a:cubicBezTo>
                    <a:pt x="705" y="278"/>
                    <a:pt x="576"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28"/>
            <p:cNvSpPr/>
            <p:nvPr/>
          </p:nvSpPr>
          <p:spPr>
            <a:xfrm>
              <a:off x="7059050" y="4717775"/>
              <a:ext cx="14200" cy="11875"/>
            </a:xfrm>
            <a:custGeom>
              <a:avLst/>
              <a:gdLst/>
              <a:ahLst/>
              <a:cxnLst/>
              <a:rect l="l" t="t" r="r" b="b"/>
              <a:pathLst>
                <a:path w="568" h="475" extrusionOk="0">
                  <a:moveTo>
                    <a:pt x="234" y="1"/>
                  </a:moveTo>
                  <a:cubicBezTo>
                    <a:pt x="101" y="1"/>
                    <a:pt x="1" y="134"/>
                    <a:pt x="1" y="268"/>
                  </a:cubicBezTo>
                  <a:cubicBezTo>
                    <a:pt x="1" y="384"/>
                    <a:pt x="101" y="474"/>
                    <a:pt x="215" y="474"/>
                  </a:cubicBezTo>
                  <a:cubicBezTo>
                    <a:pt x="233" y="474"/>
                    <a:pt x="250" y="472"/>
                    <a:pt x="268" y="468"/>
                  </a:cubicBezTo>
                  <a:cubicBezTo>
                    <a:pt x="568" y="435"/>
                    <a:pt x="501"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28"/>
            <p:cNvSpPr/>
            <p:nvPr/>
          </p:nvSpPr>
          <p:spPr>
            <a:xfrm>
              <a:off x="7155175" y="4645975"/>
              <a:ext cx="15650" cy="12650"/>
            </a:xfrm>
            <a:custGeom>
              <a:avLst/>
              <a:gdLst/>
              <a:ahLst/>
              <a:cxnLst/>
              <a:rect l="l" t="t" r="r" b="b"/>
              <a:pathLst>
                <a:path w="626" h="506" extrusionOk="0">
                  <a:moveTo>
                    <a:pt x="320" y="1"/>
                  </a:moveTo>
                  <a:cubicBezTo>
                    <a:pt x="138" y="1"/>
                    <a:pt x="0" y="217"/>
                    <a:pt x="125" y="404"/>
                  </a:cubicBezTo>
                  <a:cubicBezTo>
                    <a:pt x="168" y="469"/>
                    <a:pt x="239" y="506"/>
                    <a:pt x="320" y="506"/>
                  </a:cubicBezTo>
                  <a:cubicBezTo>
                    <a:pt x="364" y="506"/>
                    <a:pt x="412" y="495"/>
                    <a:pt x="459" y="471"/>
                  </a:cubicBezTo>
                  <a:cubicBezTo>
                    <a:pt x="626" y="338"/>
                    <a:pt x="559"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28"/>
            <p:cNvSpPr/>
            <p:nvPr/>
          </p:nvSpPr>
          <p:spPr>
            <a:xfrm>
              <a:off x="7070725" y="4559000"/>
              <a:ext cx="15875" cy="12025"/>
            </a:xfrm>
            <a:custGeom>
              <a:avLst/>
              <a:gdLst/>
              <a:ahLst/>
              <a:cxnLst/>
              <a:rect l="l" t="t" r="r" b="b"/>
              <a:pathLst>
                <a:path w="635" h="481" extrusionOk="0">
                  <a:moveTo>
                    <a:pt x="324" y="1"/>
                  </a:moveTo>
                  <a:cubicBezTo>
                    <a:pt x="254" y="1"/>
                    <a:pt x="189" y="26"/>
                    <a:pt x="134" y="81"/>
                  </a:cubicBezTo>
                  <a:cubicBezTo>
                    <a:pt x="1" y="247"/>
                    <a:pt x="134" y="481"/>
                    <a:pt x="334" y="481"/>
                  </a:cubicBezTo>
                  <a:cubicBezTo>
                    <a:pt x="568" y="481"/>
                    <a:pt x="635" y="214"/>
                    <a:pt x="501" y="47"/>
                  </a:cubicBezTo>
                  <a:cubicBezTo>
                    <a:pt x="441" y="17"/>
                    <a:pt x="381" y="1"/>
                    <a:pt x="3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28"/>
            <p:cNvSpPr/>
            <p:nvPr/>
          </p:nvSpPr>
          <p:spPr>
            <a:xfrm>
              <a:off x="6751625" y="4734900"/>
              <a:ext cx="17350" cy="12150"/>
            </a:xfrm>
            <a:custGeom>
              <a:avLst/>
              <a:gdLst/>
              <a:ahLst/>
              <a:cxnLst/>
              <a:rect l="l" t="t" r="r" b="b"/>
              <a:pathLst>
                <a:path w="694" h="486" extrusionOk="0">
                  <a:moveTo>
                    <a:pt x="349" y="0"/>
                  </a:moveTo>
                  <a:cubicBezTo>
                    <a:pt x="320" y="0"/>
                    <a:pt x="289" y="5"/>
                    <a:pt x="256" y="16"/>
                  </a:cubicBezTo>
                  <a:cubicBezTo>
                    <a:pt x="0" y="130"/>
                    <a:pt x="107" y="486"/>
                    <a:pt x="330" y="486"/>
                  </a:cubicBezTo>
                  <a:cubicBezTo>
                    <a:pt x="369" y="486"/>
                    <a:pt x="411" y="475"/>
                    <a:pt x="456" y="450"/>
                  </a:cubicBezTo>
                  <a:cubicBezTo>
                    <a:pt x="694" y="331"/>
                    <a:pt x="587" y="0"/>
                    <a:pt x="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28"/>
            <p:cNvSpPr/>
            <p:nvPr/>
          </p:nvSpPr>
          <p:spPr>
            <a:xfrm>
              <a:off x="6794700" y="4821825"/>
              <a:ext cx="15325" cy="12200"/>
            </a:xfrm>
            <a:custGeom>
              <a:avLst/>
              <a:gdLst/>
              <a:ahLst/>
              <a:cxnLst/>
              <a:rect l="l" t="t" r="r" b="b"/>
              <a:pathLst>
                <a:path w="613" h="488" extrusionOk="0">
                  <a:moveTo>
                    <a:pt x="264" y="1"/>
                  </a:moveTo>
                  <a:cubicBezTo>
                    <a:pt x="244" y="1"/>
                    <a:pt x="223" y="3"/>
                    <a:pt x="201" y="9"/>
                  </a:cubicBezTo>
                  <a:cubicBezTo>
                    <a:pt x="67" y="75"/>
                    <a:pt x="1" y="209"/>
                    <a:pt x="67" y="342"/>
                  </a:cubicBezTo>
                  <a:cubicBezTo>
                    <a:pt x="93" y="444"/>
                    <a:pt x="196" y="488"/>
                    <a:pt x="288" y="488"/>
                  </a:cubicBezTo>
                  <a:cubicBezTo>
                    <a:pt x="316" y="488"/>
                    <a:pt x="344" y="483"/>
                    <a:pt x="367" y="476"/>
                  </a:cubicBezTo>
                  <a:cubicBezTo>
                    <a:pt x="612" y="322"/>
                    <a:pt x="49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28"/>
            <p:cNvSpPr/>
            <p:nvPr/>
          </p:nvSpPr>
          <p:spPr>
            <a:xfrm>
              <a:off x="7086750" y="4620525"/>
              <a:ext cx="13200" cy="12125"/>
            </a:xfrm>
            <a:custGeom>
              <a:avLst/>
              <a:gdLst/>
              <a:ahLst/>
              <a:cxnLst/>
              <a:rect l="l" t="t" r="r" b="b"/>
              <a:pathLst>
                <a:path w="528" h="485" extrusionOk="0">
                  <a:moveTo>
                    <a:pt x="264" y="1"/>
                  </a:moveTo>
                  <a:cubicBezTo>
                    <a:pt x="156" y="1"/>
                    <a:pt x="46" y="72"/>
                    <a:pt x="27" y="188"/>
                  </a:cubicBezTo>
                  <a:cubicBezTo>
                    <a:pt x="0" y="347"/>
                    <a:pt x="142" y="485"/>
                    <a:pt x="285" y="485"/>
                  </a:cubicBezTo>
                  <a:cubicBezTo>
                    <a:pt x="322" y="485"/>
                    <a:pt x="359" y="476"/>
                    <a:pt x="394" y="455"/>
                  </a:cubicBezTo>
                  <a:cubicBezTo>
                    <a:pt x="494" y="355"/>
                    <a:pt x="527" y="222"/>
                    <a:pt x="461" y="122"/>
                  </a:cubicBezTo>
                  <a:cubicBezTo>
                    <a:pt x="419" y="38"/>
                    <a:pt x="34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28"/>
            <p:cNvSpPr/>
            <p:nvPr/>
          </p:nvSpPr>
          <p:spPr>
            <a:xfrm>
              <a:off x="7102200" y="4536600"/>
              <a:ext cx="13600" cy="11350"/>
            </a:xfrm>
            <a:custGeom>
              <a:avLst/>
              <a:gdLst/>
              <a:ahLst/>
              <a:cxnLst/>
              <a:rect l="l" t="t" r="r" b="b"/>
              <a:pathLst>
                <a:path w="544" h="454" extrusionOk="0">
                  <a:moveTo>
                    <a:pt x="273" y="1"/>
                  </a:moveTo>
                  <a:cubicBezTo>
                    <a:pt x="165" y="1"/>
                    <a:pt x="70" y="60"/>
                    <a:pt x="43" y="143"/>
                  </a:cubicBezTo>
                  <a:cubicBezTo>
                    <a:pt x="1" y="331"/>
                    <a:pt x="142" y="453"/>
                    <a:pt x="286" y="453"/>
                  </a:cubicBezTo>
                  <a:cubicBezTo>
                    <a:pt x="372" y="453"/>
                    <a:pt x="460" y="409"/>
                    <a:pt x="510" y="310"/>
                  </a:cubicBezTo>
                  <a:cubicBezTo>
                    <a:pt x="543" y="176"/>
                    <a:pt x="476" y="43"/>
                    <a:pt x="343" y="9"/>
                  </a:cubicBezTo>
                  <a:cubicBezTo>
                    <a:pt x="319" y="3"/>
                    <a:pt x="296"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28"/>
            <p:cNvSpPr/>
            <p:nvPr/>
          </p:nvSpPr>
          <p:spPr>
            <a:xfrm>
              <a:off x="7048425" y="4676625"/>
              <a:ext cx="14825" cy="12300"/>
            </a:xfrm>
            <a:custGeom>
              <a:avLst/>
              <a:gdLst/>
              <a:ahLst/>
              <a:cxnLst/>
              <a:rect l="l" t="t" r="r" b="b"/>
              <a:pathLst>
                <a:path w="593" h="492" extrusionOk="0">
                  <a:moveTo>
                    <a:pt x="313" y="0"/>
                  </a:moveTo>
                  <a:cubicBezTo>
                    <a:pt x="219" y="0"/>
                    <a:pt x="110" y="44"/>
                    <a:pt x="59" y="146"/>
                  </a:cubicBezTo>
                  <a:cubicBezTo>
                    <a:pt x="0" y="293"/>
                    <a:pt x="122" y="491"/>
                    <a:pt x="289" y="491"/>
                  </a:cubicBezTo>
                  <a:cubicBezTo>
                    <a:pt x="312" y="491"/>
                    <a:pt x="335" y="487"/>
                    <a:pt x="359" y="479"/>
                  </a:cubicBezTo>
                  <a:cubicBezTo>
                    <a:pt x="559" y="413"/>
                    <a:pt x="593" y="112"/>
                    <a:pt x="392" y="12"/>
                  </a:cubicBezTo>
                  <a:cubicBezTo>
                    <a:pt x="369" y="4"/>
                    <a:pt x="341" y="0"/>
                    <a:pt x="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28"/>
            <p:cNvSpPr/>
            <p:nvPr/>
          </p:nvSpPr>
          <p:spPr>
            <a:xfrm>
              <a:off x="7209375" y="4622800"/>
              <a:ext cx="11500" cy="10325"/>
            </a:xfrm>
            <a:custGeom>
              <a:avLst/>
              <a:gdLst/>
              <a:ahLst/>
              <a:cxnLst/>
              <a:rect l="l" t="t" r="r" b="b"/>
              <a:pathLst>
                <a:path w="460" h="413" extrusionOk="0">
                  <a:moveTo>
                    <a:pt x="328" y="0"/>
                  </a:moveTo>
                  <a:cubicBezTo>
                    <a:pt x="184" y="0"/>
                    <a:pt x="1" y="413"/>
                    <a:pt x="186" y="413"/>
                  </a:cubicBezTo>
                  <a:cubicBezTo>
                    <a:pt x="206" y="413"/>
                    <a:pt x="230" y="408"/>
                    <a:pt x="259" y="397"/>
                  </a:cubicBezTo>
                  <a:cubicBezTo>
                    <a:pt x="392" y="364"/>
                    <a:pt x="459" y="231"/>
                    <a:pt x="426" y="97"/>
                  </a:cubicBezTo>
                  <a:cubicBezTo>
                    <a:pt x="400" y="28"/>
                    <a:pt x="366"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28"/>
            <p:cNvSpPr/>
            <p:nvPr/>
          </p:nvSpPr>
          <p:spPr>
            <a:xfrm>
              <a:off x="7235150" y="4491550"/>
              <a:ext cx="11575" cy="10275"/>
            </a:xfrm>
            <a:custGeom>
              <a:avLst/>
              <a:gdLst/>
              <a:ahLst/>
              <a:cxnLst/>
              <a:rect l="l" t="t" r="r" b="b"/>
              <a:pathLst>
                <a:path w="463" h="411" extrusionOk="0">
                  <a:moveTo>
                    <a:pt x="203" y="1"/>
                  </a:moveTo>
                  <a:cubicBezTo>
                    <a:pt x="1" y="1"/>
                    <a:pt x="201" y="410"/>
                    <a:pt x="340" y="410"/>
                  </a:cubicBezTo>
                  <a:cubicBezTo>
                    <a:pt x="377" y="410"/>
                    <a:pt x="409" y="382"/>
                    <a:pt x="429" y="310"/>
                  </a:cubicBezTo>
                  <a:cubicBezTo>
                    <a:pt x="462" y="210"/>
                    <a:pt x="395" y="77"/>
                    <a:pt x="262" y="10"/>
                  </a:cubicBezTo>
                  <a:cubicBezTo>
                    <a:pt x="239" y="4"/>
                    <a:pt x="219" y="1"/>
                    <a:pt x="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28"/>
            <p:cNvSpPr/>
            <p:nvPr/>
          </p:nvSpPr>
          <p:spPr>
            <a:xfrm>
              <a:off x="6961125" y="4466650"/>
              <a:ext cx="13725" cy="8950"/>
            </a:xfrm>
            <a:custGeom>
              <a:avLst/>
              <a:gdLst/>
              <a:ahLst/>
              <a:cxnLst/>
              <a:rect l="l" t="t" r="r" b="b"/>
              <a:pathLst>
                <a:path w="549" h="358" extrusionOk="0">
                  <a:moveTo>
                    <a:pt x="323" y="0"/>
                  </a:moveTo>
                  <a:cubicBezTo>
                    <a:pt x="310" y="0"/>
                    <a:pt x="296" y="2"/>
                    <a:pt x="282" y="5"/>
                  </a:cubicBezTo>
                  <a:cubicBezTo>
                    <a:pt x="1" y="5"/>
                    <a:pt x="307" y="358"/>
                    <a:pt x="465" y="358"/>
                  </a:cubicBezTo>
                  <a:cubicBezTo>
                    <a:pt x="514" y="358"/>
                    <a:pt x="549" y="325"/>
                    <a:pt x="549" y="239"/>
                  </a:cubicBezTo>
                  <a:cubicBezTo>
                    <a:pt x="519" y="120"/>
                    <a:pt x="436"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28"/>
            <p:cNvSpPr/>
            <p:nvPr/>
          </p:nvSpPr>
          <p:spPr>
            <a:xfrm>
              <a:off x="6739650" y="4718400"/>
              <a:ext cx="15450" cy="12625"/>
            </a:xfrm>
            <a:custGeom>
              <a:avLst/>
              <a:gdLst/>
              <a:ahLst/>
              <a:cxnLst/>
              <a:rect l="l" t="t" r="r" b="b"/>
              <a:pathLst>
                <a:path w="618" h="505" extrusionOk="0">
                  <a:moveTo>
                    <a:pt x="268" y="1"/>
                  </a:moveTo>
                  <a:cubicBezTo>
                    <a:pt x="209" y="1"/>
                    <a:pt x="151" y="26"/>
                    <a:pt x="101" y="76"/>
                  </a:cubicBezTo>
                  <a:cubicBezTo>
                    <a:pt x="1" y="176"/>
                    <a:pt x="1" y="343"/>
                    <a:pt x="101" y="443"/>
                  </a:cubicBezTo>
                  <a:cubicBezTo>
                    <a:pt x="151" y="486"/>
                    <a:pt x="206" y="504"/>
                    <a:pt x="259" y="504"/>
                  </a:cubicBezTo>
                  <a:cubicBezTo>
                    <a:pt x="452" y="504"/>
                    <a:pt x="618" y="259"/>
                    <a:pt x="435" y="76"/>
                  </a:cubicBezTo>
                  <a:cubicBezTo>
                    <a:pt x="385" y="26"/>
                    <a:pt x="326"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28"/>
            <p:cNvSpPr/>
            <p:nvPr/>
          </p:nvSpPr>
          <p:spPr>
            <a:xfrm>
              <a:off x="6834725" y="4775825"/>
              <a:ext cx="15550" cy="11875"/>
            </a:xfrm>
            <a:custGeom>
              <a:avLst/>
              <a:gdLst/>
              <a:ahLst/>
              <a:cxnLst/>
              <a:rect l="l" t="t" r="r" b="b"/>
              <a:pathLst>
                <a:path w="622" h="475" extrusionOk="0">
                  <a:moveTo>
                    <a:pt x="314" y="1"/>
                  </a:moveTo>
                  <a:cubicBezTo>
                    <a:pt x="288" y="1"/>
                    <a:pt x="261" y="5"/>
                    <a:pt x="234" y="14"/>
                  </a:cubicBezTo>
                  <a:cubicBezTo>
                    <a:pt x="34" y="81"/>
                    <a:pt x="1" y="347"/>
                    <a:pt x="201" y="448"/>
                  </a:cubicBezTo>
                  <a:cubicBezTo>
                    <a:pt x="238" y="466"/>
                    <a:pt x="275" y="474"/>
                    <a:pt x="311" y="474"/>
                  </a:cubicBezTo>
                  <a:cubicBezTo>
                    <a:pt x="404" y="474"/>
                    <a:pt x="486" y="420"/>
                    <a:pt x="534" y="347"/>
                  </a:cubicBezTo>
                  <a:cubicBezTo>
                    <a:pt x="621" y="174"/>
                    <a:pt x="483" y="1"/>
                    <a:pt x="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28"/>
            <p:cNvSpPr/>
            <p:nvPr/>
          </p:nvSpPr>
          <p:spPr>
            <a:xfrm>
              <a:off x="6995075" y="4609500"/>
              <a:ext cx="13125" cy="12075"/>
            </a:xfrm>
            <a:custGeom>
              <a:avLst/>
              <a:gdLst/>
              <a:ahLst/>
              <a:cxnLst/>
              <a:rect l="l" t="t" r="r" b="b"/>
              <a:pathLst>
                <a:path w="525" h="483" extrusionOk="0">
                  <a:moveTo>
                    <a:pt x="263" y="1"/>
                  </a:moveTo>
                  <a:cubicBezTo>
                    <a:pt x="152" y="1"/>
                    <a:pt x="45" y="73"/>
                    <a:pt x="25" y="196"/>
                  </a:cubicBezTo>
                  <a:cubicBezTo>
                    <a:pt x="0" y="365"/>
                    <a:pt x="117" y="482"/>
                    <a:pt x="247" y="482"/>
                  </a:cubicBezTo>
                  <a:cubicBezTo>
                    <a:pt x="295" y="482"/>
                    <a:pt x="346" y="466"/>
                    <a:pt x="392" y="429"/>
                  </a:cubicBezTo>
                  <a:cubicBezTo>
                    <a:pt x="492" y="362"/>
                    <a:pt x="525" y="196"/>
                    <a:pt x="458" y="96"/>
                  </a:cubicBezTo>
                  <a:cubicBezTo>
                    <a:pt x="406" y="31"/>
                    <a:pt x="334"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28"/>
            <p:cNvSpPr/>
            <p:nvPr/>
          </p:nvSpPr>
          <p:spPr>
            <a:xfrm>
              <a:off x="6850925" y="4559950"/>
              <a:ext cx="14550" cy="8050"/>
            </a:xfrm>
            <a:custGeom>
              <a:avLst/>
              <a:gdLst/>
              <a:ahLst/>
              <a:cxnLst/>
              <a:rect l="l" t="t" r="r" b="b"/>
              <a:pathLst>
                <a:path w="582" h="322" extrusionOk="0">
                  <a:moveTo>
                    <a:pt x="252" y="1"/>
                  </a:moveTo>
                  <a:cubicBezTo>
                    <a:pt x="144" y="1"/>
                    <a:pt x="47" y="66"/>
                    <a:pt x="20" y="176"/>
                  </a:cubicBezTo>
                  <a:cubicBezTo>
                    <a:pt x="1" y="282"/>
                    <a:pt x="48" y="321"/>
                    <a:pt x="116" y="321"/>
                  </a:cubicBezTo>
                  <a:cubicBezTo>
                    <a:pt x="284" y="321"/>
                    <a:pt x="581" y="81"/>
                    <a:pt x="320" y="9"/>
                  </a:cubicBezTo>
                  <a:cubicBezTo>
                    <a:pt x="297" y="4"/>
                    <a:pt x="274"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28"/>
            <p:cNvSpPr/>
            <p:nvPr/>
          </p:nvSpPr>
          <p:spPr>
            <a:xfrm>
              <a:off x="6566200" y="4806975"/>
              <a:ext cx="13375" cy="11775"/>
            </a:xfrm>
            <a:custGeom>
              <a:avLst/>
              <a:gdLst/>
              <a:ahLst/>
              <a:cxnLst/>
              <a:rect l="l" t="t" r="r" b="b"/>
              <a:pathLst>
                <a:path w="535" h="471" extrusionOk="0">
                  <a:moveTo>
                    <a:pt x="258" y="1"/>
                  </a:moveTo>
                  <a:cubicBezTo>
                    <a:pt x="213" y="1"/>
                    <a:pt x="170" y="12"/>
                    <a:pt x="134" y="35"/>
                  </a:cubicBezTo>
                  <a:cubicBezTo>
                    <a:pt x="34" y="102"/>
                    <a:pt x="1" y="269"/>
                    <a:pt x="67" y="369"/>
                  </a:cubicBezTo>
                  <a:cubicBezTo>
                    <a:pt x="110" y="434"/>
                    <a:pt x="195" y="470"/>
                    <a:pt x="277" y="470"/>
                  </a:cubicBezTo>
                  <a:cubicBezTo>
                    <a:pt x="322" y="470"/>
                    <a:pt x="365" y="459"/>
                    <a:pt x="401" y="436"/>
                  </a:cubicBezTo>
                  <a:cubicBezTo>
                    <a:pt x="501" y="369"/>
                    <a:pt x="534" y="202"/>
                    <a:pt x="468" y="102"/>
                  </a:cubicBezTo>
                  <a:cubicBezTo>
                    <a:pt x="425" y="38"/>
                    <a:pt x="340" y="1"/>
                    <a:pt x="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28"/>
            <p:cNvSpPr/>
            <p:nvPr/>
          </p:nvSpPr>
          <p:spPr>
            <a:xfrm>
              <a:off x="6721325" y="4802850"/>
              <a:ext cx="11700" cy="11700"/>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28"/>
            <p:cNvSpPr/>
            <p:nvPr/>
          </p:nvSpPr>
          <p:spPr>
            <a:xfrm>
              <a:off x="6751825" y="4610875"/>
              <a:ext cx="15375" cy="12075"/>
            </a:xfrm>
            <a:custGeom>
              <a:avLst/>
              <a:gdLst/>
              <a:ahLst/>
              <a:cxnLst/>
              <a:rect l="l" t="t" r="r" b="b"/>
              <a:pathLst>
                <a:path w="615" h="483" extrusionOk="0">
                  <a:moveTo>
                    <a:pt x="357" y="1"/>
                  </a:moveTo>
                  <a:cubicBezTo>
                    <a:pt x="99" y="1"/>
                    <a:pt x="1" y="412"/>
                    <a:pt x="281" y="474"/>
                  </a:cubicBezTo>
                  <a:cubicBezTo>
                    <a:pt x="304" y="480"/>
                    <a:pt x="327" y="483"/>
                    <a:pt x="349" y="483"/>
                  </a:cubicBezTo>
                  <a:cubicBezTo>
                    <a:pt x="457" y="483"/>
                    <a:pt x="554" y="418"/>
                    <a:pt x="581" y="307"/>
                  </a:cubicBezTo>
                  <a:cubicBezTo>
                    <a:pt x="615" y="174"/>
                    <a:pt x="548" y="41"/>
                    <a:pt x="415" y="7"/>
                  </a:cubicBezTo>
                  <a:cubicBezTo>
                    <a:pt x="395" y="3"/>
                    <a:pt x="3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28"/>
            <p:cNvSpPr/>
            <p:nvPr/>
          </p:nvSpPr>
          <p:spPr>
            <a:xfrm>
              <a:off x="6538675" y="4677375"/>
              <a:ext cx="10800" cy="10350"/>
            </a:xfrm>
            <a:custGeom>
              <a:avLst/>
              <a:gdLst/>
              <a:ahLst/>
              <a:cxnLst/>
              <a:rect l="l" t="t" r="r" b="b"/>
              <a:pathLst>
                <a:path w="432" h="414" extrusionOk="0">
                  <a:moveTo>
                    <a:pt x="266" y="1"/>
                  </a:moveTo>
                  <a:cubicBezTo>
                    <a:pt x="249" y="1"/>
                    <a:pt x="227" y="5"/>
                    <a:pt x="201" y="16"/>
                  </a:cubicBezTo>
                  <a:cubicBezTo>
                    <a:pt x="68" y="49"/>
                    <a:pt x="1" y="183"/>
                    <a:pt x="34" y="316"/>
                  </a:cubicBezTo>
                  <a:cubicBezTo>
                    <a:pt x="53" y="385"/>
                    <a:pt x="83" y="413"/>
                    <a:pt x="116" y="413"/>
                  </a:cubicBezTo>
                  <a:cubicBezTo>
                    <a:pt x="246" y="413"/>
                    <a:pt x="431"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28"/>
            <p:cNvSpPr/>
            <p:nvPr/>
          </p:nvSpPr>
          <p:spPr>
            <a:xfrm>
              <a:off x="6497825" y="4844025"/>
              <a:ext cx="13775" cy="11975"/>
            </a:xfrm>
            <a:custGeom>
              <a:avLst/>
              <a:gdLst/>
              <a:ahLst/>
              <a:cxnLst/>
              <a:rect l="l" t="t" r="r" b="b"/>
              <a:pathLst>
                <a:path w="551" h="479" extrusionOk="0">
                  <a:moveTo>
                    <a:pt x="263" y="0"/>
                  </a:moveTo>
                  <a:cubicBezTo>
                    <a:pt x="167" y="0"/>
                    <a:pt x="69" y="50"/>
                    <a:pt x="34" y="155"/>
                  </a:cubicBezTo>
                  <a:cubicBezTo>
                    <a:pt x="0" y="288"/>
                    <a:pt x="34" y="421"/>
                    <a:pt x="167" y="455"/>
                  </a:cubicBezTo>
                  <a:cubicBezTo>
                    <a:pt x="200" y="471"/>
                    <a:pt x="233" y="479"/>
                    <a:pt x="265" y="479"/>
                  </a:cubicBezTo>
                  <a:cubicBezTo>
                    <a:pt x="425" y="479"/>
                    <a:pt x="551" y="288"/>
                    <a:pt x="467" y="121"/>
                  </a:cubicBezTo>
                  <a:cubicBezTo>
                    <a:pt x="436" y="42"/>
                    <a:pt x="351"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28"/>
            <p:cNvSpPr/>
            <p:nvPr/>
          </p:nvSpPr>
          <p:spPr>
            <a:xfrm>
              <a:off x="6503650" y="4755725"/>
              <a:ext cx="14600" cy="12150"/>
            </a:xfrm>
            <a:custGeom>
              <a:avLst/>
              <a:gdLst/>
              <a:ahLst/>
              <a:cxnLst/>
              <a:rect l="l" t="t" r="r" b="b"/>
              <a:pathLst>
                <a:path w="584" h="486" extrusionOk="0">
                  <a:moveTo>
                    <a:pt x="265" y="1"/>
                  </a:moveTo>
                  <a:cubicBezTo>
                    <a:pt x="192" y="1"/>
                    <a:pt x="119" y="35"/>
                    <a:pt x="68" y="117"/>
                  </a:cubicBezTo>
                  <a:cubicBezTo>
                    <a:pt x="1" y="217"/>
                    <a:pt x="34" y="384"/>
                    <a:pt x="134" y="451"/>
                  </a:cubicBezTo>
                  <a:cubicBezTo>
                    <a:pt x="182" y="475"/>
                    <a:pt x="229" y="486"/>
                    <a:pt x="273" y="486"/>
                  </a:cubicBezTo>
                  <a:cubicBezTo>
                    <a:pt x="354" y="486"/>
                    <a:pt x="425" y="449"/>
                    <a:pt x="468" y="384"/>
                  </a:cubicBezTo>
                  <a:cubicBezTo>
                    <a:pt x="583" y="176"/>
                    <a:pt x="427" y="1"/>
                    <a:pt x="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28"/>
            <p:cNvSpPr/>
            <p:nvPr/>
          </p:nvSpPr>
          <p:spPr>
            <a:xfrm>
              <a:off x="6542025" y="4796050"/>
              <a:ext cx="13375" cy="12500"/>
            </a:xfrm>
            <a:custGeom>
              <a:avLst/>
              <a:gdLst/>
              <a:ahLst/>
              <a:cxnLst/>
              <a:rect l="l" t="t" r="r" b="b"/>
              <a:pathLst>
                <a:path w="535" h="500" extrusionOk="0">
                  <a:moveTo>
                    <a:pt x="268" y="1"/>
                  </a:moveTo>
                  <a:cubicBezTo>
                    <a:pt x="201" y="1"/>
                    <a:pt x="136" y="34"/>
                    <a:pt x="100" y="106"/>
                  </a:cubicBezTo>
                  <a:cubicBezTo>
                    <a:pt x="0" y="172"/>
                    <a:pt x="0" y="339"/>
                    <a:pt x="100" y="439"/>
                  </a:cubicBezTo>
                  <a:cubicBezTo>
                    <a:pt x="142" y="481"/>
                    <a:pt x="196" y="500"/>
                    <a:pt x="249" y="500"/>
                  </a:cubicBezTo>
                  <a:cubicBezTo>
                    <a:pt x="323" y="500"/>
                    <a:pt x="395" y="464"/>
                    <a:pt x="434" y="406"/>
                  </a:cubicBezTo>
                  <a:cubicBezTo>
                    <a:pt x="534" y="306"/>
                    <a:pt x="534" y="139"/>
                    <a:pt x="434" y="72"/>
                  </a:cubicBezTo>
                  <a:cubicBezTo>
                    <a:pt x="388" y="26"/>
                    <a:pt x="327"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28"/>
            <p:cNvSpPr/>
            <p:nvPr/>
          </p:nvSpPr>
          <p:spPr>
            <a:xfrm>
              <a:off x="6597250" y="4759025"/>
              <a:ext cx="14000" cy="12175"/>
            </a:xfrm>
            <a:custGeom>
              <a:avLst/>
              <a:gdLst/>
              <a:ahLst/>
              <a:cxnLst/>
              <a:rect l="l" t="t" r="r" b="b"/>
              <a:pathLst>
                <a:path w="560" h="487" extrusionOk="0">
                  <a:moveTo>
                    <a:pt x="287" y="0"/>
                  </a:moveTo>
                  <a:cubicBezTo>
                    <a:pt x="176" y="0"/>
                    <a:pt x="66" y="80"/>
                    <a:pt x="26" y="219"/>
                  </a:cubicBezTo>
                  <a:cubicBezTo>
                    <a:pt x="1" y="372"/>
                    <a:pt x="132" y="486"/>
                    <a:pt x="285" y="486"/>
                  </a:cubicBezTo>
                  <a:cubicBezTo>
                    <a:pt x="331" y="486"/>
                    <a:pt x="380" y="476"/>
                    <a:pt x="427" y="452"/>
                  </a:cubicBezTo>
                  <a:cubicBezTo>
                    <a:pt x="527" y="352"/>
                    <a:pt x="560" y="219"/>
                    <a:pt x="493" y="119"/>
                  </a:cubicBezTo>
                  <a:cubicBezTo>
                    <a:pt x="439" y="38"/>
                    <a:pt x="363"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28"/>
            <p:cNvSpPr/>
            <p:nvPr/>
          </p:nvSpPr>
          <p:spPr>
            <a:xfrm>
              <a:off x="6373650" y="4648275"/>
              <a:ext cx="14125" cy="11775"/>
            </a:xfrm>
            <a:custGeom>
              <a:avLst/>
              <a:gdLst/>
              <a:ahLst/>
              <a:cxnLst/>
              <a:rect l="l" t="t" r="r" b="b"/>
              <a:pathLst>
                <a:path w="565" h="471" extrusionOk="0">
                  <a:moveTo>
                    <a:pt x="304" y="0"/>
                  </a:moveTo>
                  <a:cubicBezTo>
                    <a:pt x="205" y="0"/>
                    <a:pt x="115" y="44"/>
                    <a:pt x="64" y="146"/>
                  </a:cubicBezTo>
                  <a:cubicBezTo>
                    <a:pt x="1" y="335"/>
                    <a:pt x="163" y="471"/>
                    <a:pt x="316" y="471"/>
                  </a:cubicBezTo>
                  <a:cubicBezTo>
                    <a:pt x="406" y="471"/>
                    <a:pt x="494" y="424"/>
                    <a:pt x="531" y="312"/>
                  </a:cubicBezTo>
                  <a:cubicBezTo>
                    <a:pt x="564" y="179"/>
                    <a:pt x="498" y="46"/>
                    <a:pt x="397" y="12"/>
                  </a:cubicBezTo>
                  <a:cubicBezTo>
                    <a:pt x="366" y="4"/>
                    <a:pt x="334"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28"/>
            <p:cNvSpPr/>
            <p:nvPr/>
          </p:nvSpPr>
          <p:spPr>
            <a:xfrm>
              <a:off x="6077525" y="4779175"/>
              <a:ext cx="14700" cy="12050"/>
            </a:xfrm>
            <a:custGeom>
              <a:avLst/>
              <a:gdLst/>
              <a:ahLst/>
              <a:cxnLst/>
              <a:rect l="l" t="t" r="r" b="b"/>
              <a:pathLst>
                <a:path w="588" h="482" extrusionOk="0">
                  <a:moveTo>
                    <a:pt x="280" y="0"/>
                  </a:moveTo>
                  <a:cubicBezTo>
                    <a:pt x="254" y="0"/>
                    <a:pt x="227" y="4"/>
                    <a:pt x="201" y="13"/>
                  </a:cubicBezTo>
                  <a:cubicBezTo>
                    <a:pt x="67" y="47"/>
                    <a:pt x="0" y="180"/>
                    <a:pt x="34" y="314"/>
                  </a:cubicBezTo>
                  <a:cubicBezTo>
                    <a:pt x="70" y="422"/>
                    <a:pt x="165" y="481"/>
                    <a:pt x="265" y="481"/>
                  </a:cubicBezTo>
                  <a:cubicBezTo>
                    <a:pt x="350" y="481"/>
                    <a:pt x="440" y="439"/>
                    <a:pt x="501" y="347"/>
                  </a:cubicBezTo>
                  <a:cubicBezTo>
                    <a:pt x="587" y="174"/>
                    <a:pt x="449"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28"/>
            <p:cNvSpPr/>
            <p:nvPr/>
          </p:nvSpPr>
          <p:spPr>
            <a:xfrm>
              <a:off x="6213475" y="4808550"/>
              <a:ext cx="14625" cy="8650"/>
            </a:xfrm>
            <a:custGeom>
              <a:avLst/>
              <a:gdLst/>
              <a:ahLst/>
              <a:cxnLst/>
              <a:rect l="l" t="t" r="r" b="b"/>
              <a:pathLst>
                <a:path w="585" h="346" extrusionOk="0">
                  <a:moveTo>
                    <a:pt x="480" y="1"/>
                  </a:moveTo>
                  <a:cubicBezTo>
                    <a:pt x="314" y="1"/>
                    <a:pt x="0" y="267"/>
                    <a:pt x="266" y="339"/>
                  </a:cubicBezTo>
                  <a:cubicBezTo>
                    <a:pt x="284" y="344"/>
                    <a:pt x="302"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28"/>
            <p:cNvSpPr/>
            <p:nvPr/>
          </p:nvSpPr>
          <p:spPr>
            <a:xfrm>
              <a:off x="6312250" y="4734175"/>
              <a:ext cx="15475" cy="12000"/>
            </a:xfrm>
            <a:custGeom>
              <a:avLst/>
              <a:gdLst/>
              <a:ahLst/>
              <a:cxnLst/>
              <a:rect l="l" t="t" r="r" b="b"/>
              <a:pathLst>
                <a:path w="619" h="480" extrusionOk="0">
                  <a:moveTo>
                    <a:pt x="314" y="0"/>
                  </a:moveTo>
                  <a:cubicBezTo>
                    <a:pt x="142" y="0"/>
                    <a:pt x="1" y="199"/>
                    <a:pt x="118" y="346"/>
                  </a:cubicBezTo>
                  <a:cubicBezTo>
                    <a:pt x="140" y="435"/>
                    <a:pt x="222" y="479"/>
                    <a:pt x="303" y="479"/>
                  </a:cubicBezTo>
                  <a:cubicBezTo>
                    <a:pt x="344" y="479"/>
                    <a:pt x="385" y="468"/>
                    <a:pt x="418" y="446"/>
                  </a:cubicBezTo>
                  <a:cubicBezTo>
                    <a:pt x="619" y="346"/>
                    <a:pt x="585" y="79"/>
                    <a:pt x="385" y="12"/>
                  </a:cubicBezTo>
                  <a:cubicBezTo>
                    <a:pt x="361" y="4"/>
                    <a:pt x="337"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28"/>
            <p:cNvSpPr/>
            <p:nvPr/>
          </p:nvSpPr>
          <p:spPr>
            <a:xfrm>
              <a:off x="6189150" y="4662400"/>
              <a:ext cx="17775" cy="12400"/>
            </a:xfrm>
            <a:custGeom>
              <a:avLst/>
              <a:gdLst/>
              <a:ahLst/>
              <a:cxnLst/>
              <a:rect l="l" t="t" r="r" b="b"/>
              <a:pathLst>
                <a:path w="711" h="496" extrusionOk="0">
                  <a:moveTo>
                    <a:pt x="357" y="0"/>
                  </a:moveTo>
                  <a:cubicBezTo>
                    <a:pt x="111" y="0"/>
                    <a:pt x="1" y="391"/>
                    <a:pt x="272" y="481"/>
                  </a:cubicBezTo>
                  <a:cubicBezTo>
                    <a:pt x="304" y="491"/>
                    <a:pt x="334" y="495"/>
                    <a:pt x="362" y="495"/>
                  </a:cubicBezTo>
                  <a:cubicBezTo>
                    <a:pt x="627" y="495"/>
                    <a:pt x="710" y="105"/>
                    <a:pt x="439" y="14"/>
                  </a:cubicBezTo>
                  <a:cubicBezTo>
                    <a:pt x="410" y="5"/>
                    <a:pt x="383"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28"/>
            <p:cNvSpPr/>
            <p:nvPr/>
          </p:nvSpPr>
          <p:spPr>
            <a:xfrm>
              <a:off x="6111725" y="4753875"/>
              <a:ext cx="15500" cy="12150"/>
            </a:xfrm>
            <a:custGeom>
              <a:avLst/>
              <a:gdLst/>
              <a:ahLst/>
              <a:cxnLst/>
              <a:rect l="l" t="t" r="r" b="b"/>
              <a:pathLst>
                <a:path w="620" h="486" extrusionOk="0">
                  <a:moveTo>
                    <a:pt x="279" y="0"/>
                  </a:moveTo>
                  <a:cubicBezTo>
                    <a:pt x="231" y="0"/>
                    <a:pt x="181" y="17"/>
                    <a:pt x="133" y="58"/>
                  </a:cubicBezTo>
                  <a:cubicBezTo>
                    <a:pt x="0" y="125"/>
                    <a:pt x="0" y="291"/>
                    <a:pt x="67" y="392"/>
                  </a:cubicBezTo>
                  <a:cubicBezTo>
                    <a:pt x="125" y="450"/>
                    <a:pt x="194" y="485"/>
                    <a:pt x="268" y="485"/>
                  </a:cubicBezTo>
                  <a:cubicBezTo>
                    <a:pt x="322" y="485"/>
                    <a:pt x="378" y="467"/>
                    <a:pt x="434" y="425"/>
                  </a:cubicBezTo>
                  <a:cubicBezTo>
                    <a:pt x="620" y="265"/>
                    <a:pt x="467"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28"/>
            <p:cNvSpPr/>
            <p:nvPr/>
          </p:nvSpPr>
          <p:spPr>
            <a:xfrm>
              <a:off x="6199300" y="4781025"/>
              <a:ext cx="14625" cy="8675"/>
            </a:xfrm>
            <a:custGeom>
              <a:avLst/>
              <a:gdLst/>
              <a:ahLst/>
              <a:cxnLst/>
              <a:rect l="l" t="t" r="r" b="b"/>
              <a:pathLst>
                <a:path w="585" h="347" extrusionOk="0">
                  <a:moveTo>
                    <a:pt x="480" y="1"/>
                  </a:moveTo>
                  <a:cubicBezTo>
                    <a:pt x="314" y="1"/>
                    <a:pt x="0" y="267"/>
                    <a:pt x="266" y="340"/>
                  </a:cubicBezTo>
                  <a:cubicBezTo>
                    <a:pt x="284" y="344"/>
                    <a:pt x="301"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28"/>
            <p:cNvSpPr/>
            <p:nvPr/>
          </p:nvSpPr>
          <p:spPr>
            <a:xfrm>
              <a:off x="6266350" y="4691625"/>
              <a:ext cx="15500" cy="12225"/>
            </a:xfrm>
            <a:custGeom>
              <a:avLst/>
              <a:gdLst/>
              <a:ahLst/>
              <a:cxnLst/>
              <a:rect l="l" t="t" r="r" b="b"/>
              <a:pathLst>
                <a:path w="620" h="489" extrusionOk="0">
                  <a:moveTo>
                    <a:pt x="357" y="0"/>
                  </a:moveTo>
                  <a:cubicBezTo>
                    <a:pt x="176" y="0"/>
                    <a:pt x="1" y="236"/>
                    <a:pt x="153" y="413"/>
                  </a:cubicBezTo>
                  <a:cubicBezTo>
                    <a:pt x="203" y="463"/>
                    <a:pt x="270" y="488"/>
                    <a:pt x="336" y="488"/>
                  </a:cubicBezTo>
                  <a:cubicBezTo>
                    <a:pt x="403" y="488"/>
                    <a:pt x="470" y="463"/>
                    <a:pt x="520" y="413"/>
                  </a:cubicBezTo>
                  <a:cubicBezTo>
                    <a:pt x="587" y="313"/>
                    <a:pt x="620" y="180"/>
                    <a:pt x="520" y="80"/>
                  </a:cubicBezTo>
                  <a:cubicBezTo>
                    <a:pt x="472" y="24"/>
                    <a:pt x="414"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28"/>
            <p:cNvSpPr/>
            <p:nvPr/>
          </p:nvSpPr>
          <p:spPr>
            <a:xfrm>
              <a:off x="6097575" y="4607500"/>
              <a:ext cx="14175" cy="11900"/>
            </a:xfrm>
            <a:custGeom>
              <a:avLst/>
              <a:gdLst/>
              <a:ahLst/>
              <a:cxnLst/>
              <a:rect l="l" t="t" r="r" b="b"/>
              <a:pathLst>
                <a:path w="567" h="476" extrusionOk="0">
                  <a:moveTo>
                    <a:pt x="308" y="0"/>
                  </a:moveTo>
                  <a:cubicBezTo>
                    <a:pt x="211" y="0"/>
                    <a:pt x="93" y="60"/>
                    <a:pt x="66" y="142"/>
                  </a:cubicBezTo>
                  <a:cubicBezTo>
                    <a:pt x="1" y="337"/>
                    <a:pt x="161" y="476"/>
                    <a:pt x="309" y="476"/>
                  </a:cubicBezTo>
                  <a:cubicBezTo>
                    <a:pt x="388" y="476"/>
                    <a:pt x="464" y="436"/>
                    <a:pt x="499" y="342"/>
                  </a:cubicBezTo>
                  <a:cubicBezTo>
                    <a:pt x="566" y="209"/>
                    <a:pt x="499" y="75"/>
                    <a:pt x="366" y="9"/>
                  </a:cubicBezTo>
                  <a:cubicBezTo>
                    <a:pt x="348" y="3"/>
                    <a:pt x="328"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28"/>
            <p:cNvSpPr/>
            <p:nvPr/>
          </p:nvSpPr>
          <p:spPr>
            <a:xfrm>
              <a:off x="5980775" y="4731600"/>
              <a:ext cx="13175" cy="12500"/>
            </a:xfrm>
            <a:custGeom>
              <a:avLst/>
              <a:gdLst/>
              <a:ahLst/>
              <a:cxnLst/>
              <a:rect l="l" t="t" r="r" b="b"/>
              <a:pathLst>
                <a:path w="527" h="500" extrusionOk="0">
                  <a:moveTo>
                    <a:pt x="267" y="0"/>
                  </a:moveTo>
                  <a:cubicBezTo>
                    <a:pt x="222" y="0"/>
                    <a:pt x="176" y="15"/>
                    <a:pt x="134" y="48"/>
                  </a:cubicBezTo>
                  <a:cubicBezTo>
                    <a:pt x="34" y="148"/>
                    <a:pt x="1" y="282"/>
                    <a:pt x="68" y="415"/>
                  </a:cubicBezTo>
                  <a:cubicBezTo>
                    <a:pt x="114" y="474"/>
                    <a:pt x="182" y="499"/>
                    <a:pt x="250" y="499"/>
                  </a:cubicBezTo>
                  <a:cubicBezTo>
                    <a:pt x="375" y="499"/>
                    <a:pt x="501" y="412"/>
                    <a:pt x="501" y="282"/>
                  </a:cubicBezTo>
                  <a:cubicBezTo>
                    <a:pt x="526" y="132"/>
                    <a:pt x="401"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28"/>
            <p:cNvSpPr/>
            <p:nvPr/>
          </p:nvSpPr>
          <p:spPr>
            <a:xfrm>
              <a:off x="6082525" y="4748425"/>
              <a:ext cx="13375" cy="12075"/>
            </a:xfrm>
            <a:custGeom>
              <a:avLst/>
              <a:gdLst/>
              <a:ahLst/>
              <a:cxnLst/>
              <a:rect l="l" t="t" r="r" b="b"/>
              <a:pathLst>
                <a:path w="535" h="483" extrusionOk="0">
                  <a:moveTo>
                    <a:pt x="266" y="1"/>
                  </a:moveTo>
                  <a:cubicBezTo>
                    <a:pt x="158" y="1"/>
                    <a:pt x="62" y="65"/>
                    <a:pt x="34" y="176"/>
                  </a:cubicBezTo>
                  <a:cubicBezTo>
                    <a:pt x="1" y="309"/>
                    <a:pt x="67" y="443"/>
                    <a:pt x="201" y="476"/>
                  </a:cubicBezTo>
                  <a:cubicBezTo>
                    <a:pt x="219" y="481"/>
                    <a:pt x="236" y="483"/>
                    <a:pt x="254" y="483"/>
                  </a:cubicBezTo>
                  <a:cubicBezTo>
                    <a:pt x="368" y="483"/>
                    <a:pt x="472" y="396"/>
                    <a:pt x="501" y="309"/>
                  </a:cubicBezTo>
                  <a:cubicBezTo>
                    <a:pt x="534" y="176"/>
                    <a:pt x="468" y="42"/>
                    <a:pt x="334" y="9"/>
                  </a:cubicBezTo>
                  <a:cubicBezTo>
                    <a:pt x="311" y="3"/>
                    <a:pt x="288"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28"/>
            <p:cNvSpPr/>
            <p:nvPr/>
          </p:nvSpPr>
          <p:spPr>
            <a:xfrm>
              <a:off x="6136350" y="4683150"/>
              <a:ext cx="14575" cy="11525"/>
            </a:xfrm>
            <a:custGeom>
              <a:avLst/>
              <a:gdLst/>
              <a:ahLst/>
              <a:cxnLst/>
              <a:rect l="l" t="t" r="r" b="b"/>
              <a:pathLst>
                <a:path w="583" h="461" extrusionOk="0">
                  <a:moveTo>
                    <a:pt x="328" y="0"/>
                  </a:moveTo>
                  <a:cubicBezTo>
                    <a:pt x="147" y="0"/>
                    <a:pt x="0" y="211"/>
                    <a:pt x="149" y="385"/>
                  </a:cubicBezTo>
                  <a:cubicBezTo>
                    <a:pt x="199" y="435"/>
                    <a:pt x="266" y="460"/>
                    <a:pt x="328" y="460"/>
                  </a:cubicBezTo>
                  <a:cubicBezTo>
                    <a:pt x="391" y="460"/>
                    <a:pt x="449" y="435"/>
                    <a:pt x="483" y="385"/>
                  </a:cubicBezTo>
                  <a:cubicBezTo>
                    <a:pt x="583" y="318"/>
                    <a:pt x="583" y="152"/>
                    <a:pt x="516" y="85"/>
                  </a:cubicBezTo>
                  <a:cubicBezTo>
                    <a:pt x="456" y="25"/>
                    <a:pt x="390"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28"/>
            <p:cNvSpPr/>
            <p:nvPr/>
          </p:nvSpPr>
          <p:spPr>
            <a:xfrm>
              <a:off x="5972675" y="4545325"/>
              <a:ext cx="15650" cy="12450"/>
            </a:xfrm>
            <a:custGeom>
              <a:avLst/>
              <a:gdLst/>
              <a:ahLst/>
              <a:cxnLst/>
              <a:rect l="l" t="t" r="r" b="b"/>
              <a:pathLst>
                <a:path w="626" h="498" extrusionOk="0">
                  <a:moveTo>
                    <a:pt x="310" y="0"/>
                  </a:moveTo>
                  <a:cubicBezTo>
                    <a:pt x="236" y="0"/>
                    <a:pt x="164" y="36"/>
                    <a:pt x="125" y="94"/>
                  </a:cubicBezTo>
                  <a:cubicBezTo>
                    <a:pt x="0" y="281"/>
                    <a:pt x="138" y="497"/>
                    <a:pt x="320" y="497"/>
                  </a:cubicBezTo>
                  <a:cubicBezTo>
                    <a:pt x="332" y="497"/>
                    <a:pt x="345" y="496"/>
                    <a:pt x="358" y="494"/>
                  </a:cubicBezTo>
                  <a:cubicBezTo>
                    <a:pt x="592" y="428"/>
                    <a:pt x="625" y="161"/>
                    <a:pt x="458" y="61"/>
                  </a:cubicBezTo>
                  <a:cubicBezTo>
                    <a:pt x="416" y="19"/>
                    <a:pt x="363"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28"/>
            <p:cNvSpPr/>
            <p:nvPr/>
          </p:nvSpPr>
          <p:spPr>
            <a:xfrm>
              <a:off x="5663900" y="4575875"/>
              <a:ext cx="11700" cy="11850"/>
            </a:xfrm>
            <a:custGeom>
              <a:avLst/>
              <a:gdLst/>
              <a:ahLst/>
              <a:cxnLst/>
              <a:rect l="l" t="t" r="r" b="b"/>
              <a:pathLst>
                <a:path w="468" h="474" extrusionOk="0">
                  <a:moveTo>
                    <a:pt x="193" y="1"/>
                  </a:moveTo>
                  <a:cubicBezTo>
                    <a:pt x="80" y="1"/>
                    <a:pt x="0" y="120"/>
                    <a:pt x="0" y="240"/>
                  </a:cubicBezTo>
                  <a:cubicBezTo>
                    <a:pt x="0" y="373"/>
                    <a:pt x="100" y="473"/>
                    <a:pt x="234" y="473"/>
                  </a:cubicBezTo>
                  <a:cubicBezTo>
                    <a:pt x="367" y="473"/>
                    <a:pt x="467" y="373"/>
                    <a:pt x="467" y="240"/>
                  </a:cubicBezTo>
                  <a:cubicBezTo>
                    <a:pt x="467" y="120"/>
                    <a:pt x="387" y="1"/>
                    <a:pt x="275" y="1"/>
                  </a:cubicBezTo>
                  <a:cubicBezTo>
                    <a:pt x="262" y="1"/>
                    <a:pt x="248" y="3"/>
                    <a:pt x="234" y="6"/>
                  </a:cubicBezTo>
                  <a:cubicBezTo>
                    <a:pt x="220" y="3"/>
                    <a:pt x="206"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28"/>
            <p:cNvSpPr/>
            <p:nvPr/>
          </p:nvSpPr>
          <p:spPr>
            <a:xfrm>
              <a:off x="5740825" y="4697700"/>
              <a:ext cx="15650" cy="12025"/>
            </a:xfrm>
            <a:custGeom>
              <a:avLst/>
              <a:gdLst/>
              <a:ahLst/>
              <a:cxnLst/>
              <a:rect l="l" t="t" r="r" b="b"/>
              <a:pathLst>
                <a:path w="626" h="481" extrusionOk="0">
                  <a:moveTo>
                    <a:pt x="320" y="0"/>
                  </a:moveTo>
                  <a:cubicBezTo>
                    <a:pt x="138" y="0"/>
                    <a:pt x="1" y="214"/>
                    <a:pt x="126" y="370"/>
                  </a:cubicBezTo>
                  <a:cubicBezTo>
                    <a:pt x="165" y="448"/>
                    <a:pt x="238" y="481"/>
                    <a:pt x="312" y="481"/>
                  </a:cubicBezTo>
                  <a:cubicBezTo>
                    <a:pt x="365" y="481"/>
                    <a:pt x="418" y="465"/>
                    <a:pt x="459" y="437"/>
                  </a:cubicBezTo>
                  <a:cubicBezTo>
                    <a:pt x="626" y="304"/>
                    <a:pt x="593" y="37"/>
                    <a:pt x="359" y="3"/>
                  </a:cubicBezTo>
                  <a:cubicBezTo>
                    <a:pt x="346" y="1"/>
                    <a:pt x="333"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28"/>
            <p:cNvSpPr/>
            <p:nvPr/>
          </p:nvSpPr>
          <p:spPr>
            <a:xfrm>
              <a:off x="5898225" y="4665075"/>
              <a:ext cx="12525" cy="11875"/>
            </a:xfrm>
            <a:custGeom>
              <a:avLst/>
              <a:gdLst/>
              <a:ahLst/>
              <a:cxnLst/>
              <a:rect l="l" t="t" r="r" b="b"/>
              <a:pathLst>
                <a:path w="501" h="475" extrusionOk="0">
                  <a:moveTo>
                    <a:pt x="285" y="1"/>
                  </a:moveTo>
                  <a:cubicBezTo>
                    <a:pt x="269" y="1"/>
                    <a:pt x="252" y="3"/>
                    <a:pt x="234" y="7"/>
                  </a:cubicBezTo>
                  <a:cubicBezTo>
                    <a:pt x="101" y="7"/>
                    <a:pt x="1" y="107"/>
                    <a:pt x="1" y="241"/>
                  </a:cubicBezTo>
                  <a:cubicBezTo>
                    <a:pt x="34" y="374"/>
                    <a:pt x="134" y="474"/>
                    <a:pt x="267" y="474"/>
                  </a:cubicBezTo>
                  <a:cubicBezTo>
                    <a:pt x="401" y="474"/>
                    <a:pt x="501" y="341"/>
                    <a:pt x="501" y="208"/>
                  </a:cubicBezTo>
                  <a:cubicBezTo>
                    <a:pt x="472" y="92"/>
                    <a:pt x="393"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28"/>
            <p:cNvSpPr/>
            <p:nvPr/>
          </p:nvSpPr>
          <p:spPr>
            <a:xfrm>
              <a:off x="5876550" y="4570700"/>
              <a:ext cx="15525" cy="12350"/>
            </a:xfrm>
            <a:custGeom>
              <a:avLst/>
              <a:gdLst/>
              <a:ahLst/>
              <a:cxnLst/>
              <a:rect l="l" t="t" r="r" b="b"/>
              <a:pathLst>
                <a:path w="621" h="494" extrusionOk="0">
                  <a:moveTo>
                    <a:pt x="294" y="1"/>
                  </a:moveTo>
                  <a:cubicBezTo>
                    <a:pt x="263" y="1"/>
                    <a:pt x="232" y="5"/>
                    <a:pt x="200" y="13"/>
                  </a:cubicBezTo>
                  <a:cubicBezTo>
                    <a:pt x="0" y="113"/>
                    <a:pt x="34" y="413"/>
                    <a:pt x="234" y="480"/>
                  </a:cubicBezTo>
                  <a:cubicBezTo>
                    <a:pt x="261" y="489"/>
                    <a:pt x="287" y="493"/>
                    <a:pt x="314" y="493"/>
                  </a:cubicBezTo>
                  <a:cubicBezTo>
                    <a:pt x="482" y="493"/>
                    <a:pt x="621" y="320"/>
                    <a:pt x="534" y="146"/>
                  </a:cubicBezTo>
                  <a:cubicBezTo>
                    <a:pt x="483" y="44"/>
                    <a:pt x="393"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28"/>
            <p:cNvSpPr/>
            <p:nvPr/>
          </p:nvSpPr>
          <p:spPr>
            <a:xfrm>
              <a:off x="5769225" y="4569300"/>
              <a:ext cx="14775" cy="12575"/>
            </a:xfrm>
            <a:custGeom>
              <a:avLst/>
              <a:gdLst/>
              <a:ahLst/>
              <a:cxnLst/>
              <a:rect l="l" t="t" r="r" b="b"/>
              <a:pathLst>
                <a:path w="591" h="503" extrusionOk="0">
                  <a:moveTo>
                    <a:pt x="327" y="1"/>
                  </a:moveTo>
                  <a:cubicBezTo>
                    <a:pt x="53" y="1"/>
                    <a:pt x="1" y="438"/>
                    <a:pt x="290" y="503"/>
                  </a:cubicBezTo>
                  <a:cubicBezTo>
                    <a:pt x="424" y="503"/>
                    <a:pt x="557" y="403"/>
                    <a:pt x="557" y="269"/>
                  </a:cubicBezTo>
                  <a:cubicBezTo>
                    <a:pt x="591" y="136"/>
                    <a:pt x="491" y="36"/>
                    <a:pt x="357" y="2"/>
                  </a:cubicBezTo>
                  <a:cubicBezTo>
                    <a:pt x="347" y="1"/>
                    <a:pt x="337"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28"/>
            <p:cNvSpPr/>
            <p:nvPr/>
          </p:nvSpPr>
          <p:spPr>
            <a:xfrm>
              <a:off x="5721825" y="4680475"/>
              <a:ext cx="15075" cy="12100"/>
            </a:xfrm>
            <a:custGeom>
              <a:avLst/>
              <a:gdLst/>
              <a:ahLst/>
              <a:cxnLst/>
              <a:rect l="l" t="t" r="r" b="b"/>
              <a:pathLst>
                <a:path w="603" h="484" extrusionOk="0">
                  <a:moveTo>
                    <a:pt x="298" y="0"/>
                  </a:moveTo>
                  <a:cubicBezTo>
                    <a:pt x="209" y="0"/>
                    <a:pt x="122" y="47"/>
                    <a:pt x="85" y="159"/>
                  </a:cubicBezTo>
                  <a:cubicBezTo>
                    <a:pt x="1" y="348"/>
                    <a:pt x="155" y="484"/>
                    <a:pt x="305" y="484"/>
                  </a:cubicBezTo>
                  <a:cubicBezTo>
                    <a:pt x="394" y="484"/>
                    <a:pt x="482" y="437"/>
                    <a:pt x="519" y="325"/>
                  </a:cubicBezTo>
                  <a:cubicBezTo>
                    <a:pt x="603" y="136"/>
                    <a:pt x="449" y="0"/>
                    <a:pt x="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28"/>
            <p:cNvSpPr/>
            <p:nvPr/>
          </p:nvSpPr>
          <p:spPr>
            <a:xfrm>
              <a:off x="5857375" y="4686900"/>
              <a:ext cx="13175" cy="12600"/>
            </a:xfrm>
            <a:custGeom>
              <a:avLst/>
              <a:gdLst/>
              <a:ahLst/>
              <a:cxnLst/>
              <a:rect l="l" t="t" r="r" b="b"/>
              <a:pathLst>
                <a:path w="527" h="504" extrusionOk="0">
                  <a:moveTo>
                    <a:pt x="289" y="0"/>
                  </a:moveTo>
                  <a:cubicBezTo>
                    <a:pt x="282" y="0"/>
                    <a:pt x="275" y="1"/>
                    <a:pt x="267" y="2"/>
                  </a:cubicBezTo>
                  <a:cubicBezTo>
                    <a:pt x="134" y="2"/>
                    <a:pt x="33" y="102"/>
                    <a:pt x="33" y="235"/>
                  </a:cubicBezTo>
                  <a:cubicBezTo>
                    <a:pt x="0" y="369"/>
                    <a:pt x="134" y="502"/>
                    <a:pt x="267" y="502"/>
                  </a:cubicBezTo>
                  <a:cubicBezTo>
                    <a:pt x="275" y="503"/>
                    <a:pt x="282" y="503"/>
                    <a:pt x="289" y="503"/>
                  </a:cubicBezTo>
                  <a:cubicBezTo>
                    <a:pt x="526" y="503"/>
                    <a:pt x="526"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28"/>
            <p:cNvSpPr/>
            <p:nvPr/>
          </p:nvSpPr>
          <p:spPr>
            <a:xfrm>
              <a:off x="6004125" y="4545000"/>
              <a:ext cx="16300" cy="11900"/>
            </a:xfrm>
            <a:custGeom>
              <a:avLst/>
              <a:gdLst/>
              <a:ahLst/>
              <a:cxnLst/>
              <a:rect l="l" t="t" r="r" b="b"/>
              <a:pathLst>
                <a:path w="652" h="476" extrusionOk="0">
                  <a:moveTo>
                    <a:pt x="298" y="1"/>
                  </a:moveTo>
                  <a:cubicBezTo>
                    <a:pt x="256" y="1"/>
                    <a:pt x="212" y="13"/>
                    <a:pt x="168" y="40"/>
                  </a:cubicBezTo>
                  <a:cubicBezTo>
                    <a:pt x="34" y="107"/>
                    <a:pt x="1" y="274"/>
                    <a:pt x="68" y="374"/>
                  </a:cubicBezTo>
                  <a:cubicBezTo>
                    <a:pt x="132" y="438"/>
                    <a:pt x="211" y="475"/>
                    <a:pt x="285" y="475"/>
                  </a:cubicBezTo>
                  <a:cubicBezTo>
                    <a:pt x="326" y="475"/>
                    <a:pt x="366" y="464"/>
                    <a:pt x="401" y="441"/>
                  </a:cubicBezTo>
                  <a:lnTo>
                    <a:pt x="401" y="474"/>
                  </a:lnTo>
                  <a:cubicBezTo>
                    <a:pt x="652" y="307"/>
                    <a:pt x="507"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28"/>
            <p:cNvSpPr/>
            <p:nvPr/>
          </p:nvSpPr>
          <p:spPr>
            <a:xfrm>
              <a:off x="5808225" y="4480725"/>
              <a:ext cx="11650" cy="10250"/>
            </a:xfrm>
            <a:custGeom>
              <a:avLst/>
              <a:gdLst/>
              <a:ahLst/>
              <a:cxnLst/>
              <a:rect l="l" t="t" r="r" b="b"/>
              <a:pathLst>
                <a:path w="466" h="410" extrusionOk="0">
                  <a:moveTo>
                    <a:pt x="205" y="0"/>
                  </a:moveTo>
                  <a:cubicBezTo>
                    <a:pt x="1" y="0"/>
                    <a:pt x="183" y="410"/>
                    <a:pt x="331" y="410"/>
                  </a:cubicBezTo>
                  <a:cubicBezTo>
                    <a:pt x="369" y="410"/>
                    <a:pt x="406" y="381"/>
                    <a:pt x="432" y="310"/>
                  </a:cubicBezTo>
                  <a:cubicBezTo>
                    <a:pt x="465" y="176"/>
                    <a:pt x="365" y="43"/>
                    <a:pt x="265" y="9"/>
                  </a:cubicBezTo>
                  <a:cubicBezTo>
                    <a:pt x="242" y="3"/>
                    <a:pt x="222"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28"/>
            <p:cNvSpPr/>
            <p:nvPr/>
          </p:nvSpPr>
          <p:spPr>
            <a:xfrm>
              <a:off x="5604625" y="4579825"/>
              <a:ext cx="17700" cy="12425"/>
            </a:xfrm>
            <a:custGeom>
              <a:avLst/>
              <a:gdLst/>
              <a:ahLst/>
              <a:cxnLst/>
              <a:rect l="l" t="t" r="r" b="b"/>
              <a:pathLst>
                <a:path w="708" h="497" extrusionOk="0">
                  <a:moveTo>
                    <a:pt x="352" y="1"/>
                  </a:moveTo>
                  <a:cubicBezTo>
                    <a:pt x="326" y="1"/>
                    <a:pt x="298" y="5"/>
                    <a:pt x="270" y="15"/>
                  </a:cubicBezTo>
                  <a:cubicBezTo>
                    <a:pt x="0" y="135"/>
                    <a:pt x="107" y="497"/>
                    <a:pt x="349" y="497"/>
                  </a:cubicBezTo>
                  <a:cubicBezTo>
                    <a:pt x="377" y="497"/>
                    <a:pt x="406" y="492"/>
                    <a:pt x="437" y="482"/>
                  </a:cubicBezTo>
                  <a:cubicBezTo>
                    <a:pt x="708" y="391"/>
                    <a:pt x="598"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28"/>
            <p:cNvSpPr/>
            <p:nvPr/>
          </p:nvSpPr>
          <p:spPr>
            <a:xfrm>
              <a:off x="5700575" y="4601650"/>
              <a:ext cx="15150" cy="12275"/>
            </a:xfrm>
            <a:custGeom>
              <a:avLst/>
              <a:gdLst/>
              <a:ahLst/>
              <a:cxnLst/>
              <a:rect l="l" t="t" r="r" b="b"/>
              <a:pathLst>
                <a:path w="606" h="491" extrusionOk="0">
                  <a:moveTo>
                    <a:pt x="266" y="1"/>
                  </a:moveTo>
                  <a:cubicBezTo>
                    <a:pt x="158" y="1"/>
                    <a:pt x="62" y="65"/>
                    <a:pt x="34" y="176"/>
                  </a:cubicBezTo>
                  <a:cubicBezTo>
                    <a:pt x="1" y="309"/>
                    <a:pt x="68" y="443"/>
                    <a:pt x="201" y="476"/>
                  </a:cubicBezTo>
                  <a:cubicBezTo>
                    <a:pt x="230" y="486"/>
                    <a:pt x="257" y="490"/>
                    <a:pt x="283" y="490"/>
                  </a:cubicBezTo>
                  <a:cubicBezTo>
                    <a:pt x="523" y="490"/>
                    <a:pt x="606" y="100"/>
                    <a:pt x="335" y="9"/>
                  </a:cubicBezTo>
                  <a:cubicBezTo>
                    <a:pt x="312" y="3"/>
                    <a:pt x="289"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28"/>
            <p:cNvSpPr/>
            <p:nvPr/>
          </p:nvSpPr>
          <p:spPr>
            <a:xfrm>
              <a:off x="5727525" y="4513025"/>
              <a:ext cx="14950" cy="8200"/>
            </a:xfrm>
            <a:custGeom>
              <a:avLst/>
              <a:gdLst/>
              <a:ahLst/>
              <a:cxnLst/>
              <a:rect l="l" t="t" r="r" b="b"/>
              <a:pathLst>
                <a:path w="598" h="328" extrusionOk="0">
                  <a:moveTo>
                    <a:pt x="482" y="1"/>
                  </a:moveTo>
                  <a:cubicBezTo>
                    <a:pt x="316" y="1"/>
                    <a:pt x="0" y="225"/>
                    <a:pt x="257" y="319"/>
                  </a:cubicBezTo>
                  <a:cubicBezTo>
                    <a:pt x="280" y="324"/>
                    <a:pt x="303" y="327"/>
                    <a:pt x="325" y="327"/>
                  </a:cubicBezTo>
                  <a:cubicBezTo>
                    <a:pt x="433" y="327"/>
                    <a:pt x="530" y="262"/>
                    <a:pt x="557" y="152"/>
                  </a:cubicBezTo>
                  <a:cubicBezTo>
                    <a:pt x="597" y="42"/>
                    <a:pt x="554"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28"/>
            <p:cNvSpPr/>
            <p:nvPr/>
          </p:nvSpPr>
          <p:spPr>
            <a:xfrm>
              <a:off x="5600675" y="4446750"/>
              <a:ext cx="14875" cy="12625"/>
            </a:xfrm>
            <a:custGeom>
              <a:avLst/>
              <a:gdLst/>
              <a:ahLst/>
              <a:cxnLst/>
              <a:rect l="l" t="t" r="r" b="b"/>
              <a:pathLst>
                <a:path w="595" h="505" extrusionOk="0">
                  <a:moveTo>
                    <a:pt x="297" y="1"/>
                  </a:moveTo>
                  <a:cubicBezTo>
                    <a:pt x="213" y="1"/>
                    <a:pt x="139" y="45"/>
                    <a:pt x="94" y="134"/>
                  </a:cubicBezTo>
                  <a:cubicBezTo>
                    <a:pt x="1" y="290"/>
                    <a:pt x="140" y="504"/>
                    <a:pt x="322" y="504"/>
                  </a:cubicBezTo>
                  <a:cubicBezTo>
                    <a:pt x="335" y="504"/>
                    <a:pt x="348" y="503"/>
                    <a:pt x="361" y="501"/>
                  </a:cubicBezTo>
                  <a:cubicBezTo>
                    <a:pt x="561" y="434"/>
                    <a:pt x="595" y="168"/>
                    <a:pt x="428" y="34"/>
                  </a:cubicBezTo>
                  <a:cubicBezTo>
                    <a:pt x="383" y="12"/>
                    <a:pt x="339" y="1"/>
                    <a:pt x="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28"/>
            <p:cNvSpPr/>
            <p:nvPr/>
          </p:nvSpPr>
          <p:spPr>
            <a:xfrm>
              <a:off x="5467925" y="4506575"/>
              <a:ext cx="13375" cy="12075"/>
            </a:xfrm>
            <a:custGeom>
              <a:avLst/>
              <a:gdLst/>
              <a:ahLst/>
              <a:cxnLst/>
              <a:rect l="l" t="t" r="r" b="b"/>
              <a:pathLst>
                <a:path w="535" h="483" extrusionOk="0">
                  <a:moveTo>
                    <a:pt x="269" y="1"/>
                  </a:moveTo>
                  <a:cubicBezTo>
                    <a:pt x="246" y="1"/>
                    <a:pt x="223" y="4"/>
                    <a:pt x="200" y="9"/>
                  </a:cubicBezTo>
                  <a:cubicBezTo>
                    <a:pt x="67" y="43"/>
                    <a:pt x="0" y="176"/>
                    <a:pt x="34" y="276"/>
                  </a:cubicBezTo>
                  <a:cubicBezTo>
                    <a:pt x="63" y="392"/>
                    <a:pt x="167" y="483"/>
                    <a:pt x="281" y="483"/>
                  </a:cubicBezTo>
                  <a:cubicBezTo>
                    <a:pt x="299" y="483"/>
                    <a:pt x="316" y="481"/>
                    <a:pt x="334" y="476"/>
                  </a:cubicBezTo>
                  <a:cubicBezTo>
                    <a:pt x="434" y="410"/>
                    <a:pt x="534" y="276"/>
                    <a:pt x="501" y="176"/>
                  </a:cubicBezTo>
                  <a:cubicBezTo>
                    <a:pt x="473" y="66"/>
                    <a:pt x="377"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28"/>
            <p:cNvSpPr/>
            <p:nvPr/>
          </p:nvSpPr>
          <p:spPr>
            <a:xfrm>
              <a:off x="5484600" y="4547650"/>
              <a:ext cx="14200" cy="12375"/>
            </a:xfrm>
            <a:custGeom>
              <a:avLst/>
              <a:gdLst/>
              <a:ahLst/>
              <a:cxnLst/>
              <a:rect l="l" t="t" r="r" b="b"/>
              <a:pathLst>
                <a:path w="568" h="495" extrusionOk="0">
                  <a:moveTo>
                    <a:pt x="298" y="1"/>
                  </a:moveTo>
                  <a:cubicBezTo>
                    <a:pt x="256" y="1"/>
                    <a:pt x="212" y="12"/>
                    <a:pt x="167" y="34"/>
                  </a:cubicBezTo>
                  <a:cubicBezTo>
                    <a:pt x="67" y="101"/>
                    <a:pt x="0" y="234"/>
                    <a:pt x="67" y="335"/>
                  </a:cubicBezTo>
                  <a:cubicBezTo>
                    <a:pt x="116" y="432"/>
                    <a:pt x="201" y="494"/>
                    <a:pt x="295" y="494"/>
                  </a:cubicBezTo>
                  <a:cubicBezTo>
                    <a:pt x="329" y="494"/>
                    <a:pt x="365" y="486"/>
                    <a:pt x="401" y="468"/>
                  </a:cubicBezTo>
                  <a:cubicBezTo>
                    <a:pt x="501" y="401"/>
                    <a:pt x="568" y="268"/>
                    <a:pt x="501" y="134"/>
                  </a:cubicBezTo>
                  <a:cubicBezTo>
                    <a:pt x="456" y="45"/>
                    <a:pt x="38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28"/>
            <p:cNvSpPr/>
            <p:nvPr/>
          </p:nvSpPr>
          <p:spPr>
            <a:xfrm>
              <a:off x="5573125" y="4477725"/>
              <a:ext cx="14075" cy="11625"/>
            </a:xfrm>
            <a:custGeom>
              <a:avLst/>
              <a:gdLst/>
              <a:ahLst/>
              <a:cxnLst/>
              <a:rect l="l" t="t" r="r" b="b"/>
              <a:pathLst>
                <a:path w="563" h="465" extrusionOk="0">
                  <a:moveTo>
                    <a:pt x="318" y="0"/>
                  </a:moveTo>
                  <a:cubicBezTo>
                    <a:pt x="159" y="0"/>
                    <a:pt x="0" y="173"/>
                    <a:pt x="95" y="363"/>
                  </a:cubicBezTo>
                  <a:cubicBezTo>
                    <a:pt x="138" y="428"/>
                    <a:pt x="209" y="464"/>
                    <a:pt x="290" y="464"/>
                  </a:cubicBezTo>
                  <a:cubicBezTo>
                    <a:pt x="334" y="464"/>
                    <a:pt x="382" y="453"/>
                    <a:pt x="429" y="430"/>
                  </a:cubicBezTo>
                  <a:cubicBezTo>
                    <a:pt x="529" y="363"/>
                    <a:pt x="562" y="229"/>
                    <a:pt x="496" y="96"/>
                  </a:cubicBezTo>
                  <a:cubicBezTo>
                    <a:pt x="447" y="29"/>
                    <a:pt x="383" y="0"/>
                    <a:pt x="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28"/>
            <p:cNvSpPr/>
            <p:nvPr/>
          </p:nvSpPr>
          <p:spPr>
            <a:xfrm>
              <a:off x="5553825" y="4380225"/>
              <a:ext cx="14725" cy="12175"/>
            </a:xfrm>
            <a:custGeom>
              <a:avLst/>
              <a:gdLst/>
              <a:ahLst/>
              <a:cxnLst/>
              <a:rect l="l" t="t" r="r" b="b"/>
              <a:pathLst>
                <a:path w="589" h="487" extrusionOk="0">
                  <a:moveTo>
                    <a:pt x="339" y="0"/>
                  </a:moveTo>
                  <a:cubicBezTo>
                    <a:pt x="305" y="0"/>
                    <a:pt x="269" y="9"/>
                    <a:pt x="234" y="27"/>
                  </a:cubicBezTo>
                  <a:cubicBezTo>
                    <a:pt x="33" y="60"/>
                    <a:pt x="0" y="360"/>
                    <a:pt x="200" y="460"/>
                  </a:cubicBezTo>
                  <a:cubicBezTo>
                    <a:pt x="231" y="479"/>
                    <a:pt x="264" y="487"/>
                    <a:pt x="297" y="487"/>
                  </a:cubicBezTo>
                  <a:cubicBezTo>
                    <a:pt x="443" y="487"/>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28"/>
            <p:cNvSpPr/>
            <p:nvPr/>
          </p:nvSpPr>
          <p:spPr>
            <a:xfrm>
              <a:off x="5438100" y="4367375"/>
              <a:ext cx="14000" cy="12575"/>
            </a:xfrm>
            <a:custGeom>
              <a:avLst/>
              <a:gdLst/>
              <a:ahLst/>
              <a:cxnLst/>
              <a:rect l="l" t="t" r="r" b="b"/>
              <a:pathLst>
                <a:path w="560" h="503" extrusionOk="0">
                  <a:moveTo>
                    <a:pt x="275" y="0"/>
                  </a:moveTo>
                  <a:cubicBezTo>
                    <a:pt x="167" y="0"/>
                    <a:pt x="88" y="91"/>
                    <a:pt x="59" y="207"/>
                  </a:cubicBezTo>
                  <a:cubicBezTo>
                    <a:pt x="0" y="384"/>
                    <a:pt x="138" y="503"/>
                    <a:pt x="281" y="503"/>
                  </a:cubicBezTo>
                  <a:cubicBezTo>
                    <a:pt x="382" y="503"/>
                    <a:pt x="485" y="444"/>
                    <a:pt x="526" y="307"/>
                  </a:cubicBezTo>
                  <a:cubicBezTo>
                    <a:pt x="560" y="174"/>
                    <a:pt x="459" y="40"/>
                    <a:pt x="326" y="7"/>
                  </a:cubicBezTo>
                  <a:cubicBezTo>
                    <a:pt x="308" y="2"/>
                    <a:pt x="291"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28"/>
            <p:cNvSpPr/>
            <p:nvPr/>
          </p:nvSpPr>
          <p:spPr>
            <a:xfrm>
              <a:off x="5332100" y="4309700"/>
              <a:ext cx="14925" cy="12200"/>
            </a:xfrm>
            <a:custGeom>
              <a:avLst/>
              <a:gdLst/>
              <a:ahLst/>
              <a:cxnLst/>
              <a:rect l="l" t="t" r="r" b="b"/>
              <a:pathLst>
                <a:path w="597" h="488" extrusionOk="0">
                  <a:moveTo>
                    <a:pt x="330" y="0"/>
                  </a:moveTo>
                  <a:cubicBezTo>
                    <a:pt x="145" y="0"/>
                    <a:pt x="1" y="250"/>
                    <a:pt x="163" y="412"/>
                  </a:cubicBezTo>
                  <a:cubicBezTo>
                    <a:pt x="213" y="463"/>
                    <a:pt x="271" y="488"/>
                    <a:pt x="330" y="488"/>
                  </a:cubicBezTo>
                  <a:cubicBezTo>
                    <a:pt x="388" y="488"/>
                    <a:pt x="446" y="463"/>
                    <a:pt x="496" y="412"/>
                  </a:cubicBezTo>
                  <a:cubicBezTo>
                    <a:pt x="597" y="279"/>
                    <a:pt x="563" y="146"/>
                    <a:pt x="463" y="46"/>
                  </a:cubicBezTo>
                  <a:cubicBezTo>
                    <a:pt x="419" y="14"/>
                    <a:pt x="373"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28"/>
            <p:cNvSpPr/>
            <p:nvPr/>
          </p:nvSpPr>
          <p:spPr>
            <a:xfrm>
              <a:off x="5364525" y="4283275"/>
              <a:ext cx="14200" cy="11775"/>
            </a:xfrm>
            <a:custGeom>
              <a:avLst/>
              <a:gdLst/>
              <a:ahLst/>
              <a:cxnLst/>
              <a:rect l="l" t="t" r="r" b="b"/>
              <a:pathLst>
                <a:path w="568" h="471" extrusionOk="0">
                  <a:moveTo>
                    <a:pt x="291" y="0"/>
                  </a:moveTo>
                  <a:cubicBezTo>
                    <a:pt x="246" y="0"/>
                    <a:pt x="202" y="11"/>
                    <a:pt x="167" y="35"/>
                  </a:cubicBezTo>
                  <a:cubicBezTo>
                    <a:pt x="67" y="102"/>
                    <a:pt x="0" y="235"/>
                    <a:pt x="67" y="369"/>
                  </a:cubicBezTo>
                  <a:cubicBezTo>
                    <a:pt x="131" y="433"/>
                    <a:pt x="210" y="470"/>
                    <a:pt x="293" y="470"/>
                  </a:cubicBezTo>
                  <a:cubicBezTo>
                    <a:pt x="339" y="470"/>
                    <a:pt x="386" y="459"/>
                    <a:pt x="434" y="435"/>
                  </a:cubicBezTo>
                  <a:cubicBezTo>
                    <a:pt x="534" y="369"/>
                    <a:pt x="567" y="235"/>
                    <a:pt x="500" y="102"/>
                  </a:cubicBezTo>
                  <a:cubicBezTo>
                    <a:pt x="457" y="37"/>
                    <a:pt x="372"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28"/>
            <p:cNvSpPr/>
            <p:nvPr/>
          </p:nvSpPr>
          <p:spPr>
            <a:xfrm>
              <a:off x="5299475" y="4180700"/>
              <a:ext cx="15650" cy="11825"/>
            </a:xfrm>
            <a:custGeom>
              <a:avLst/>
              <a:gdLst/>
              <a:ahLst/>
              <a:cxnLst/>
              <a:rect l="l" t="t" r="r" b="b"/>
              <a:pathLst>
                <a:path w="626" h="473" extrusionOk="0">
                  <a:moveTo>
                    <a:pt x="291" y="0"/>
                  </a:moveTo>
                  <a:cubicBezTo>
                    <a:pt x="246" y="0"/>
                    <a:pt x="202" y="12"/>
                    <a:pt x="167" y="35"/>
                  </a:cubicBezTo>
                  <a:cubicBezTo>
                    <a:pt x="0" y="169"/>
                    <a:pt x="67" y="469"/>
                    <a:pt x="300" y="469"/>
                  </a:cubicBezTo>
                  <a:cubicBezTo>
                    <a:pt x="313" y="471"/>
                    <a:pt x="326" y="472"/>
                    <a:pt x="339" y="472"/>
                  </a:cubicBezTo>
                  <a:cubicBezTo>
                    <a:pt x="517" y="472"/>
                    <a:pt x="625" y="258"/>
                    <a:pt x="501" y="102"/>
                  </a:cubicBezTo>
                  <a:cubicBezTo>
                    <a:pt x="457" y="37"/>
                    <a:pt x="373"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28"/>
            <p:cNvSpPr/>
            <p:nvPr/>
          </p:nvSpPr>
          <p:spPr>
            <a:xfrm>
              <a:off x="5292800" y="4354875"/>
              <a:ext cx="17050" cy="12675"/>
            </a:xfrm>
            <a:custGeom>
              <a:avLst/>
              <a:gdLst/>
              <a:ahLst/>
              <a:cxnLst/>
              <a:rect l="l" t="t" r="r" b="b"/>
              <a:pathLst>
                <a:path w="682" h="507" extrusionOk="0">
                  <a:moveTo>
                    <a:pt x="356" y="1"/>
                  </a:moveTo>
                  <a:cubicBezTo>
                    <a:pt x="339" y="1"/>
                    <a:pt x="320" y="3"/>
                    <a:pt x="301" y="6"/>
                  </a:cubicBezTo>
                  <a:cubicBezTo>
                    <a:pt x="0" y="73"/>
                    <a:pt x="67" y="507"/>
                    <a:pt x="367" y="507"/>
                  </a:cubicBezTo>
                  <a:cubicBezTo>
                    <a:pt x="681" y="475"/>
                    <a:pt x="641" y="1"/>
                    <a:pt x="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28"/>
            <p:cNvSpPr/>
            <p:nvPr/>
          </p:nvSpPr>
          <p:spPr>
            <a:xfrm>
              <a:off x="5565500" y="4631000"/>
              <a:ext cx="27300" cy="20750"/>
            </a:xfrm>
            <a:custGeom>
              <a:avLst/>
              <a:gdLst/>
              <a:ahLst/>
              <a:cxnLst/>
              <a:rect l="l" t="t" r="r" b="b"/>
              <a:pathLst>
                <a:path w="1092" h="830" extrusionOk="0">
                  <a:moveTo>
                    <a:pt x="543" y="1"/>
                  </a:moveTo>
                  <a:cubicBezTo>
                    <a:pt x="529" y="1"/>
                    <a:pt x="515" y="1"/>
                    <a:pt x="500" y="3"/>
                  </a:cubicBezTo>
                  <a:cubicBezTo>
                    <a:pt x="134" y="36"/>
                    <a:pt x="0" y="503"/>
                    <a:pt x="267" y="737"/>
                  </a:cubicBezTo>
                  <a:cubicBezTo>
                    <a:pt x="357" y="797"/>
                    <a:pt x="460" y="830"/>
                    <a:pt x="559" y="830"/>
                  </a:cubicBezTo>
                  <a:cubicBezTo>
                    <a:pt x="680" y="830"/>
                    <a:pt x="794" y="780"/>
                    <a:pt x="867" y="670"/>
                  </a:cubicBezTo>
                  <a:cubicBezTo>
                    <a:pt x="1092" y="381"/>
                    <a:pt x="885" y="1"/>
                    <a:pt x="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28"/>
            <p:cNvSpPr/>
            <p:nvPr/>
          </p:nvSpPr>
          <p:spPr>
            <a:xfrm>
              <a:off x="5657225" y="4622700"/>
              <a:ext cx="28925" cy="20900"/>
            </a:xfrm>
            <a:custGeom>
              <a:avLst/>
              <a:gdLst/>
              <a:ahLst/>
              <a:cxnLst/>
              <a:rect l="l" t="t" r="r" b="b"/>
              <a:pathLst>
                <a:path w="1157" h="836" extrusionOk="0">
                  <a:moveTo>
                    <a:pt x="600" y="0"/>
                  </a:moveTo>
                  <a:cubicBezTo>
                    <a:pt x="589" y="0"/>
                    <a:pt x="579" y="0"/>
                    <a:pt x="567" y="1"/>
                  </a:cubicBezTo>
                  <a:cubicBezTo>
                    <a:pt x="0" y="1"/>
                    <a:pt x="34" y="835"/>
                    <a:pt x="601" y="835"/>
                  </a:cubicBezTo>
                  <a:cubicBezTo>
                    <a:pt x="1157" y="802"/>
                    <a:pt x="113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28"/>
            <p:cNvSpPr/>
            <p:nvPr/>
          </p:nvSpPr>
          <p:spPr>
            <a:xfrm>
              <a:off x="5630200" y="4512300"/>
              <a:ext cx="26075" cy="20975"/>
            </a:xfrm>
            <a:custGeom>
              <a:avLst/>
              <a:gdLst/>
              <a:ahLst/>
              <a:cxnLst/>
              <a:rect l="l" t="t" r="r" b="b"/>
              <a:pathLst>
                <a:path w="1043" h="839" extrusionOk="0">
                  <a:moveTo>
                    <a:pt x="530" y="1"/>
                  </a:moveTo>
                  <a:cubicBezTo>
                    <a:pt x="264" y="1"/>
                    <a:pt x="0" y="244"/>
                    <a:pt x="147" y="581"/>
                  </a:cubicBezTo>
                  <a:cubicBezTo>
                    <a:pt x="220" y="762"/>
                    <a:pt x="366" y="838"/>
                    <a:pt x="514" y="838"/>
                  </a:cubicBezTo>
                  <a:cubicBezTo>
                    <a:pt x="776" y="838"/>
                    <a:pt x="1042" y="600"/>
                    <a:pt x="915" y="281"/>
                  </a:cubicBezTo>
                  <a:cubicBezTo>
                    <a:pt x="841" y="84"/>
                    <a:pt x="685" y="1"/>
                    <a:pt x="5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28"/>
            <p:cNvSpPr/>
            <p:nvPr/>
          </p:nvSpPr>
          <p:spPr>
            <a:xfrm>
              <a:off x="5564375" y="4513025"/>
              <a:ext cx="25325" cy="20425"/>
            </a:xfrm>
            <a:custGeom>
              <a:avLst/>
              <a:gdLst/>
              <a:ahLst/>
              <a:cxnLst/>
              <a:rect l="l" t="t" r="r" b="b"/>
              <a:pathLst>
                <a:path w="1013" h="817" extrusionOk="0">
                  <a:moveTo>
                    <a:pt x="470" y="1"/>
                  </a:moveTo>
                  <a:cubicBezTo>
                    <a:pt x="301" y="1"/>
                    <a:pt x="133" y="121"/>
                    <a:pt x="78" y="285"/>
                  </a:cubicBezTo>
                  <a:cubicBezTo>
                    <a:pt x="0" y="571"/>
                    <a:pt x="226" y="816"/>
                    <a:pt x="471" y="816"/>
                  </a:cubicBezTo>
                  <a:cubicBezTo>
                    <a:pt x="541" y="816"/>
                    <a:pt x="612" y="796"/>
                    <a:pt x="679" y="752"/>
                  </a:cubicBezTo>
                  <a:cubicBezTo>
                    <a:pt x="1012" y="585"/>
                    <a:pt x="946" y="85"/>
                    <a:pt x="579" y="18"/>
                  </a:cubicBezTo>
                  <a:cubicBezTo>
                    <a:pt x="543" y="7"/>
                    <a:pt x="507" y="1"/>
                    <a:pt x="4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28"/>
            <p:cNvSpPr/>
            <p:nvPr/>
          </p:nvSpPr>
          <p:spPr>
            <a:xfrm>
              <a:off x="5647425" y="4651850"/>
              <a:ext cx="27325" cy="20475"/>
            </a:xfrm>
            <a:custGeom>
              <a:avLst/>
              <a:gdLst/>
              <a:ahLst/>
              <a:cxnLst/>
              <a:rect l="l" t="t" r="r" b="b"/>
              <a:pathLst>
                <a:path w="1093" h="819" extrusionOk="0">
                  <a:moveTo>
                    <a:pt x="553" y="1"/>
                  </a:moveTo>
                  <a:cubicBezTo>
                    <a:pt x="209" y="1"/>
                    <a:pt x="1" y="413"/>
                    <a:pt x="226" y="670"/>
                  </a:cubicBezTo>
                  <a:cubicBezTo>
                    <a:pt x="323" y="767"/>
                    <a:pt x="443" y="819"/>
                    <a:pt x="565" y="819"/>
                  </a:cubicBezTo>
                  <a:cubicBezTo>
                    <a:pt x="653" y="819"/>
                    <a:pt x="742" y="792"/>
                    <a:pt x="826" y="737"/>
                  </a:cubicBezTo>
                  <a:cubicBezTo>
                    <a:pt x="1093" y="503"/>
                    <a:pt x="959" y="36"/>
                    <a:pt x="593" y="3"/>
                  </a:cubicBezTo>
                  <a:cubicBezTo>
                    <a:pt x="579" y="1"/>
                    <a:pt x="566"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28"/>
            <p:cNvSpPr/>
            <p:nvPr/>
          </p:nvSpPr>
          <p:spPr>
            <a:xfrm>
              <a:off x="5838175" y="4650225"/>
              <a:ext cx="24225" cy="20875"/>
            </a:xfrm>
            <a:custGeom>
              <a:avLst/>
              <a:gdLst/>
              <a:ahLst/>
              <a:cxnLst/>
              <a:rect l="l" t="t" r="r" b="b"/>
              <a:pathLst>
                <a:path w="969" h="835" extrusionOk="0">
                  <a:moveTo>
                    <a:pt x="533" y="1"/>
                  </a:moveTo>
                  <a:cubicBezTo>
                    <a:pt x="440" y="1"/>
                    <a:pt x="347" y="32"/>
                    <a:pt x="268" y="101"/>
                  </a:cubicBezTo>
                  <a:cubicBezTo>
                    <a:pt x="1" y="335"/>
                    <a:pt x="134" y="802"/>
                    <a:pt x="535" y="835"/>
                  </a:cubicBezTo>
                  <a:cubicBezTo>
                    <a:pt x="735" y="835"/>
                    <a:pt x="935" y="668"/>
                    <a:pt x="968" y="435"/>
                  </a:cubicBezTo>
                  <a:cubicBezTo>
                    <a:pt x="968" y="176"/>
                    <a:pt x="753"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28"/>
            <p:cNvSpPr/>
            <p:nvPr/>
          </p:nvSpPr>
          <p:spPr>
            <a:xfrm>
              <a:off x="5840675" y="4546725"/>
              <a:ext cx="24850" cy="21150"/>
            </a:xfrm>
            <a:custGeom>
              <a:avLst/>
              <a:gdLst/>
              <a:ahLst/>
              <a:cxnLst/>
              <a:rect l="l" t="t" r="r" b="b"/>
              <a:pathLst>
                <a:path w="994" h="846" extrusionOk="0">
                  <a:moveTo>
                    <a:pt x="553" y="0"/>
                  </a:moveTo>
                  <a:cubicBezTo>
                    <a:pt x="536" y="0"/>
                    <a:pt x="518" y="2"/>
                    <a:pt x="501" y="5"/>
                  </a:cubicBezTo>
                  <a:cubicBezTo>
                    <a:pt x="101" y="71"/>
                    <a:pt x="1" y="538"/>
                    <a:pt x="301" y="772"/>
                  </a:cubicBezTo>
                  <a:cubicBezTo>
                    <a:pt x="377" y="822"/>
                    <a:pt x="459" y="845"/>
                    <a:pt x="540" y="845"/>
                  </a:cubicBezTo>
                  <a:cubicBezTo>
                    <a:pt x="776" y="845"/>
                    <a:pt x="993" y="646"/>
                    <a:pt x="968" y="372"/>
                  </a:cubicBezTo>
                  <a:cubicBezTo>
                    <a:pt x="938" y="158"/>
                    <a:pt x="740"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28"/>
            <p:cNvSpPr/>
            <p:nvPr/>
          </p:nvSpPr>
          <p:spPr>
            <a:xfrm>
              <a:off x="5726700" y="4538125"/>
              <a:ext cx="23125" cy="21175"/>
            </a:xfrm>
            <a:custGeom>
              <a:avLst/>
              <a:gdLst/>
              <a:ahLst/>
              <a:cxnLst/>
              <a:rect l="l" t="t" r="r" b="b"/>
              <a:pathLst>
                <a:path w="925" h="847" extrusionOk="0">
                  <a:moveTo>
                    <a:pt x="452" y="0"/>
                  </a:moveTo>
                  <a:cubicBezTo>
                    <a:pt x="258" y="0"/>
                    <a:pt x="85" y="150"/>
                    <a:pt x="57" y="349"/>
                  </a:cubicBezTo>
                  <a:cubicBezTo>
                    <a:pt x="1" y="665"/>
                    <a:pt x="236" y="846"/>
                    <a:pt x="472" y="846"/>
                  </a:cubicBezTo>
                  <a:cubicBezTo>
                    <a:pt x="659" y="846"/>
                    <a:pt x="846" y="733"/>
                    <a:pt x="891" y="482"/>
                  </a:cubicBezTo>
                  <a:cubicBezTo>
                    <a:pt x="924" y="249"/>
                    <a:pt x="791" y="48"/>
                    <a:pt x="557" y="15"/>
                  </a:cubicBezTo>
                  <a:cubicBezTo>
                    <a:pt x="522" y="5"/>
                    <a:pt x="487" y="0"/>
                    <a:pt x="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28"/>
            <p:cNvSpPr/>
            <p:nvPr/>
          </p:nvSpPr>
          <p:spPr>
            <a:xfrm>
              <a:off x="5731450" y="4628950"/>
              <a:ext cx="23675" cy="20825"/>
            </a:xfrm>
            <a:custGeom>
              <a:avLst/>
              <a:gdLst/>
              <a:ahLst/>
              <a:cxnLst/>
              <a:rect l="l" t="t" r="r" b="b"/>
              <a:pathLst>
                <a:path w="947" h="833" extrusionOk="0">
                  <a:moveTo>
                    <a:pt x="488" y="1"/>
                  </a:moveTo>
                  <a:cubicBezTo>
                    <a:pt x="448" y="1"/>
                    <a:pt x="408" y="6"/>
                    <a:pt x="367" y="18"/>
                  </a:cubicBezTo>
                  <a:cubicBezTo>
                    <a:pt x="134" y="51"/>
                    <a:pt x="0" y="285"/>
                    <a:pt x="67" y="518"/>
                  </a:cubicBezTo>
                  <a:cubicBezTo>
                    <a:pt x="121" y="737"/>
                    <a:pt x="288" y="832"/>
                    <a:pt x="456" y="832"/>
                  </a:cubicBezTo>
                  <a:cubicBezTo>
                    <a:pt x="699" y="832"/>
                    <a:pt x="946" y="633"/>
                    <a:pt x="867" y="318"/>
                  </a:cubicBezTo>
                  <a:cubicBezTo>
                    <a:pt x="840" y="125"/>
                    <a:pt x="676" y="1"/>
                    <a:pt x="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28"/>
            <p:cNvSpPr/>
            <p:nvPr/>
          </p:nvSpPr>
          <p:spPr>
            <a:xfrm>
              <a:off x="5955725" y="4663375"/>
              <a:ext cx="30125" cy="21275"/>
            </a:xfrm>
            <a:custGeom>
              <a:avLst/>
              <a:gdLst/>
              <a:ahLst/>
              <a:cxnLst/>
              <a:rect l="l" t="t" r="r" b="b"/>
              <a:pathLst>
                <a:path w="1205" h="851" extrusionOk="0">
                  <a:moveTo>
                    <a:pt x="583" y="0"/>
                  </a:moveTo>
                  <a:cubicBezTo>
                    <a:pt x="119" y="0"/>
                    <a:pt x="1" y="748"/>
                    <a:pt x="536" y="843"/>
                  </a:cubicBezTo>
                  <a:cubicBezTo>
                    <a:pt x="568" y="848"/>
                    <a:pt x="599" y="851"/>
                    <a:pt x="628" y="851"/>
                  </a:cubicBezTo>
                  <a:cubicBezTo>
                    <a:pt x="1116" y="851"/>
                    <a:pt x="1204" y="103"/>
                    <a:pt x="669" y="9"/>
                  </a:cubicBezTo>
                  <a:cubicBezTo>
                    <a:pt x="639" y="3"/>
                    <a:pt x="610" y="0"/>
                    <a:pt x="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28"/>
            <p:cNvSpPr/>
            <p:nvPr/>
          </p:nvSpPr>
          <p:spPr>
            <a:xfrm>
              <a:off x="6175925" y="4697775"/>
              <a:ext cx="28375" cy="21500"/>
            </a:xfrm>
            <a:custGeom>
              <a:avLst/>
              <a:gdLst/>
              <a:ahLst/>
              <a:cxnLst/>
              <a:rect l="l" t="t" r="r" b="b"/>
              <a:pathLst>
                <a:path w="1135" h="860" extrusionOk="0">
                  <a:moveTo>
                    <a:pt x="568" y="0"/>
                  </a:moveTo>
                  <a:cubicBezTo>
                    <a:pt x="201" y="0"/>
                    <a:pt x="1" y="467"/>
                    <a:pt x="267" y="734"/>
                  </a:cubicBezTo>
                  <a:cubicBezTo>
                    <a:pt x="351" y="818"/>
                    <a:pt x="459" y="859"/>
                    <a:pt x="568" y="859"/>
                  </a:cubicBezTo>
                  <a:cubicBezTo>
                    <a:pt x="676" y="859"/>
                    <a:pt x="784" y="818"/>
                    <a:pt x="868" y="734"/>
                  </a:cubicBezTo>
                  <a:cubicBezTo>
                    <a:pt x="1135" y="467"/>
                    <a:pt x="935"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28"/>
            <p:cNvSpPr/>
            <p:nvPr/>
          </p:nvSpPr>
          <p:spPr>
            <a:xfrm>
              <a:off x="6559525" y="4697025"/>
              <a:ext cx="24225" cy="20775"/>
            </a:xfrm>
            <a:custGeom>
              <a:avLst/>
              <a:gdLst/>
              <a:ahLst/>
              <a:cxnLst/>
              <a:rect l="l" t="t" r="r" b="b"/>
              <a:pathLst>
                <a:path w="969" h="831" extrusionOk="0">
                  <a:moveTo>
                    <a:pt x="568" y="1"/>
                  </a:moveTo>
                  <a:cubicBezTo>
                    <a:pt x="464" y="1"/>
                    <a:pt x="357" y="41"/>
                    <a:pt x="268" y="130"/>
                  </a:cubicBezTo>
                  <a:cubicBezTo>
                    <a:pt x="1" y="397"/>
                    <a:pt x="201" y="831"/>
                    <a:pt x="568" y="831"/>
                  </a:cubicBezTo>
                  <a:cubicBezTo>
                    <a:pt x="801" y="831"/>
                    <a:pt x="968" y="631"/>
                    <a:pt x="968" y="431"/>
                  </a:cubicBezTo>
                  <a:cubicBezTo>
                    <a:pt x="968" y="164"/>
                    <a:pt x="775"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28"/>
            <p:cNvSpPr/>
            <p:nvPr/>
          </p:nvSpPr>
          <p:spPr>
            <a:xfrm>
              <a:off x="6620850" y="4690450"/>
              <a:ext cx="24600" cy="20875"/>
            </a:xfrm>
            <a:custGeom>
              <a:avLst/>
              <a:gdLst/>
              <a:ahLst/>
              <a:cxnLst/>
              <a:rect l="l" t="t" r="r" b="b"/>
              <a:pathLst>
                <a:path w="984" h="835" extrusionOk="0">
                  <a:moveTo>
                    <a:pt x="545" y="0"/>
                  </a:moveTo>
                  <a:cubicBezTo>
                    <a:pt x="421" y="0"/>
                    <a:pt x="297" y="59"/>
                    <a:pt x="216" y="193"/>
                  </a:cubicBezTo>
                  <a:cubicBezTo>
                    <a:pt x="0" y="471"/>
                    <a:pt x="213" y="834"/>
                    <a:pt x="536" y="834"/>
                  </a:cubicBezTo>
                  <a:cubicBezTo>
                    <a:pt x="562" y="834"/>
                    <a:pt x="589" y="832"/>
                    <a:pt x="617" y="827"/>
                  </a:cubicBezTo>
                  <a:cubicBezTo>
                    <a:pt x="850" y="794"/>
                    <a:pt x="984" y="560"/>
                    <a:pt x="950" y="327"/>
                  </a:cubicBezTo>
                  <a:cubicBezTo>
                    <a:pt x="910" y="128"/>
                    <a:pt x="72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28"/>
            <p:cNvSpPr/>
            <p:nvPr/>
          </p:nvSpPr>
          <p:spPr>
            <a:xfrm>
              <a:off x="6299350" y="4668575"/>
              <a:ext cx="27550" cy="20875"/>
            </a:xfrm>
            <a:custGeom>
              <a:avLst/>
              <a:gdLst/>
              <a:ahLst/>
              <a:cxnLst/>
              <a:rect l="l" t="t" r="r" b="b"/>
              <a:pathLst>
                <a:path w="1102" h="835" extrusionOk="0">
                  <a:moveTo>
                    <a:pt x="534" y="1"/>
                  </a:moveTo>
                  <a:cubicBezTo>
                    <a:pt x="0" y="1"/>
                    <a:pt x="0" y="835"/>
                    <a:pt x="534" y="835"/>
                  </a:cubicBezTo>
                  <a:cubicBezTo>
                    <a:pt x="1101" y="835"/>
                    <a:pt x="1101" y="1"/>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28"/>
            <p:cNvSpPr/>
            <p:nvPr/>
          </p:nvSpPr>
          <p:spPr>
            <a:xfrm>
              <a:off x="6156750" y="4742925"/>
              <a:ext cx="25275" cy="20775"/>
            </a:xfrm>
            <a:custGeom>
              <a:avLst/>
              <a:gdLst/>
              <a:ahLst/>
              <a:cxnLst/>
              <a:rect l="l" t="t" r="r" b="b"/>
              <a:pathLst>
                <a:path w="1011" h="831" extrusionOk="0">
                  <a:moveTo>
                    <a:pt x="489" y="1"/>
                  </a:moveTo>
                  <a:cubicBezTo>
                    <a:pt x="439" y="1"/>
                    <a:pt x="387" y="10"/>
                    <a:pt x="334" y="29"/>
                  </a:cubicBezTo>
                  <a:cubicBezTo>
                    <a:pt x="134" y="96"/>
                    <a:pt x="0" y="329"/>
                    <a:pt x="100" y="563"/>
                  </a:cubicBezTo>
                  <a:cubicBezTo>
                    <a:pt x="153" y="738"/>
                    <a:pt x="316" y="830"/>
                    <a:pt x="483" y="830"/>
                  </a:cubicBezTo>
                  <a:cubicBezTo>
                    <a:pt x="634" y="830"/>
                    <a:pt x="788" y="754"/>
                    <a:pt x="868" y="596"/>
                  </a:cubicBezTo>
                  <a:cubicBezTo>
                    <a:pt x="1010" y="311"/>
                    <a:pt x="787" y="1"/>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28"/>
            <p:cNvSpPr/>
            <p:nvPr/>
          </p:nvSpPr>
          <p:spPr>
            <a:xfrm>
              <a:off x="6466125" y="4748650"/>
              <a:ext cx="24225" cy="20875"/>
            </a:xfrm>
            <a:custGeom>
              <a:avLst/>
              <a:gdLst/>
              <a:ahLst/>
              <a:cxnLst/>
              <a:rect l="l" t="t" r="r" b="b"/>
              <a:pathLst>
                <a:path w="969" h="835" extrusionOk="0">
                  <a:moveTo>
                    <a:pt x="535" y="0"/>
                  </a:moveTo>
                  <a:cubicBezTo>
                    <a:pt x="1" y="0"/>
                    <a:pt x="1" y="834"/>
                    <a:pt x="535" y="834"/>
                  </a:cubicBezTo>
                  <a:cubicBezTo>
                    <a:pt x="768" y="834"/>
                    <a:pt x="968" y="634"/>
                    <a:pt x="968" y="434"/>
                  </a:cubicBezTo>
                  <a:cubicBezTo>
                    <a:pt x="968" y="200"/>
                    <a:pt x="768"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28"/>
            <p:cNvSpPr/>
            <p:nvPr/>
          </p:nvSpPr>
          <p:spPr>
            <a:xfrm>
              <a:off x="6638450" y="4651700"/>
              <a:ext cx="24525" cy="21000"/>
            </a:xfrm>
            <a:custGeom>
              <a:avLst/>
              <a:gdLst/>
              <a:ahLst/>
              <a:cxnLst/>
              <a:rect l="l" t="t" r="r" b="b"/>
              <a:pathLst>
                <a:path w="981" h="840" extrusionOk="0">
                  <a:moveTo>
                    <a:pt x="496" y="0"/>
                  </a:moveTo>
                  <a:cubicBezTo>
                    <a:pt x="338" y="0"/>
                    <a:pt x="180" y="92"/>
                    <a:pt x="113" y="276"/>
                  </a:cubicBezTo>
                  <a:cubicBezTo>
                    <a:pt x="0" y="557"/>
                    <a:pt x="245" y="839"/>
                    <a:pt x="525" y="839"/>
                  </a:cubicBezTo>
                  <a:cubicBezTo>
                    <a:pt x="576" y="839"/>
                    <a:pt x="628" y="830"/>
                    <a:pt x="680" y="809"/>
                  </a:cubicBezTo>
                  <a:cubicBezTo>
                    <a:pt x="880" y="709"/>
                    <a:pt x="980" y="476"/>
                    <a:pt x="880" y="276"/>
                  </a:cubicBezTo>
                  <a:cubicBezTo>
                    <a:pt x="813" y="92"/>
                    <a:pt x="655"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28"/>
            <p:cNvSpPr/>
            <p:nvPr/>
          </p:nvSpPr>
          <p:spPr>
            <a:xfrm>
              <a:off x="6580000" y="4639300"/>
              <a:ext cx="25425" cy="20800"/>
            </a:xfrm>
            <a:custGeom>
              <a:avLst/>
              <a:gdLst/>
              <a:ahLst/>
              <a:cxnLst/>
              <a:rect l="l" t="t" r="r" b="b"/>
              <a:pathLst>
                <a:path w="1017" h="832" extrusionOk="0">
                  <a:moveTo>
                    <a:pt x="431" y="0"/>
                  </a:moveTo>
                  <a:cubicBezTo>
                    <a:pt x="244" y="0"/>
                    <a:pt x="49" y="158"/>
                    <a:pt x="49" y="371"/>
                  </a:cubicBezTo>
                  <a:cubicBezTo>
                    <a:pt x="1" y="636"/>
                    <a:pt x="214" y="832"/>
                    <a:pt x="449" y="832"/>
                  </a:cubicBezTo>
                  <a:cubicBezTo>
                    <a:pt x="539" y="832"/>
                    <a:pt x="633" y="803"/>
                    <a:pt x="716" y="738"/>
                  </a:cubicBezTo>
                  <a:cubicBezTo>
                    <a:pt x="1016" y="505"/>
                    <a:pt x="850" y="38"/>
                    <a:pt x="483" y="4"/>
                  </a:cubicBezTo>
                  <a:cubicBezTo>
                    <a:pt x="466" y="1"/>
                    <a:pt x="448" y="0"/>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28"/>
            <p:cNvSpPr/>
            <p:nvPr/>
          </p:nvSpPr>
          <p:spPr>
            <a:xfrm>
              <a:off x="6520350" y="4712100"/>
              <a:ext cx="22300" cy="20900"/>
            </a:xfrm>
            <a:custGeom>
              <a:avLst/>
              <a:gdLst/>
              <a:ahLst/>
              <a:cxnLst/>
              <a:rect l="l" t="t" r="r" b="b"/>
              <a:pathLst>
                <a:path w="892" h="836" extrusionOk="0">
                  <a:moveTo>
                    <a:pt x="447" y="1"/>
                  </a:moveTo>
                  <a:cubicBezTo>
                    <a:pt x="361" y="1"/>
                    <a:pt x="274" y="30"/>
                    <a:pt x="200" y="94"/>
                  </a:cubicBezTo>
                  <a:cubicBezTo>
                    <a:pt x="33" y="261"/>
                    <a:pt x="0" y="528"/>
                    <a:pt x="133" y="695"/>
                  </a:cubicBezTo>
                  <a:cubicBezTo>
                    <a:pt x="230" y="791"/>
                    <a:pt x="347" y="835"/>
                    <a:pt x="460" y="835"/>
                  </a:cubicBezTo>
                  <a:cubicBezTo>
                    <a:pt x="661" y="835"/>
                    <a:pt x="846" y="696"/>
                    <a:pt x="867" y="461"/>
                  </a:cubicBezTo>
                  <a:cubicBezTo>
                    <a:pt x="891" y="196"/>
                    <a:pt x="672" y="1"/>
                    <a:pt x="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28"/>
            <p:cNvSpPr/>
            <p:nvPr/>
          </p:nvSpPr>
          <p:spPr>
            <a:xfrm>
              <a:off x="6785925" y="4667325"/>
              <a:ext cx="24650" cy="20625"/>
            </a:xfrm>
            <a:custGeom>
              <a:avLst/>
              <a:gdLst/>
              <a:ahLst/>
              <a:cxnLst/>
              <a:rect l="l" t="t" r="r" b="b"/>
              <a:pathLst>
                <a:path w="986" h="825" extrusionOk="0">
                  <a:moveTo>
                    <a:pt x="538" y="0"/>
                  </a:moveTo>
                  <a:cubicBezTo>
                    <a:pt x="416" y="0"/>
                    <a:pt x="295" y="48"/>
                    <a:pt x="218" y="151"/>
                  </a:cubicBezTo>
                  <a:cubicBezTo>
                    <a:pt x="1" y="430"/>
                    <a:pt x="188" y="825"/>
                    <a:pt x="510" y="825"/>
                  </a:cubicBezTo>
                  <a:cubicBezTo>
                    <a:pt x="534" y="825"/>
                    <a:pt x="559" y="823"/>
                    <a:pt x="585" y="818"/>
                  </a:cubicBezTo>
                  <a:cubicBezTo>
                    <a:pt x="819" y="785"/>
                    <a:pt x="985" y="585"/>
                    <a:pt x="952" y="351"/>
                  </a:cubicBezTo>
                  <a:cubicBezTo>
                    <a:pt x="931" y="125"/>
                    <a:pt x="733"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28"/>
            <p:cNvSpPr/>
            <p:nvPr/>
          </p:nvSpPr>
          <p:spPr>
            <a:xfrm>
              <a:off x="7003575" y="4631275"/>
              <a:ext cx="24650" cy="20850"/>
            </a:xfrm>
            <a:custGeom>
              <a:avLst/>
              <a:gdLst/>
              <a:ahLst/>
              <a:cxnLst/>
              <a:rect l="l" t="t" r="r" b="b"/>
              <a:pathLst>
                <a:path w="986" h="834" extrusionOk="0">
                  <a:moveTo>
                    <a:pt x="531" y="0"/>
                  </a:moveTo>
                  <a:cubicBezTo>
                    <a:pt x="393" y="0"/>
                    <a:pt x="257" y="61"/>
                    <a:pt x="185" y="192"/>
                  </a:cubicBezTo>
                  <a:cubicBezTo>
                    <a:pt x="1" y="499"/>
                    <a:pt x="240" y="834"/>
                    <a:pt x="565" y="834"/>
                  </a:cubicBezTo>
                  <a:cubicBezTo>
                    <a:pt x="593" y="834"/>
                    <a:pt x="622" y="831"/>
                    <a:pt x="652" y="826"/>
                  </a:cubicBezTo>
                  <a:cubicBezTo>
                    <a:pt x="852" y="759"/>
                    <a:pt x="986" y="525"/>
                    <a:pt x="952" y="292"/>
                  </a:cubicBezTo>
                  <a:cubicBezTo>
                    <a:pt x="896" y="103"/>
                    <a:pt x="711"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28"/>
            <p:cNvSpPr/>
            <p:nvPr/>
          </p:nvSpPr>
          <p:spPr>
            <a:xfrm>
              <a:off x="6827225" y="4679825"/>
              <a:ext cx="25325" cy="20425"/>
            </a:xfrm>
            <a:custGeom>
              <a:avLst/>
              <a:gdLst/>
              <a:ahLst/>
              <a:cxnLst/>
              <a:rect l="l" t="t" r="r" b="b"/>
              <a:pathLst>
                <a:path w="1013" h="817" extrusionOk="0">
                  <a:moveTo>
                    <a:pt x="553" y="1"/>
                  </a:moveTo>
                  <a:cubicBezTo>
                    <a:pt x="514" y="1"/>
                    <a:pt x="475" y="6"/>
                    <a:pt x="434" y="18"/>
                  </a:cubicBezTo>
                  <a:cubicBezTo>
                    <a:pt x="67" y="85"/>
                    <a:pt x="0" y="585"/>
                    <a:pt x="334" y="752"/>
                  </a:cubicBezTo>
                  <a:cubicBezTo>
                    <a:pt x="401" y="796"/>
                    <a:pt x="473" y="816"/>
                    <a:pt x="543" y="816"/>
                  </a:cubicBezTo>
                  <a:cubicBezTo>
                    <a:pt x="788" y="816"/>
                    <a:pt x="1012" y="577"/>
                    <a:pt x="934" y="318"/>
                  </a:cubicBezTo>
                  <a:cubicBezTo>
                    <a:pt x="879" y="125"/>
                    <a:pt x="733"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28"/>
            <p:cNvSpPr/>
            <p:nvPr/>
          </p:nvSpPr>
          <p:spPr>
            <a:xfrm>
              <a:off x="6791375" y="4716750"/>
              <a:ext cx="21700" cy="20800"/>
            </a:xfrm>
            <a:custGeom>
              <a:avLst/>
              <a:gdLst/>
              <a:ahLst/>
              <a:cxnLst/>
              <a:rect l="l" t="t" r="r" b="b"/>
              <a:pathLst>
                <a:path w="868" h="832" extrusionOk="0">
                  <a:moveTo>
                    <a:pt x="452" y="1"/>
                  </a:moveTo>
                  <a:cubicBezTo>
                    <a:pt x="353" y="1"/>
                    <a:pt x="251" y="35"/>
                    <a:pt x="167" y="109"/>
                  </a:cubicBezTo>
                  <a:cubicBezTo>
                    <a:pt x="0" y="275"/>
                    <a:pt x="0" y="542"/>
                    <a:pt x="167" y="709"/>
                  </a:cubicBezTo>
                  <a:cubicBezTo>
                    <a:pt x="252" y="794"/>
                    <a:pt x="354" y="832"/>
                    <a:pt x="453" y="832"/>
                  </a:cubicBezTo>
                  <a:cubicBezTo>
                    <a:pt x="666" y="832"/>
                    <a:pt x="867" y="659"/>
                    <a:pt x="867" y="409"/>
                  </a:cubicBezTo>
                  <a:cubicBezTo>
                    <a:pt x="867" y="158"/>
                    <a:pt x="665" y="1"/>
                    <a:pt x="4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28"/>
            <p:cNvSpPr/>
            <p:nvPr/>
          </p:nvSpPr>
          <p:spPr>
            <a:xfrm>
              <a:off x="7213425" y="4461450"/>
              <a:ext cx="27450" cy="20950"/>
            </a:xfrm>
            <a:custGeom>
              <a:avLst/>
              <a:gdLst/>
              <a:ahLst/>
              <a:cxnLst/>
              <a:rect l="l" t="t" r="r" b="b"/>
              <a:pathLst>
                <a:path w="1098" h="838" extrusionOk="0">
                  <a:moveTo>
                    <a:pt x="595" y="1"/>
                  </a:moveTo>
                  <a:cubicBezTo>
                    <a:pt x="527" y="1"/>
                    <a:pt x="459" y="16"/>
                    <a:pt x="397" y="47"/>
                  </a:cubicBezTo>
                  <a:cubicBezTo>
                    <a:pt x="0" y="273"/>
                    <a:pt x="230" y="838"/>
                    <a:pt x="615" y="838"/>
                  </a:cubicBezTo>
                  <a:cubicBezTo>
                    <a:pt x="683" y="838"/>
                    <a:pt x="756" y="820"/>
                    <a:pt x="831" y="780"/>
                  </a:cubicBezTo>
                  <a:cubicBezTo>
                    <a:pt x="1031" y="647"/>
                    <a:pt x="1098" y="413"/>
                    <a:pt x="964" y="213"/>
                  </a:cubicBezTo>
                  <a:cubicBezTo>
                    <a:pt x="895" y="75"/>
                    <a:pt x="746"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28"/>
            <p:cNvSpPr/>
            <p:nvPr/>
          </p:nvSpPr>
          <p:spPr>
            <a:xfrm>
              <a:off x="7489750" y="4278125"/>
              <a:ext cx="27150" cy="20750"/>
            </a:xfrm>
            <a:custGeom>
              <a:avLst/>
              <a:gdLst/>
              <a:ahLst/>
              <a:cxnLst/>
              <a:rect l="l" t="t" r="r" b="b"/>
              <a:pathLst>
                <a:path w="1086" h="830" extrusionOk="0">
                  <a:moveTo>
                    <a:pt x="538" y="0"/>
                  </a:moveTo>
                  <a:cubicBezTo>
                    <a:pt x="215" y="0"/>
                    <a:pt x="0" y="364"/>
                    <a:pt x="185" y="641"/>
                  </a:cubicBezTo>
                  <a:cubicBezTo>
                    <a:pt x="271" y="770"/>
                    <a:pt x="411" y="829"/>
                    <a:pt x="545" y="829"/>
                  </a:cubicBezTo>
                  <a:cubicBezTo>
                    <a:pt x="620" y="829"/>
                    <a:pt x="692" y="811"/>
                    <a:pt x="752" y="775"/>
                  </a:cubicBezTo>
                  <a:cubicBezTo>
                    <a:pt x="1086" y="541"/>
                    <a:pt x="986" y="74"/>
                    <a:pt x="619" y="8"/>
                  </a:cubicBezTo>
                  <a:cubicBezTo>
                    <a:pt x="591" y="3"/>
                    <a:pt x="564"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28"/>
            <p:cNvSpPr/>
            <p:nvPr/>
          </p:nvSpPr>
          <p:spPr>
            <a:xfrm>
              <a:off x="7464350" y="4314000"/>
              <a:ext cx="23150" cy="20875"/>
            </a:xfrm>
            <a:custGeom>
              <a:avLst/>
              <a:gdLst/>
              <a:ahLst/>
              <a:cxnLst/>
              <a:rect l="l" t="t" r="r" b="b"/>
              <a:pathLst>
                <a:path w="926" h="835" extrusionOk="0">
                  <a:moveTo>
                    <a:pt x="479" y="0"/>
                  </a:moveTo>
                  <a:cubicBezTo>
                    <a:pt x="366" y="0"/>
                    <a:pt x="251" y="44"/>
                    <a:pt x="167" y="140"/>
                  </a:cubicBezTo>
                  <a:cubicBezTo>
                    <a:pt x="0" y="307"/>
                    <a:pt x="34" y="574"/>
                    <a:pt x="234" y="741"/>
                  </a:cubicBezTo>
                  <a:cubicBezTo>
                    <a:pt x="308" y="806"/>
                    <a:pt x="395" y="834"/>
                    <a:pt x="481" y="834"/>
                  </a:cubicBezTo>
                  <a:cubicBezTo>
                    <a:pt x="705" y="834"/>
                    <a:pt x="925" y="639"/>
                    <a:pt x="901" y="374"/>
                  </a:cubicBezTo>
                  <a:cubicBezTo>
                    <a:pt x="880" y="139"/>
                    <a:pt x="681" y="0"/>
                    <a:pt x="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28"/>
            <p:cNvSpPr/>
            <p:nvPr/>
          </p:nvSpPr>
          <p:spPr>
            <a:xfrm>
              <a:off x="7336750" y="4444475"/>
              <a:ext cx="27025" cy="21850"/>
            </a:xfrm>
            <a:custGeom>
              <a:avLst/>
              <a:gdLst/>
              <a:ahLst/>
              <a:cxnLst/>
              <a:rect l="l" t="t" r="r" b="b"/>
              <a:pathLst>
                <a:path w="1081" h="874" extrusionOk="0">
                  <a:moveTo>
                    <a:pt x="468" y="0"/>
                  </a:moveTo>
                  <a:cubicBezTo>
                    <a:pt x="359" y="0"/>
                    <a:pt x="251" y="42"/>
                    <a:pt x="167" y="125"/>
                  </a:cubicBezTo>
                  <a:cubicBezTo>
                    <a:pt x="1" y="292"/>
                    <a:pt x="1" y="592"/>
                    <a:pt x="201" y="759"/>
                  </a:cubicBezTo>
                  <a:cubicBezTo>
                    <a:pt x="288" y="839"/>
                    <a:pt x="384" y="873"/>
                    <a:pt x="475" y="873"/>
                  </a:cubicBezTo>
                  <a:cubicBezTo>
                    <a:pt x="803" y="873"/>
                    <a:pt x="1081" y="438"/>
                    <a:pt x="768" y="125"/>
                  </a:cubicBezTo>
                  <a:cubicBezTo>
                    <a:pt x="684" y="42"/>
                    <a:pt x="576" y="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28"/>
            <p:cNvSpPr/>
            <p:nvPr/>
          </p:nvSpPr>
          <p:spPr>
            <a:xfrm>
              <a:off x="7459600" y="4405325"/>
              <a:ext cx="31300" cy="21175"/>
            </a:xfrm>
            <a:custGeom>
              <a:avLst/>
              <a:gdLst/>
              <a:ahLst/>
              <a:cxnLst/>
              <a:rect l="l" t="t" r="r" b="b"/>
              <a:pathLst>
                <a:path w="1252" h="847" extrusionOk="0">
                  <a:moveTo>
                    <a:pt x="664" y="1"/>
                  </a:moveTo>
                  <a:cubicBezTo>
                    <a:pt x="599" y="1"/>
                    <a:pt x="530" y="18"/>
                    <a:pt x="457" y="57"/>
                  </a:cubicBezTo>
                  <a:cubicBezTo>
                    <a:pt x="1" y="256"/>
                    <a:pt x="227" y="846"/>
                    <a:pt x="615" y="846"/>
                  </a:cubicBezTo>
                  <a:cubicBezTo>
                    <a:pt x="681" y="846"/>
                    <a:pt x="752" y="829"/>
                    <a:pt x="824" y="790"/>
                  </a:cubicBezTo>
                  <a:cubicBezTo>
                    <a:pt x="1252" y="591"/>
                    <a:pt x="1046" y="1"/>
                    <a:pt x="6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28"/>
            <p:cNvSpPr/>
            <p:nvPr/>
          </p:nvSpPr>
          <p:spPr>
            <a:xfrm>
              <a:off x="7586975" y="4286625"/>
              <a:ext cx="30375" cy="21475"/>
            </a:xfrm>
            <a:custGeom>
              <a:avLst/>
              <a:gdLst/>
              <a:ahLst/>
              <a:cxnLst/>
              <a:rect l="l" t="t" r="r" b="b"/>
              <a:pathLst>
                <a:path w="1215" h="859" extrusionOk="0">
                  <a:moveTo>
                    <a:pt x="628" y="0"/>
                  </a:moveTo>
                  <a:cubicBezTo>
                    <a:pt x="541" y="0"/>
                    <a:pt x="451" y="31"/>
                    <a:pt x="366" y="101"/>
                  </a:cubicBezTo>
                  <a:cubicBezTo>
                    <a:pt x="1" y="388"/>
                    <a:pt x="288" y="859"/>
                    <a:pt x="622" y="859"/>
                  </a:cubicBezTo>
                  <a:cubicBezTo>
                    <a:pt x="715" y="859"/>
                    <a:pt x="812" y="822"/>
                    <a:pt x="899" y="735"/>
                  </a:cubicBezTo>
                  <a:cubicBezTo>
                    <a:pt x="1215" y="420"/>
                    <a:pt x="950" y="0"/>
                    <a:pt x="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28"/>
            <p:cNvSpPr/>
            <p:nvPr/>
          </p:nvSpPr>
          <p:spPr>
            <a:xfrm>
              <a:off x="7443500" y="4345500"/>
              <a:ext cx="23725" cy="20400"/>
            </a:xfrm>
            <a:custGeom>
              <a:avLst/>
              <a:gdLst/>
              <a:ahLst/>
              <a:cxnLst/>
              <a:rect l="l" t="t" r="r" b="b"/>
              <a:pathLst>
                <a:path w="949" h="816" extrusionOk="0">
                  <a:moveTo>
                    <a:pt x="462" y="1"/>
                  </a:moveTo>
                  <a:cubicBezTo>
                    <a:pt x="399" y="1"/>
                    <a:pt x="332" y="15"/>
                    <a:pt x="267" y="48"/>
                  </a:cubicBezTo>
                  <a:cubicBezTo>
                    <a:pt x="67" y="148"/>
                    <a:pt x="0" y="381"/>
                    <a:pt x="100" y="582"/>
                  </a:cubicBezTo>
                  <a:cubicBezTo>
                    <a:pt x="180" y="740"/>
                    <a:pt x="327" y="816"/>
                    <a:pt x="473" y="816"/>
                  </a:cubicBezTo>
                  <a:cubicBezTo>
                    <a:pt x="636" y="816"/>
                    <a:pt x="798" y="723"/>
                    <a:pt x="868" y="548"/>
                  </a:cubicBezTo>
                  <a:cubicBezTo>
                    <a:pt x="948" y="253"/>
                    <a:pt x="726"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28"/>
            <p:cNvSpPr/>
            <p:nvPr/>
          </p:nvSpPr>
          <p:spPr>
            <a:xfrm>
              <a:off x="7420150" y="4407150"/>
              <a:ext cx="24550" cy="21150"/>
            </a:xfrm>
            <a:custGeom>
              <a:avLst/>
              <a:gdLst/>
              <a:ahLst/>
              <a:cxnLst/>
              <a:rect l="l" t="t" r="r" b="b"/>
              <a:pathLst>
                <a:path w="982" h="846" extrusionOk="0">
                  <a:moveTo>
                    <a:pt x="484" y="0"/>
                  </a:moveTo>
                  <a:cubicBezTo>
                    <a:pt x="326" y="0"/>
                    <a:pt x="167" y="84"/>
                    <a:pt x="100" y="250"/>
                  </a:cubicBezTo>
                  <a:cubicBezTo>
                    <a:pt x="0" y="484"/>
                    <a:pt x="100" y="717"/>
                    <a:pt x="334" y="818"/>
                  </a:cubicBezTo>
                  <a:cubicBezTo>
                    <a:pt x="382" y="837"/>
                    <a:pt x="430" y="846"/>
                    <a:pt x="477" y="846"/>
                  </a:cubicBezTo>
                  <a:cubicBezTo>
                    <a:pt x="754" y="846"/>
                    <a:pt x="982" y="536"/>
                    <a:pt x="868" y="250"/>
                  </a:cubicBezTo>
                  <a:cubicBezTo>
                    <a:pt x="801" y="84"/>
                    <a:pt x="643" y="0"/>
                    <a:pt x="4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28"/>
            <p:cNvSpPr/>
            <p:nvPr/>
          </p:nvSpPr>
          <p:spPr>
            <a:xfrm>
              <a:off x="7611375" y="4247750"/>
              <a:ext cx="23125" cy="20950"/>
            </a:xfrm>
            <a:custGeom>
              <a:avLst/>
              <a:gdLst/>
              <a:ahLst/>
              <a:cxnLst/>
              <a:rect l="l" t="t" r="r" b="b"/>
              <a:pathLst>
                <a:path w="925" h="838" extrusionOk="0">
                  <a:moveTo>
                    <a:pt x="447" y="0"/>
                  </a:moveTo>
                  <a:cubicBezTo>
                    <a:pt x="245" y="0"/>
                    <a:pt x="45" y="153"/>
                    <a:pt x="24" y="389"/>
                  </a:cubicBezTo>
                  <a:cubicBezTo>
                    <a:pt x="0" y="646"/>
                    <a:pt x="222" y="837"/>
                    <a:pt x="449" y="837"/>
                  </a:cubicBezTo>
                  <a:cubicBezTo>
                    <a:pt x="546" y="837"/>
                    <a:pt x="644" y="802"/>
                    <a:pt x="724" y="722"/>
                  </a:cubicBezTo>
                  <a:cubicBezTo>
                    <a:pt x="891" y="589"/>
                    <a:pt x="924" y="322"/>
                    <a:pt x="757" y="155"/>
                  </a:cubicBezTo>
                  <a:cubicBezTo>
                    <a:pt x="674" y="48"/>
                    <a:pt x="560"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28"/>
            <p:cNvSpPr/>
            <p:nvPr/>
          </p:nvSpPr>
          <p:spPr>
            <a:xfrm>
              <a:off x="7616325" y="4118975"/>
              <a:ext cx="24850" cy="20875"/>
            </a:xfrm>
            <a:custGeom>
              <a:avLst/>
              <a:gdLst/>
              <a:ahLst/>
              <a:cxnLst/>
              <a:rect l="l" t="t" r="r" b="b"/>
              <a:pathLst>
                <a:path w="994" h="835" extrusionOk="0">
                  <a:moveTo>
                    <a:pt x="550" y="0"/>
                  </a:moveTo>
                  <a:cubicBezTo>
                    <a:pt x="208" y="0"/>
                    <a:pt x="0" y="381"/>
                    <a:pt x="192" y="670"/>
                  </a:cubicBezTo>
                  <a:cubicBezTo>
                    <a:pt x="281" y="783"/>
                    <a:pt x="403" y="835"/>
                    <a:pt x="524" y="835"/>
                  </a:cubicBezTo>
                  <a:cubicBezTo>
                    <a:pt x="723" y="835"/>
                    <a:pt x="918" y="697"/>
                    <a:pt x="960" y="469"/>
                  </a:cubicBezTo>
                  <a:cubicBezTo>
                    <a:pt x="993" y="236"/>
                    <a:pt x="826" y="36"/>
                    <a:pt x="593" y="2"/>
                  </a:cubicBezTo>
                  <a:cubicBezTo>
                    <a:pt x="578" y="1"/>
                    <a:pt x="564" y="0"/>
                    <a:pt x="5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28"/>
            <p:cNvSpPr/>
            <p:nvPr/>
          </p:nvSpPr>
          <p:spPr>
            <a:xfrm>
              <a:off x="7553750" y="4179575"/>
              <a:ext cx="27375" cy="21250"/>
            </a:xfrm>
            <a:custGeom>
              <a:avLst/>
              <a:gdLst/>
              <a:ahLst/>
              <a:cxnLst/>
              <a:rect l="l" t="t" r="r" b="b"/>
              <a:pathLst>
                <a:path w="1095" h="850" extrusionOk="0">
                  <a:moveTo>
                    <a:pt x="559" y="0"/>
                  </a:moveTo>
                  <a:cubicBezTo>
                    <a:pt x="430" y="0"/>
                    <a:pt x="294" y="60"/>
                    <a:pt x="194" y="180"/>
                  </a:cubicBezTo>
                  <a:cubicBezTo>
                    <a:pt x="1" y="437"/>
                    <a:pt x="211" y="849"/>
                    <a:pt x="554" y="849"/>
                  </a:cubicBezTo>
                  <a:cubicBezTo>
                    <a:pt x="567" y="849"/>
                    <a:pt x="581" y="849"/>
                    <a:pt x="594" y="847"/>
                  </a:cubicBezTo>
                  <a:cubicBezTo>
                    <a:pt x="961" y="781"/>
                    <a:pt x="1094" y="314"/>
                    <a:pt x="794" y="80"/>
                  </a:cubicBezTo>
                  <a:cubicBezTo>
                    <a:pt x="727" y="27"/>
                    <a:pt x="645" y="0"/>
                    <a:pt x="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28"/>
            <p:cNvSpPr/>
            <p:nvPr/>
          </p:nvSpPr>
          <p:spPr>
            <a:xfrm>
              <a:off x="7591925" y="41849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28"/>
            <p:cNvSpPr/>
            <p:nvPr/>
          </p:nvSpPr>
          <p:spPr>
            <a:xfrm>
              <a:off x="7725675" y="3915875"/>
              <a:ext cx="28900" cy="21525"/>
            </a:xfrm>
            <a:custGeom>
              <a:avLst/>
              <a:gdLst/>
              <a:ahLst/>
              <a:cxnLst/>
              <a:rect l="l" t="t" r="r" b="b"/>
              <a:pathLst>
                <a:path w="1156" h="861" extrusionOk="0">
                  <a:moveTo>
                    <a:pt x="641" y="0"/>
                  </a:moveTo>
                  <a:cubicBezTo>
                    <a:pt x="229" y="0"/>
                    <a:pt x="1" y="620"/>
                    <a:pt x="488" y="821"/>
                  </a:cubicBezTo>
                  <a:cubicBezTo>
                    <a:pt x="542" y="848"/>
                    <a:pt x="601" y="860"/>
                    <a:pt x="659" y="860"/>
                  </a:cubicBezTo>
                  <a:cubicBezTo>
                    <a:pt x="820" y="860"/>
                    <a:pt x="982" y="768"/>
                    <a:pt x="1056" y="621"/>
                  </a:cubicBezTo>
                  <a:cubicBezTo>
                    <a:pt x="1156" y="421"/>
                    <a:pt x="1056" y="154"/>
                    <a:pt x="855" y="54"/>
                  </a:cubicBezTo>
                  <a:cubicBezTo>
                    <a:pt x="781" y="17"/>
                    <a:pt x="709" y="0"/>
                    <a:pt x="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28"/>
            <p:cNvSpPr/>
            <p:nvPr/>
          </p:nvSpPr>
          <p:spPr>
            <a:xfrm>
              <a:off x="7794325" y="3680800"/>
              <a:ext cx="25300" cy="21200"/>
            </a:xfrm>
            <a:custGeom>
              <a:avLst/>
              <a:gdLst/>
              <a:ahLst/>
              <a:cxnLst/>
              <a:rect l="l" t="t" r="r" b="b"/>
              <a:pathLst>
                <a:path w="1012" h="848" extrusionOk="0">
                  <a:moveTo>
                    <a:pt x="531" y="0"/>
                  </a:moveTo>
                  <a:cubicBezTo>
                    <a:pt x="242" y="0"/>
                    <a:pt x="0" y="322"/>
                    <a:pt x="178" y="617"/>
                  </a:cubicBezTo>
                  <a:cubicBezTo>
                    <a:pt x="255" y="772"/>
                    <a:pt x="397" y="848"/>
                    <a:pt x="541" y="848"/>
                  </a:cubicBezTo>
                  <a:cubicBezTo>
                    <a:pt x="706" y="848"/>
                    <a:pt x="873" y="747"/>
                    <a:pt x="945" y="551"/>
                  </a:cubicBezTo>
                  <a:cubicBezTo>
                    <a:pt x="1011" y="317"/>
                    <a:pt x="878" y="84"/>
                    <a:pt x="645" y="17"/>
                  </a:cubicBezTo>
                  <a:cubicBezTo>
                    <a:pt x="606" y="5"/>
                    <a:pt x="568"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28"/>
            <p:cNvSpPr/>
            <p:nvPr/>
          </p:nvSpPr>
          <p:spPr>
            <a:xfrm>
              <a:off x="7782900" y="3759175"/>
              <a:ext cx="26350" cy="21000"/>
            </a:xfrm>
            <a:custGeom>
              <a:avLst/>
              <a:gdLst/>
              <a:ahLst/>
              <a:cxnLst/>
              <a:rect l="l" t="t" r="r" b="b"/>
              <a:pathLst>
                <a:path w="1054" h="840" extrusionOk="0">
                  <a:moveTo>
                    <a:pt x="461" y="0"/>
                  </a:moveTo>
                  <a:cubicBezTo>
                    <a:pt x="291" y="0"/>
                    <a:pt x="123" y="125"/>
                    <a:pt x="67" y="318"/>
                  </a:cubicBezTo>
                  <a:cubicBezTo>
                    <a:pt x="1" y="518"/>
                    <a:pt x="134" y="751"/>
                    <a:pt x="368" y="818"/>
                  </a:cubicBezTo>
                  <a:cubicBezTo>
                    <a:pt x="416" y="833"/>
                    <a:pt x="461" y="840"/>
                    <a:pt x="504" y="840"/>
                  </a:cubicBezTo>
                  <a:cubicBezTo>
                    <a:pt x="932" y="840"/>
                    <a:pt x="1053" y="139"/>
                    <a:pt x="568" y="17"/>
                  </a:cubicBezTo>
                  <a:cubicBezTo>
                    <a:pt x="533" y="6"/>
                    <a:pt x="497"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28"/>
            <p:cNvSpPr/>
            <p:nvPr/>
          </p:nvSpPr>
          <p:spPr>
            <a:xfrm>
              <a:off x="7782075" y="3907875"/>
              <a:ext cx="24825" cy="21075"/>
            </a:xfrm>
            <a:custGeom>
              <a:avLst/>
              <a:gdLst/>
              <a:ahLst/>
              <a:cxnLst/>
              <a:rect l="l" t="t" r="r" b="b"/>
              <a:pathLst>
                <a:path w="993" h="843" extrusionOk="0">
                  <a:moveTo>
                    <a:pt x="455" y="0"/>
                  </a:moveTo>
                  <a:cubicBezTo>
                    <a:pt x="254" y="0"/>
                    <a:pt x="55" y="139"/>
                    <a:pt x="34" y="374"/>
                  </a:cubicBezTo>
                  <a:cubicBezTo>
                    <a:pt x="0" y="607"/>
                    <a:pt x="167" y="808"/>
                    <a:pt x="401" y="841"/>
                  </a:cubicBezTo>
                  <a:cubicBezTo>
                    <a:pt x="414" y="842"/>
                    <a:pt x="427" y="843"/>
                    <a:pt x="440" y="843"/>
                  </a:cubicBezTo>
                  <a:cubicBezTo>
                    <a:pt x="784" y="843"/>
                    <a:pt x="993" y="430"/>
                    <a:pt x="768" y="140"/>
                  </a:cubicBezTo>
                  <a:cubicBezTo>
                    <a:pt x="683" y="44"/>
                    <a:pt x="569" y="0"/>
                    <a:pt x="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28"/>
            <p:cNvSpPr/>
            <p:nvPr/>
          </p:nvSpPr>
          <p:spPr>
            <a:xfrm>
              <a:off x="7859825" y="3647250"/>
              <a:ext cx="25425" cy="20650"/>
            </a:xfrm>
            <a:custGeom>
              <a:avLst/>
              <a:gdLst/>
              <a:ahLst/>
              <a:cxnLst/>
              <a:rect l="l" t="t" r="r" b="b"/>
              <a:pathLst>
                <a:path w="1017" h="826" extrusionOk="0">
                  <a:moveTo>
                    <a:pt x="503" y="1"/>
                  </a:moveTo>
                  <a:cubicBezTo>
                    <a:pt x="346" y="1"/>
                    <a:pt x="190" y="88"/>
                    <a:pt x="126" y="291"/>
                  </a:cubicBezTo>
                  <a:cubicBezTo>
                    <a:pt x="1" y="604"/>
                    <a:pt x="267" y="826"/>
                    <a:pt x="524" y="826"/>
                  </a:cubicBezTo>
                  <a:cubicBezTo>
                    <a:pt x="679" y="826"/>
                    <a:pt x="831" y="746"/>
                    <a:pt x="893" y="558"/>
                  </a:cubicBezTo>
                  <a:cubicBezTo>
                    <a:pt x="1017" y="228"/>
                    <a:pt x="75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28"/>
            <p:cNvSpPr/>
            <p:nvPr/>
          </p:nvSpPr>
          <p:spPr>
            <a:xfrm>
              <a:off x="7862125" y="3576050"/>
              <a:ext cx="23125" cy="21075"/>
            </a:xfrm>
            <a:custGeom>
              <a:avLst/>
              <a:gdLst/>
              <a:ahLst/>
              <a:cxnLst/>
              <a:rect l="l" t="t" r="r" b="b"/>
              <a:pathLst>
                <a:path w="925" h="843" extrusionOk="0">
                  <a:moveTo>
                    <a:pt x="441" y="0"/>
                  </a:moveTo>
                  <a:cubicBezTo>
                    <a:pt x="258" y="0"/>
                    <a:pt x="77" y="106"/>
                    <a:pt x="34" y="337"/>
                  </a:cubicBezTo>
                  <a:cubicBezTo>
                    <a:pt x="1" y="571"/>
                    <a:pt x="134" y="804"/>
                    <a:pt x="368" y="838"/>
                  </a:cubicBezTo>
                  <a:cubicBezTo>
                    <a:pt x="388" y="841"/>
                    <a:pt x="408" y="842"/>
                    <a:pt x="427" y="842"/>
                  </a:cubicBezTo>
                  <a:cubicBezTo>
                    <a:pt x="635" y="842"/>
                    <a:pt x="807" y="687"/>
                    <a:pt x="868" y="504"/>
                  </a:cubicBezTo>
                  <a:cubicBezTo>
                    <a:pt x="925" y="183"/>
                    <a:pt x="681"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28"/>
            <p:cNvSpPr/>
            <p:nvPr/>
          </p:nvSpPr>
          <p:spPr>
            <a:xfrm>
              <a:off x="7960525" y="3726925"/>
              <a:ext cx="24750" cy="21150"/>
            </a:xfrm>
            <a:custGeom>
              <a:avLst/>
              <a:gdLst/>
              <a:ahLst/>
              <a:cxnLst/>
              <a:rect l="l" t="t" r="r" b="b"/>
              <a:pathLst>
                <a:path w="990" h="846" extrusionOk="0">
                  <a:moveTo>
                    <a:pt x="466" y="1"/>
                  </a:moveTo>
                  <a:cubicBezTo>
                    <a:pt x="411" y="1"/>
                    <a:pt x="355" y="13"/>
                    <a:pt x="301" y="40"/>
                  </a:cubicBezTo>
                  <a:cubicBezTo>
                    <a:pt x="68" y="140"/>
                    <a:pt x="1" y="373"/>
                    <a:pt x="101" y="607"/>
                  </a:cubicBezTo>
                  <a:cubicBezTo>
                    <a:pt x="179" y="775"/>
                    <a:pt x="315" y="845"/>
                    <a:pt x="450" y="845"/>
                  </a:cubicBezTo>
                  <a:cubicBezTo>
                    <a:pt x="719" y="845"/>
                    <a:pt x="990" y="572"/>
                    <a:pt x="835" y="240"/>
                  </a:cubicBezTo>
                  <a:cubicBezTo>
                    <a:pt x="762" y="93"/>
                    <a:pt x="617" y="1"/>
                    <a:pt x="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28"/>
            <p:cNvSpPr/>
            <p:nvPr/>
          </p:nvSpPr>
          <p:spPr>
            <a:xfrm>
              <a:off x="8013075" y="3656150"/>
              <a:ext cx="27300" cy="21250"/>
            </a:xfrm>
            <a:custGeom>
              <a:avLst/>
              <a:gdLst/>
              <a:ahLst/>
              <a:cxnLst/>
              <a:rect l="l" t="t" r="r" b="b"/>
              <a:pathLst>
                <a:path w="1092" h="850" extrusionOk="0">
                  <a:moveTo>
                    <a:pt x="510" y="0"/>
                  </a:moveTo>
                  <a:cubicBezTo>
                    <a:pt x="496" y="0"/>
                    <a:pt x="482" y="1"/>
                    <a:pt x="467" y="2"/>
                  </a:cubicBezTo>
                  <a:cubicBezTo>
                    <a:pt x="100" y="69"/>
                    <a:pt x="0" y="536"/>
                    <a:pt x="301" y="769"/>
                  </a:cubicBezTo>
                  <a:cubicBezTo>
                    <a:pt x="367" y="823"/>
                    <a:pt x="450" y="849"/>
                    <a:pt x="534" y="849"/>
                  </a:cubicBezTo>
                  <a:cubicBezTo>
                    <a:pt x="659" y="849"/>
                    <a:pt x="788" y="789"/>
                    <a:pt x="868" y="669"/>
                  </a:cubicBezTo>
                  <a:cubicBezTo>
                    <a:pt x="1092" y="381"/>
                    <a:pt x="855" y="0"/>
                    <a:pt x="5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28"/>
            <p:cNvSpPr/>
            <p:nvPr/>
          </p:nvSpPr>
          <p:spPr>
            <a:xfrm>
              <a:off x="7976375" y="3477350"/>
              <a:ext cx="24650" cy="20475"/>
            </a:xfrm>
            <a:custGeom>
              <a:avLst/>
              <a:gdLst/>
              <a:ahLst/>
              <a:cxnLst/>
              <a:rect l="l" t="t" r="r" b="b"/>
              <a:pathLst>
                <a:path w="986" h="819" extrusionOk="0">
                  <a:moveTo>
                    <a:pt x="561" y="1"/>
                  </a:moveTo>
                  <a:cubicBezTo>
                    <a:pt x="530" y="1"/>
                    <a:pt x="498" y="5"/>
                    <a:pt x="468" y="16"/>
                  </a:cubicBezTo>
                  <a:cubicBezTo>
                    <a:pt x="101" y="82"/>
                    <a:pt x="1" y="549"/>
                    <a:pt x="301" y="750"/>
                  </a:cubicBezTo>
                  <a:cubicBezTo>
                    <a:pt x="372" y="797"/>
                    <a:pt x="448" y="818"/>
                    <a:pt x="523" y="818"/>
                  </a:cubicBezTo>
                  <a:cubicBezTo>
                    <a:pt x="764" y="818"/>
                    <a:pt x="986" y="596"/>
                    <a:pt x="935" y="316"/>
                  </a:cubicBezTo>
                  <a:cubicBezTo>
                    <a:pt x="906" y="146"/>
                    <a:pt x="734" y="1"/>
                    <a:pt x="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28"/>
            <p:cNvSpPr/>
            <p:nvPr/>
          </p:nvSpPr>
          <p:spPr>
            <a:xfrm>
              <a:off x="7923850" y="3478700"/>
              <a:ext cx="24425" cy="20675"/>
            </a:xfrm>
            <a:custGeom>
              <a:avLst/>
              <a:gdLst/>
              <a:ahLst/>
              <a:cxnLst/>
              <a:rect l="l" t="t" r="r" b="b"/>
              <a:pathLst>
                <a:path w="977" h="827" extrusionOk="0">
                  <a:moveTo>
                    <a:pt x="487" y="0"/>
                  </a:moveTo>
                  <a:cubicBezTo>
                    <a:pt x="438" y="0"/>
                    <a:pt x="387" y="9"/>
                    <a:pt x="334" y="28"/>
                  </a:cubicBezTo>
                  <a:cubicBezTo>
                    <a:pt x="134" y="95"/>
                    <a:pt x="0" y="329"/>
                    <a:pt x="67" y="529"/>
                  </a:cubicBezTo>
                  <a:cubicBezTo>
                    <a:pt x="138" y="725"/>
                    <a:pt x="305" y="826"/>
                    <a:pt x="471" y="826"/>
                  </a:cubicBezTo>
                  <a:cubicBezTo>
                    <a:pt x="614" y="826"/>
                    <a:pt x="757" y="750"/>
                    <a:pt x="834" y="595"/>
                  </a:cubicBezTo>
                  <a:cubicBezTo>
                    <a:pt x="977" y="310"/>
                    <a:pt x="778"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28"/>
            <p:cNvSpPr/>
            <p:nvPr/>
          </p:nvSpPr>
          <p:spPr>
            <a:xfrm>
              <a:off x="7945525" y="3521550"/>
              <a:ext cx="23150" cy="21075"/>
            </a:xfrm>
            <a:custGeom>
              <a:avLst/>
              <a:gdLst/>
              <a:ahLst/>
              <a:cxnLst/>
              <a:rect l="l" t="t" r="r" b="b"/>
              <a:pathLst>
                <a:path w="926" h="843" extrusionOk="0">
                  <a:moveTo>
                    <a:pt x="472" y="1"/>
                  </a:moveTo>
                  <a:cubicBezTo>
                    <a:pt x="438" y="1"/>
                    <a:pt x="403" y="6"/>
                    <a:pt x="367" y="16"/>
                  </a:cubicBezTo>
                  <a:cubicBezTo>
                    <a:pt x="167" y="49"/>
                    <a:pt x="0" y="282"/>
                    <a:pt x="67" y="516"/>
                  </a:cubicBezTo>
                  <a:lnTo>
                    <a:pt x="34" y="516"/>
                  </a:lnTo>
                  <a:cubicBezTo>
                    <a:pt x="76" y="742"/>
                    <a:pt x="250" y="842"/>
                    <a:pt x="429" y="842"/>
                  </a:cubicBezTo>
                  <a:cubicBezTo>
                    <a:pt x="673" y="842"/>
                    <a:pt x="925" y="657"/>
                    <a:pt x="868" y="349"/>
                  </a:cubicBezTo>
                  <a:cubicBezTo>
                    <a:pt x="839" y="151"/>
                    <a:pt x="667"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28"/>
            <p:cNvSpPr/>
            <p:nvPr/>
          </p:nvSpPr>
          <p:spPr>
            <a:xfrm>
              <a:off x="8040125" y="3046400"/>
              <a:ext cx="25500" cy="21125"/>
            </a:xfrm>
            <a:custGeom>
              <a:avLst/>
              <a:gdLst/>
              <a:ahLst/>
              <a:cxnLst/>
              <a:rect l="l" t="t" r="r" b="b"/>
              <a:pathLst>
                <a:path w="1020" h="845" extrusionOk="0">
                  <a:moveTo>
                    <a:pt x="572" y="1"/>
                  </a:moveTo>
                  <a:cubicBezTo>
                    <a:pt x="244" y="1"/>
                    <a:pt x="1" y="364"/>
                    <a:pt x="186" y="642"/>
                  </a:cubicBezTo>
                  <a:cubicBezTo>
                    <a:pt x="284" y="781"/>
                    <a:pt x="422" y="845"/>
                    <a:pt x="555" y="845"/>
                  </a:cubicBezTo>
                  <a:cubicBezTo>
                    <a:pt x="740" y="845"/>
                    <a:pt x="914" y="722"/>
                    <a:pt x="953" y="508"/>
                  </a:cubicBezTo>
                  <a:cubicBezTo>
                    <a:pt x="1020" y="275"/>
                    <a:pt x="853" y="75"/>
                    <a:pt x="653" y="8"/>
                  </a:cubicBezTo>
                  <a:cubicBezTo>
                    <a:pt x="625" y="3"/>
                    <a:pt x="598"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28"/>
            <p:cNvSpPr/>
            <p:nvPr/>
          </p:nvSpPr>
          <p:spPr>
            <a:xfrm>
              <a:off x="7946000" y="2756325"/>
              <a:ext cx="24575" cy="20975"/>
            </a:xfrm>
            <a:custGeom>
              <a:avLst/>
              <a:gdLst/>
              <a:ahLst/>
              <a:cxnLst/>
              <a:rect l="l" t="t" r="r" b="b"/>
              <a:pathLst>
                <a:path w="983" h="839" extrusionOk="0">
                  <a:moveTo>
                    <a:pt x="510" y="1"/>
                  </a:moveTo>
                  <a:cubicBezTo>
                    <a:pt x="262" y="1"/>
                    <a:pt x="1" y="214"/>
                    <a:pt x="81" y="536"/>
                  </a:cubicBezTo>
                  <a:cubicBezTo>
                    <a:pt x="147" y="747"/>
                    <a:pt x="312" y="839"/>
                    <a:pt x="478" y="839"/>
                  </a:cubicBezTo>
                  <a:cubicBezTo>
                    <a:pt x="730" y="839"/>
                    <a:pt x="983" y="626"/>
                    <a:pt x="882" y="303"/>
                  </a:cubicBezTo>
                  <a:cubicBezTo>
                    <a:pt x="829" y="92"/>
                    <a:pt x="672" y="1"/>
                    <a:pt x="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28"/>
            <p:cNvSpPr/>
            <p:nvPr/>
          </p:nvSpPr>
          <p:spPr>
            <a:xfrm>
              <a:off x="7908825" y="2882050"/>
              <a:ext cx="24675" cy="20475"/>
            </a:xfrm>
            <a:custGeom>
              <a:avLst/>
              <a:gdLst/>
              <a:ahLst/>
              <a:cxnLst/>
              <a:rect l="l" t="t" r="r" b="b"/>
              <a:pathLst>
                <a:path w="987" h="819" extrusionOk="0">
                  <a:moveTo>
                    <a:pt x="448" y="1"/>
                  </a:moveTo>
                  <a:cubicBezTo>
                    <a:pt x="257" y="1"/>
                    <a:pt x="74" y="125"/>
                    <a:pt x="34" y="344"/>
                  </a:cubicBezTo>
                  <a:cubicBezTo>
                    <a:pt x="1" y="578"/>
                    <a:pt x="134" y="778"/>
                    <a:pt x="368" y="811"/>
                  </a:cubicBezTo>
                  <a:cubicBezTo>
                    <a:pt x="395" y="816"/>
                    <a:pt x="422" y="819"/>
                    <a:pt x="448" y="819"/>
                  </a:cubicBezTo>
                  <a:cubicBezTo>
                    <a:pt x="772" y="819"/>
                    <a:pt x="986" y="455"/>
                    <a:pt x="801" y="177"/>
                  </a:cubicBezTo>
                  <a:cubicBezTo>
                    <a:pt x="707" y="57"/>
                    <a:pt x="576"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28"/>
            <p:cNvSpPr/>
            <p:nvPr/>
          </p:nvSpPr>
          <p:spPr>
            <a:xfrm>
              <a:off x="7983050" y="3078550"/>
              <a:ext cx="26300" cy="21025"/>
            </a:xfrm>
            <a:custGeom>
              <a:avLst/>
              <a:gdLst/>
              <a:ahLst/>
              <a:cxnLst/>
              <a:rect l="l" t="t" r="r" b="b"/>
              <a:pathLst>
                <a:path w="1052" h="841" extrusionOk="0">
                  <a:moveTo>
                    <a:pt x="475" y="0"/>
                  </a:moveTo>
                  <a:cubicBezTo>
                    <a:pt x="431" y="0"/>
                    <a:pt x="384" y="7"/>
                    <a:pt x="334" y="23"/>
                  </a:cubicBezTo>
                  <a:cubicBezTo>
                    <a:pt x="134" y="56"/>
                    <a:pt x="0" y="290"/>
                    <a:pt x="67" y="523"/>
                  </a:cubicBezTo>
                  <a:cubicBezTo>
                    <a:pt x="122" y="716"/>
                    <a:pt x="268" y="841"/>
                    <a:pt x="449" y="841"/>
                  </a:cubicBezTo>
                  <a:cubicBezTo>
                    <a:pt x="487" y="841"/>
                    <a:pt x="527" y="835"/>
                    <a:pt x="568" y="824"/>
                  </a:cubicBezTo>
                  <a:cubicBezTo>
                    <a:pt x="1051" y="672"/>
                    <a:pt x="905"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28"/>
            <p:cNvSpPr/>
            <p:nvPr/>
          </p:nvSpPr>
          <p:spPr>
            <a:xfrm>
              <a:off x="8048525" y="3011875"/>
              <a:ext cx="22950" cy="21000"/>
            </a:xfrm>
            <a:custGeom>
              <a:avLst/>
              <a:gdLst/>
              <a:ahLst/>
              <a:cxnLst/>
              <a:rect l="l" t="t" r="r" b="b"/>
              <a:pathLst>
                <a:path w="918" h="840" extrusionOk="0">
                  <a:moveTo>
                    <a:pt x="467" y="0"/>
                  </a:moveTo>
                  <a:cubicBezTo>
                    <a:pt x="225" y="0"/>
                    <a:pt x="1" y="217"/>
                    <a:pt x="50" y="488"/>
                  </a:cubicBezTo>
                  <a:cubicBezTo>
                    <a:pt x="71" y="715"/>
                    <a:pt x="256" y="839"/>
                    <a:pt x="450" y="839"/>
                  </a:cubicBezTo>
                  <a:cubicBezTo>
                    <a:pt x="570" y="839"/>
                    <a:pt x="694" y="791"/>
                    <a:pt x="784" y="689"/>
                  </a:cubicBezTo>
                  <a:cubicBezTo>
                    <a:pt x="917" y="488"/>
                    <a:pt x="884" y="222"/>
                    <a:pt x="717" y="88"/>
                  </a:cubicBezTo>
                  <a:cubicBezTo>
                    <a:pt x="639" y="27"/>
                    <a:pt x="552" y="0"/>
                    <a:pt x="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28"/>
            <p:cNvSpPr/>
            <p:nvPr/>
          </p:nvSpPr>
          <p:spPr>
            <a:xfrm>
              <a:off x="8018900" y="2836075"/>
              <a:ext cx="23125" cy="20900"/>
            </a:xfrm>
            <a:custGeom>
              <a:avLst/>
              <a:gdLst/>
              <a:ahLst/>
              <a:cxnLst/>
              <a:rect l="l" t="t" r="r" b="b"/>
              <a:pathLst>
                <a:path w="925" h="836" extrusionOk="0">
                  <a:moveTo>
                    <a:pt x="473" y="0"/>
                  </a:moveTo>
                  <a:cubicBezTo>
                    <a:pt x="438" y="0"/>
                    <a:pt x="403" y="5"/>
                    <a:pt x="368" y="15"/>
                  </a:cubicBezTo>
                  <a:cubicBezTo>
                    <a:pt x="168" y="48"/>
                    <a:pt x="1" y="248"/>
                    <a:pt x="34" y="482"/>
                  </a:cubicBezTo>
                  <a:cubicBezTo>
                    <a:pt x="78" y="728"/>
                    <a:pt x="259" y="836"/>
                    <a:pt x="442" y="836"/>
                  </a:cubicBezTo>
                  <a:cubicBezTo>
                    <a:pt x="682" y="836"/>
                    <a:pt x="925" y="651"/>
                    <a:pt x="868" y="349"/>
                  </a:cubicBezTo>
                  <a:cubicBezTo>
                    <a:pt x="840" y="150"/>
                    <a:pt x="667" y="0"/>
                    <a:pt x="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28"/>
            <p:cNvSpPr/>
            <p:nvPr/>
          </p:nvSpPr>
          <p:spPr>
            <a:xfrm>
              <a:off x="7977200" y="2796575"/>
              <a:ext cx="27325" cy="20750"/>
            </a:xfrm>
            <a:custGeom>
              <a:avLst/>
              <a:gdLst/>
              <a:ahLst/>
              <a:cxnLst/>
              <a:rect l="l" t="t" r="r" b="b"/>
              <a:pathLst>
                <a:path w="1093" h="830" extrusionOk="0">
                  <a:moveTo>
                    <a:pt x="566" y="1"/>
                  </a:moveTo>
                  <a:cubicBezTo>
                    <a:pt x="471" y="1"/>
                    <a:pt x="376" y="34"/>
                    <a:pt x="301" y="94"/>
                  </a:cubicBezTo>
                  <a:cubicBezTo>
                    <a:pt x="1" y="327"/>
                    <a:pt x="134" y="794"/>
                    <a:pt x="501" y="828"/>
                  </a:cubicBezTo>
                  <a:cubicBezTo>
                    <a:pt x="516" y="829"/>
                    <a:pt x="530" y="830"/>
                    <a:pt x="544" y="830"/>
                  </a:cubicBezTo>
                  <a:cubicBezTo>
                    <a:pt x="886" y="830"/>
                    <a:pt x="1093" y="449"/>
                    <a:pt x="868" y="161"/>
                  </a:cubicBezTo>
                  <a:cubicBezTo>
                    <a:pt x="795" y="50"/>
                    <a:pt x="681"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28"/>
            <p:cNvSpPr/>
            <p:nvPr/>
          </p:nvSpPr>
          <p:spPr>
            <a:xfrm>
              <a:off x="7962200" y="3157775"/>
              <a:ext cx="24200" cy="21425"/>
            </a:xfrm>
            <a:custGeom>
              <a:avLst/>
              <a:gdLst/>
              <a:ahLst/>
              <a:cxnLst/>
              <a:rect l="l" t="t" r="r" b="b"/>
              <a:pathLst>
                <a:path w="968" h="857" extrusionOk="0">
                  <a:moveTo>
                    <a:pt x="415" y="0"/>
                  </a:moveTo>
                  <a:cubicBezTo>
                    <a:pt x="202" y="0"/>
                    <a:pt x="1" y="173"/>
                    <a:pt x="1" y="423"/>
                  </a:cubicBezTo>
                  <a:cubicBezTo>
                    <a:pt x="1" y="657"/>
                    <a:pt x="167" y="857"/>
                    <a:pt x="401" y="857"/>
                  </a:cubicBezTo>
                  <a:cubicBezTo>
                    <a:pt x="768" y="857"/>
                    <a:pt x="968" y="390"/>
                    <a:pt x="701" y="123"/>
                  </a:cubicBezTo>
                  <a:cubicBezTo>
                    <a:pt x="616" y="38"/>
                    <a:pt x="51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28"/>
            <p:cNvSpPr/>
            <p:nvPr/>
          </p:nvSpPr>
          <p:spPr>
            <a:xfrm>
              <a:off x="7995125" y="3261700"/>
              <a:ext cx="24650" cy="21050"/>
            </a:xfrm>
            <a:custGeom>
              <a:avLst/>
              <a:gdLst/>
              <a:ahLst/>
              <a:cxnLst/>
              <a:rect l="l" t="t" r="r" b="b"/>
              <a:pathLst>
                <a:path w="986" h="842" extrusionOk="0">
                  <a:moveTo>
                    <a:pt x="463" y="0"/>
                  </a:moveTo>
                  <a:cubicBezTo>
                    <a:pt x="222" y="0"/>
                    <a:pt x="0" y="222"/>
                    <a:pt x="51" y="503"/>
                  </a:cubicBezTo>
                  <a:cubicBezTo>
                    <a:pt x="81" y="712"/>
                    <a:pt x="272" y="841"/>
                    <a:pt x="480" y="841"/>
                  </a:cubicBezTo>
                  <a:cubicBezTo>
                    <a:pt x="504" y="841"/>
                    <a:pt x="528" y="840"/>
                    <a:pt x="552" y="836"/>
                  </a:cubicBezTo>
                  <a:cubicBezTo>
                    <a:pt x="918" y="769"/>
                    <a:pt x="985" y="269"/>
                    <a:pt x="685" y="69"/>
                  </a:cubicBezTo>
                  <a:cubicBezTo>
                    <a:pt x="614" y="22"/>
                    <a:pt x="538" y="0"/>
                    <a:pt x="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28"/>
            <p:cNvSpPr/>
            <p:nvPr/>
          </p:nvSpPr>
          <p:spPr>
            <a:xfrm>
              <a:off x="8036800" y="3136475"/>
              <a:ext cx="24675" cy="20475"/>
            </a:xfrm>
            <a:custGeom>
              <a:avLst/>
              <a:gdLst/>
              <a:ahLst/>
              <a:cxnLst/>
              <a:rect l="l" t="t" r="r" b="b"/>
              <a:pathLst>
                <a:path w="987" h="819" extrusionOk="0">
                  <a:moveTo>
                    <a:pt x="539" y="0"/>
                  </a:moveTo>
                  <a:cubicBezTo>
                    <a:pt x="215" y="0"/>
                    <a:pt x="0" y="364"/>
                    <a:pt x="185" y="641"/>
                  </a:cubicBezTo>
                  <a:cubicBezTo>
                    <a:pt x="266" y="762"/>
                    <a:pt x="395" y="818"/>
                    <a:pt x="525" y="818"/>
                  </a:cubicBezTo>
                  <a:cubicBezTo>
                    <a:pt x="718" y="818"/>
                    <a:pt x="913" y="694"/>
                    <a:pt x="953" y="475"/>
                  </a:cubicBezTo>
                  <a:cubicBezTo>
                    <a:pt x="986" y="274"/>
                    <a:pt x="853" y="41"/>
                    <a:pt x="619" y="8"/>
                  </a:cubicBezTo>
                  <a:cubicBezTo>
                    <a:pt x="592" y="3"/>
                    <a:pt x="565"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28"/>
            <p:cNvSpPr/>
            <p:nvPr/>
          </p:nvSpPr>
          <p:spPr>
            <a:xfrm>
              <a:off x="7959125" y="2708900"/>
              <a:ext cx="23200" cy="21600"/>
            </a:xfrm>
            <a:custGeom>
              <a:avLst/>
              <a:gdLst/>
              <a:ahLst/>
              <a:cxnLst/>
              <a:rect l="l" t="t" r="r" b="b"/>
              <a:pathLst>
                <a:path w="928" h="864" extrusionOk="0">
                  <a:moveTo>
                    <a:pt x="472" y="1"/>
                  </a:moveTo>
                  <a:cubicBezTo>
                    <a:pt x="236" y="1"/>
                    <a:pt x="1" y="182"/>
                    <a:pt x="57" y="499"/>
                  </a:cubicBezTo>
                  <a:cubicBezTo>
                    <a:pt x="86" y="749"/>
                    <a:pt x="266" y="863"/>
                    <a:pt x="451" y="863"/>
                  </a:cubicBezTo>
                  <a:cubicBezTo>
                    <a:pt x="685" y="863"/>
                    <a:pt x="928" y="682"/>
                    <a:pt x="891" y="365"/>
                  </a:cubicBezTo>
                  <a:cubicBezTo>
                    <a:pt x="847" y="115"/>
                    <a:pt x="659"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28"/>
            <p:cNvSpPr/>
            <p:nvPr/>
          </p:nvSpPr>
          <p:spPr>
            <a:xfrm>
              <a:off x="7905950" y="2511250"/>
              <a:ext cx="23900" cy="20875"/>
            </a:xfrm>
            <a:custGeom>
              <a:avLst/>
              <a:gdLst/>
              <a:ahLst/>
              <a:cxnLst/>
              <a:rect l="l" t="t" r="r" b="b"/>
              <a:pathLst>
                <a:path w="956" h="835" extrusionOk="0">
                  <a:moveTo>
                    <a:pt x="503" y="1"/>
                  </a:moveTo>
                  <a:cubicBezTo>
                    <a:pt x="251" y="1"/>
                    <a:pt x="0" y="206"/>
                    <a:pt x="116" y="532"/>
                  </a:cubicBezTo>
                  <a:cubicBezTo>
                    <a:pt x="172" y="742"/>
                    <a:pt x="333" y="835"/>
                    <a:pt x="496" y="835"/>
                  </a:cubicBezTo>
                  <a:cubicBezTo>
                    <a:pt x="723" y="835"/>
                    <a:pt x="955" y="656"/>
                    <a:pt x="916" y="366"/>
                  </a:cubicBezTo>
                  <a:cubicBezTo>
                    <a:pt x="874" y="111"/>
                    <a:pt x="68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28"/>
            <p:cNvSpPr/>
            <p:nvPr/>
          </p:nvSpPr>
          <p:spPr>
            <a:xfrm>
              <a:off x="7862125" y="2612525"/>
              <a:ext cx="26525" cy="20825"/>
            </a:xfrm>
            <a:custGeom>
              <a:avLst/>
              <a:gdLst/>
              <a:ahLst/>
              <a:cxnLst/>
              <a:rect l="l" t="t" r="r" b="b"/>
              <a:pathLst>
                <a:path w="1061" h="833" extrusionOk="0">
                  <a:moveTo>
                    <a:pt x="447" y="0"/>
                  </a:moveTo>
                  <a:cubicBezTo>
                    <a:pt x="259" y="0"/>
                    <a:pt x="95" y="125"/>
                    <a:pt x="67" y="317"/>
                  </a:cubicBezTo>
                  <a:cubicBezTo>
                    <a:pt x="1" y="518"/>
                    <a:pt x="134" y="751"/>
                    <a:pt x="368" y="818"/>
                  </a:cubicBezTo>
                  <a:cubicBezTo>
                    <a:pt x="408" y="828"/>
                    <a:pt x="447" y="833"/>
                    <a:pt x="484" y="833"/>
                  </a:cubicBezTo>
                  <a:cubicBezTo>
                    <a:pt x="928" y="833"/>
                    <a:pt x="1061" y="140"/>
                    <a:pt x="568" y="17"/>
                  </a:cubicBezTo>
                  <a:cubicBezTo>
                    <a:pt x="527" y="6"/>
                    <a:pt x="486"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28"/>
            <p:cNvSpPr/>
            <p:nvPr/>
          </p:nvSpPr>
          <p:spPr>
            <a:xfrm>
              <a:off x="7892375" y="2637925"/>
              <a:ext cx="27325" cy="21300"/>
            </a:xfrm>
            <a:custGeom>
              <a:avLst/>
              <a:gdLst/>
              <a:ahLst/>
              <a:cxnLst/>
              <a:rect l="l" t="t" r="r" b="b"/>
              <a:pathLst>
                <a:path w="1093" h="852" extrusionOk="0">
                  <a:moveTo>
                    <a:pt x="552" y="0"/>
                  </a:moveTo>
                  <a:cubicBezTo>
                    <a:pt x="209" y="0"/>
                    <a:pt x="0" y="413"/>
                    <a:pt x="225" y="702"/>
                  </a:cubicBezTo>
                  <a:cubicBezTo>
                    <a:pt x="303" y="800"/>
                    <a:pt x="426" y="852"/>
                    <a:pt x="555" y="852"/>
                  </a:cubicBezTo>
                  <a:cubicBezTo>
                    <a:pt x="647" y="852"/>
                    <a:pt x="742" y="825"/>
                    <a:pt x="825" y="769"/>
                  </a:cubicBezTo>
                  <a:cubicBezTo>
                    <a:pt x="1092" y="536"/>
                    <a:pt x="959" y="69"/>
                    <a:pt x="592" y="2"/>
                  </a:cubicBezTo>
                  <a:cubicBezTo>
                    <a:pt x="579" y="1"/>
                    <a:pt x="565"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28"/>
            <p:cNvSpPr/>
            <p:nvPr/>
          </p:nvSpPr>
          <p:spPr>
            <a:xfrm>
              <a:off x="7762050" y="2215025"/>
              <a:ext cx="24925" cy="21125"/>
            </a:xfrm>
            <a:custGeom>
              <a:avLst/>
              <a:gdLst/>
              <a:ahLst/>
              <a:cxnLst/>
              <a:rect l="l" t="t" r="r" b="b"/>
              <a:pathLst>
                <a:path w="997" h="845" extrusionOk="0">
                  <a:moveTo>
                    <a:pt x="482" y="1"/>
                  </a:moveTo>
                  <a:cubicBezTo>
                    <a:pt x="423" y="1"/>
                    <a:pt x="362" y="13"/>
                    <a:pt x="301" y="39"/>
                  </a:cubicBezTo>
                  <a:cubicBezTo>
                    <a:pt x="101" y="139"/>
                    <a:pt x="1" y="373"/>
                    <a:pt x="101" y="573"/>
                  </a:cubicBezTo>
                  <a:cubicBezTo>
                    <a:pt x="173" y="765"/>
                    <a:pt x="319" y="845"/>
                    <a:pt x="466" y="845"/>
                  </a:cubicBezTo>
                  <a:cubicBezTo>
                    <a:pt x="728" y="845"/>
                    <a:pt x="996" y="593"/>
                    <a:pt x="868" y="273"/>
                  </a:cubicBezTo>
                  <a:cubicBezTo>
                    <a:pt x="794" y="100"/>
                    <a:pt x="64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28"/>
            <p:cNvSpPr/>
            <p:nvPr/>
          </p:nvSpPr>
          <p:spPr>
            <a:xfrm>
              <a:off x="7603275" y="2067500"/>
              <a:ext cx="24575" cy="20975"/>
            </a:xfrm>
            <a:custGeom>
              <a:avLst/>
              <a:gdLst/>
              <a:ahLst/>
              <a:cxnLst/>
              <a:rect l="l" t="t" r="r" b="b"/>
              <a:pathLst>
                <a:path w="983" h="839" extrusionOk="0">
                  <a:moveTo>
                    <a:pt x="509" y="1"/>
                  </a:moveTo>
                  <a:cubicBezTo>
                    <a:pt x="261" y="1"/>
                    <a:pt x="0" y="214"/>
                    <a:pt x="81" y="536"/>
                  </a:cubicBezTo>
                  <a:cubicBezTo>
                    <a:pt x="147" y="747"/>
                    <a:pt x="312" y="838"/>
                    <a:pt x="477" y="838"/>
                  </a:cubicBezTo>
                  <a:cubicBezTo>
                    <a:pt x="729" y="838"/>
                    <a:pt x="982" y="626"/>
                    <a:pt x="881" y="303"/>
                  </a:cubicBezTo>
                  <a:cubicBezTo>
                    <a:pt x="828" y="92"/>
                    <a:pt x="671" y="1"/>
                    <a:pt x="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28"/>
            <p:cNvSpPr/>
            <p:nvPr/>
          </p:nvSpPr>
          <p:spPr>
            <a:xfrm>
              <a:off x="7650300" y="2134025"/>
              <a:ext cx="23375" cy="20950"/>
            </a:xfrm>
            <a:custGeom>
              <a:avLst/>
              <a:gdLst/>
              <a:ahLst/>
              <a:cxnLst/>
              <a:rect l="l" t="t" r="r" b="b"/>
              <a:pathLst>
                <a:path w="935" h="838" extrusionOk="0">
                  <a:moveTo>
                    <a:pt x="483" y="1"/>
                  </a:moveTo>
                  <a:cubicBezTo>
                    <a:pt x="388" y="1"/>
                    <a:pt x="291" y="35"/>
                    <a:pt x="201" y="110"/>
                  </a:cubicBezTo>
                  <a:cubicBezTo>
                    <a:pt x="34" y="244"/>
                    <a:pt x="1" y="511"/>
                    <a:pt x="168" y="677"/>
                  </a:cubicBezTo>
                  <a:cubicBezTo>
                    <a:pt x="241" y="788"/>
                    <a:pt x="355" y="837"/>
                    <a:pt x="470" y="837"/>
                  </a:cubicBezTo>
                  <a:cubicBezTo>
                    <a:pt x="565" y="837"/>
                    <a:pt x="660" y="804"/>
                    <a:pt x="735" y="744"/>
                  </a:cubicBezTo>
                  <a:cubicBezTo>
                    <a:pt x="902" y="611"/>
                    <a:pt x="935" y="344"/>
                    <a:pt x="802" y="144"/>
                  </a:cubicBezTo>
                  <a:cubicBezTo>
                    <a:pt x="710" y="52"/>
                    <a:pt x="598"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28"/>
            <p:cNvSpPr/>
            <p:nvPr/>
          </p:nvSpPr>
          <p:spPr>
            <a:xfrm>
              <a:off x="7659475" y="2079025"/>
              <a:ext cx="42575" cy="37950"/>
            </a:xfrm>
            <a:custGeom>
              <a:avLst/>
              <a:gdLst/>
              <a:ahLst/>
              <a:cxnLst/>
              <a:rect l="l" t="t" r="r" b="b"/>
              <a:pathLst>
                <a:path w="1703" h="1518" extrusionOk="0">
                  <a:moveTo>
                    <a:pt x="886" y="1"/>
                  </a:moveTo>
                  <a:cubicBezTo>
                    <a:pt x="803" y="1"/>
                    <a:pt x="718" y="14"/>
                    <a:pt x="635" y="42"/>
                  </a:cubicBezTo>
                  <a:cubicBezTo>
                    <a:pt x="234" y="175"/>
                    <a:pt x="1" y="609"/>
                    <a:pt x="134" y="1009"/>
                  </a:cubicBezTo>
                  <a:cubicBezTo>
                    <a:pt x="240" y="1326"/>
                    <a:pt x="533" y="1518"/>
                    <a:pt x="850" y="1518"/>
                  </a:cubicBezTo>
                  <a:cubicBezTo>
                    <a:pt x="933" y="1518"/>
                    <a:pt x="1018" y="1504"/>
                    <a:pt x="1102" y="1476"/>
                  </a:cubicBezTo>
                  <a:cubicBezTo>
                    <a:pt x="1502" y="1343"/>
                    <a:pt x="1702" y="909"/>
                    <a:pt x="1569" y="509"/>
                  </a:cubicBezTo>
                  <a:cubicBezTo>
                    <a:pt x="1489" y="192"/>
                    <a:pt x="1201" y="1"/>
                    <a:pt x="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28"/>
            <p:cNvSpPr/>
            <p:nvPr/>
          </p:nvSpPr>
          <p:spPr>
            <a:xfrm>
              <a:off x="7933875" y="2836900"/>
              <a:ext cx="45875" cy="38175"/>
            </a:xfrm>
            <a:custGeom>
              <a:avLst/>
              <a:gdLst/>
              <a:ahLst/>
              <a:cxnLst/>
              <a:rect l="l" t="t" r="r" b="b"/>
              <a:pathLst>
                <a:path w="1835" h="1527" extrusionOk="0">
                  <a:moveTo>
                    <a:pt x="844" y="1"/>
                  </a:moveTo>
                  <a:cubicBezTo>
                    <a:pt x="400" y="1"/>
                    <a:pt x="0" y="386"/>
                    <a:pt x="99" y="883"/>
                  </a:cubicBezTo>
                  <a:cubicBezTo>
                    <a:pt x="159" y="1272"/>
                    <a:pt x="461" y="1527"/>
                    <a:pt x="836" y="1527"/>
                  </a:cubicBezTo>
                  <a:cubicBezTo>
                    <a:pt x="878" y="1527"/>
                    <a:pt x="922" y="1523"/>
                    <a:pt x="967" y="1516"/>
                  </a:cubicBezTo>
                  <a:cubicBezTo>
                    <a:pt x="1634" y="1416"/>
                    <a:pt x="1834" y="549"/>
                    <a:pt x="1300" y="149"/>
                  </a:cubicBezTo>
                  <a:cubicBezTo>
                    <a:pt x="1155" y="46"/>
                    <a:pt x="997" y="1"/>
                    <a:pt x="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28"/>
            <p:cNvSpPr/>
            <p:nvPr/>
          </p:nvSpPr>
          <p:spPr>
            <a:xfrm>
              <a:off x="7873800" y="3533600"/>
              <a:ext cx="45725" cy="38425"/>
            </a:xfrm>
            <a:custGeom>
              <a:avLst/>
              <a:gdLst/>
              <a:ahLst/>
              <a:cxnLst/>
              <a:rect l="l" t="t" r="r" b="b"/>
              <a:pathLst>
                <a:path w="1829" h="1537" extrusionOk="0">
                  <a:moveTo>
                    <a:pt x="878" y="1"/>
                  </a:moveTo>
                  <a:cubicBezTo>
                    <a:pt x="563" y="1"/>
                    <a:pt x="244" y="188"/>
                    <a:pt x="134" y="534"/>
                  </a:cubicBezTo>
                  <a:cubicBezTo>
                    <a:pt x="1" y="935"/>
                    <a:pt x="234" y="1368"/>
                    <a:pt x="634" y="1502"/>
                  </a:cubicBezTo>
                  <a:cubicBezTo>
                    <a:pt x="710" y="1526"/>
                    <a:pt x="785" y="1537"/>
                    <a:pt x="858" y="1537"/>
                  </a:cubicBezTo>
                  <a:cubicBezTo>
                    <a:pt x="1398" y="1537"/>
                    <a:pt x="1829" y="930"/>
                    <a:pt x="1535" y="401"/>
                  </a:cubicBezTo>
                  <a:cubicBezTo>
                    <a:pt x="1399" y="129"/>
                    <a:pt x="1140"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28"/>
            <p:cNvSpPr/>
            <p:nvPr/>
          </p:nvSpPr>
          <p:spPr>
            <a:xfrm>
              <a:off x="7368450" y="4279875"/>
              <a:ext cx="47325" cy="38000"/>
            </a:xfrm>
            <a:custGeom>
              <a:avLst/>
              <a:gdLst/>
              <a:ahLst/>
              <a:cxnLst/>
              <a:rect l="l" t="t" r="r" b="b"/>
              <a:pathLst>
                <a:path w="1893" h="1520" extrusionOk="0">
                  <a:moveTo>
                    <a:pt x="942" y="1"/>
                  </a:moveTo>
                  <a:cubicBezTo>
                    <a:pt x="829" y="1"/>
                    <a:pt x="714" y="24"/>
                    <a:pt x="601" y="71"/>
                  </a:cubicBezTo>
                  <a:cubicBezTo>
                    <a:pt x="0" y="371"/>
                    <a:pt x="34" y="1239"/>
                    <a:pt x="667" y="1472"/>
                  </a:cubicBezTo>
                  <a:cubicBezTo>
                    <a:pt x="761" y="1505"/>
                    <a:pt x="853" y="1520"/>
                    <a:pt x="942" y="1520"/>
                  </a:cubicBezTo>
                  <a:cubicBezTo>
                    <a:pt x="1485" y="1520"/>
                    <a:pt x="1893" y="954"/>
                    <a:pt x="1635" y="438"/>
                  </a:cubicBezTo>
                  <a:cubicBezTo>
                    <a:pt x="1491" y="151"/>
                    <a:pt x="1227" y="1"/>
                    <a:pt x="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28"/>
            <p:cNvSpPr/>
            <p:nvPr/>
          </p:nvSpPr>
          <p:spPr>
            <a:xfrm>
              <a:off x="7210000" y="4382775"/>
              <a:ext cx="43250" cy="37900"/>
            </a:xfrm>
            <a:custGeom>
              <a:avLst/>
              <a:gdLst/>
              <a:ahLst/>
              <a:cxnLst/>
              <a:rect l="l" t="t" r="r" b="b"/>
              <a:pathLst>
                <a:path w="1730" h="1516" extrusionOk="0">
                  <a:moveTo>
                    <a:pt x="878" y="1"/>
                  </a:moveTo>
                  <a:cubicBezTo>
                    <a:pt x="741" y="1"/>
                    <a:pt x="600" y="39"/>
                    <a:pt x="467" y="125"/>
                  </a:cubicBezTo>
                  <a:cubicBezTo>
                    <a:pt x="100" y="325"/>
                    <a:pt x="0" y="825"/>
                    <a:pt x="234" y="1159"/>
                  </a:cubicBezTo>
                  <a:cubicBezTo>
                    <a:pt x="390" y="1401"/>
                    <a:pt x="638" y="1515"/>
                    <a:pt x="881" y="1515"/>
                  </a:cubicBezTo>
                  <a:cubicBezTo>
                    <a:pt x="1207" y="1515"/>
                    <a:pt x="1525" y="1308"/>
                    <a:pt x="1602" y="925"/>
                  </a:cubicBezTo>
                  <a:cubicBezTo>
                    <a:pt x="1729" y="414"/>
                    <a:pt x="1328"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28"/>
            <p:cNvSpPr/>
            <p:nvPr/>
          </p:nvSpPr>
          <p:spPr>
            <a:xfrm>
              <a:off x="6837225" y="4632325"/>
              <a:ext cx="45150" cy="38200"/>
            </a:xfrm>
            <a:custGeom>
              <a:avLst/>
              <a:gdLst/>
              <a:ahLst/>
              <a:cxnLst/>
              <a:rect l="l" t="t" r="r" b="b"/>
              <a:pathLst>
                <a:path w="1806" h="1528" extrusionOk="0">
                  <a:moveTo>
                    <a:pt x="826" y="1"/>
                  </a:moveTo>
                  <a:cubicBezTo>
                    <a:pt x="775" y="1"/>
                    <a:pt x="722" y="6"/>
                    <a:pt x="668" y="16"/>
                  </a:cubicBezTo>
                  <a:cubicBezTo>
                    <a:pt x="268" y="117"/>
                    <a:pt x="1" y="517"/>
                    <a:pt x="67" y="917"/>
                  </a:cubicBezTo>
                  <a:cubicBezTo>
                    <a:pt x="165" y="1308"/>
                    <a:pt x="504" y="1527"/>
                    <a:pt x="841" y="1527"/>
                  </a:cubicBezTo>
                  <a:cubicBezTo>
                    <a:pt x="1079" y="1527"/>
                    <a:pt x="1317" y="1418"/>
                    <a:pt x="1468" y="1184"/>
                  </a:cubicBezTo>
                  <a:cubicBezTo>
                    <a:pt x="1806" y="663"/>
                    <a:pt x="141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28"/>
            <p:cNvSpPr/>
            <p:nvPr/>
          </p:nvSpPr>
          <p:spPr>
            <a:xfrm>
              <a:off x="6416925" y="4679325"/>
              <a:ext cx="45450" cy="38075"/>
            </a:xfrm>
            <a:custGeom>
              <a:avLst/>
              <a:gdLst/>
              <a:ahLst/>
              <a:cxnLst/>
              <a:rect l="l" t="t" r="r" b="b"/>
              <a:pathLst>
                <a:path w="1818" h="1523" extrusionOk="0">
                  <a:moveTo>
                    <a:pt x="816" y="0"/>
                  </a:moveTo>
                  <a:cubicBezTo>
                    <a:pt x="789" y="0"/>
                    <a:pt x="762" y="2"/>
                    <a:pt x="735" y="4"/>
                  </a:cubicBezTo>
                  <a:cubicBezTo>
                    <a:pt x="334" y="38"/>
                    <a:pt x="1" y="405"/>
                    <a:pt x="67" y="838"/>
                  </a:cubicBezTo>
                  <a:cubicBezTo>
                    <a:pt x="110" y="1261"/>
                    <a:pt x="459" y="1523"/>
                    <a:pt x="820" y="1523"/>
                  </a:cubicBezTo>
                  <a:cubicBezTo>
                    <a:pt x="1030" y="1523"/>
                    <a:pt x="1243" y="1435"/>
                    <a:pt x="1402" y="1239"/>
                  </a:cubicBezTo>
                  <a:cubicBezTo>
                    <a:pt x="1818" y="727"/>
                    <a:pt x="1436" y="0"/>
                    <a:pt x="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28"/>
            <p:cNvSpPr/>
            <p:nvPr/>
          </p:nvSpPr>
          <p:spPr>
            <a:xfrm>
              <a:off x="5985500" y="4634325"/>
              <a:ext cx="52325" cy="38500"/>
            </a:xfrm>
            <a:custGeom>
              <a:avLst/>
              <a:gdLst/>
              <a:ahLst/>
              <a:cxnLst/>
              <a:rect l="l" t="t" r="r" b="b"/>
              <a:pathLst>
                <a:path w="2093" h="1540" extrusionOk="0">
                  <a:moveTo>
                    <a:pt x="1047" y="1"/>
                  </a:moveTo>
                  <a:cubicBezTo>
                    <a:pt x="75" y="1"/>
                    <a:pt x="0" y="1440"/>
                    <a:pt x="979" y="1538"/>
                  </a:cubicBezTo>
                  <a:cubicBezTo>
                    <a:pt x="1001" y="1539"/>
                    <a:pt x="1022" y="1540"/>
                    <a:pt x="1042" y="1540"/>
                  </a:cubicBezTo>
                  <a:cubicBezTo>
                    <a:pt x="1985" y="1540"/>
                    <a:pt x="2092" y="68"/>
                    <a:pt x="1113" y="3"/>
                  </a:cubicBezTo>
                  <a:cubicBezTo>
                    <a:pt x="1090" y="2"/>
                    <a:pt x="1068"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28"/>
            <p:cNvSpPr/>
            <p:nvPr/>
          </p:nvSpPr>
          <p:spPr>
            <a:xfrm>
              <a:off x="5839125" y="4603000"/>
              <a:ext cx="45775" cy="38575"/>
            </a:xfrm>
            <a:custGeom>
              <a:avLst/>
              <a:gdLst/>
              <a:ahLst/>
              <a:cxnLst/>
              <a:rect l="l" t="t" r="r" b="b"/>
              <a:pathLst>
                <a:path w="1831" h="1543" extrusionOk="0">
                  <a:moveTo>
                    <a:pt x="858" y="1"/>
                  </a:moveTo>
                  <a:cubicBezTo>
                    <a:pt x="514" y="1"/>
                    <a:pt x="187" y="246"/>
                    <a:pt x="130" y="589"/>
                  </a:cubicBezTo>
                  <a:cubicBezTo>
                    <a:pt x="0" y="1106"/>
                    <a:pt x="412" y="1543"/>
                    <a:pt x="867" y="1543"/>
                  </a:cubicBezTo>
                  <a:cubicBezTo>
                    <a:pt x="1000" y="1543"/>
                    <a:pt x="1136" y="1506"/>
                    <a:pt x="1264" y="1423"/>
                  </a:cubicBezTo>
                  <a:cubicBezTo>
                    <a:pt x="1831" y="1056"/>
                    <a:pt x="1697" y="155"/>
                    <a:pt x="1030" y="22"/>
                  </a:cubicBezTo>
                  <a:cubicBezTo>
                    <a:pt x="973" y="8"/>
                    <a:pt x="91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28"/>
            <p:cNvSpPr/>
            <p:nvPr/>
          </p:nvSpPr>
          <p:spPr>
            <a:xfrm>
              <a:off x="5672700" y="4521425"/>
              <a:ext cx="55850" cy="38925"/>
            </a:xfrm>
            <a:custGeom>
              <a:avLst/>
              <a:gdLst/>
              <a:ahLst/>
              <a:cxnLst/>
              <a:rect l="l" t="t" r="r" b="b"/>
              <a:pathLst>
                <a:path w="2234" h="1557" extrusionOk="0">
                  <a:moveTo>
                    <a:pt x="1068" y="0"/>
                  </a:moveTo>
                  <a:cubicBezTo>
                    <a:pt x="350" y="0"/>
                    <a:pt x="0" y="1107"/>
                    <a:pt x="782" y="1484"/>
                  </a:cubicBezTo>
                  <a:cubicBezTo>
                    <a:pt x="899" y="1534"/>
                    <a:pt x="1012" y="1556"/>
                    <a:pt x="1117" y="1556"/>
                  </a:cubicBezTo>
                  <a:cubicBezTo>
                    <a:pt x="1850" y="1556"/>
                    <a:pt x="2233" y="462"/>
                    <a:pt x="1416" y="83"/>
                  </a:cubicBezTo>
                  <a:cubicBezTo>
                    <a:pt x="1293" y="26"/>
                    <a:pt x="1177"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28"/>
            <p:cNvSpPr/>
            <p:nvPr/>
          </p:nvSpPr>
          <p:spPr>
            <a:xfrm>
              <a:off x="5498350" y="4439075"/>
              <a:ext cx="56850" cy="39275"/>
            </a:xfrm>
            <a:custGeom>
              <a:avLst/>
              <a:gdLst/>
              <a:ahLst/>
              <a:cxnLst/>
              <a:rect l="l" t="t" r="r" b="b"/>
              <a:pathLst>
                <a:path w="2274" h="1571" extrusionOk="0">
                  <a:moveTo>
                    <a:pt x="1115" y="1"/>
                  </a:moveTo>
                  <a:cubicBezTo>
                    <a:pt x="448" y="1"/>
                    <a:pt x="0" y="973"/>
                    <a:pt x="718" y="1442"/>
                  </a:cubicBezTo>
                  <a:cubicBezTo>
                    <a:pt x="863" y="1531"/>
                    <a:pt x="1008" y="1570"/>
                    <a:pt x="1144" y="1570"/>
                  </a:cubicBezTo>
                  <a:cubicBezTo>
                    <a:pt x="1817" y="1570"/>
                    <a:pt x="2274" y="613"/>
                    <a:pt x="1552" y="141"/>
                  </a:cubicBezTo>
                  <a:cubicBezTo>
                    <a:pt x="1402" y="43"/>
                    <a:pt x="1254" y="1"/>
                    <a:pt x="1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4" name="Google Shape;11594;p28"/>
          <p:cNvGrpSpPr/>
          <p:nvPr/>
        </p:nvGrpSpPr>
        <p:grpSpPr>
          <a:xfrm rot="-5290083" flipH="1">
            <a:off x="8154077" y="1084657"/>
            <a:ext cx="3607845" cy="3378307"/>
            <a:chOff x="5272775" y="2011375"/>
            <a:chExt cx="3027200" cy="2935100"/>
          </a:xfrm>
        </p:grpSpPr>
        <p:sp>
          <p:nvSpPr>
            <p:cNvPr id="11595" name="Google Shape;11595;p28"/>
            <p:cNvSpPr/>
            <p:nvPr/>
          </p:nvSpPr>
          <p:spPr>
            <a:xfrm>
              <a:off x="6106700" y="2471800"/>
              <a:ext cx="13375" cy="12125"/>
            </a:xfrm>
            <a:custGeom>
              <a:avLst/>
              <a:gdLst/>
              <a:ahLst/>
              <a:cxnLst/>
              <a:rect l="l" t="t" r="r" b="b"/>
              <a:pathLst>
                <a:path w="535" h="485" extrusionOk="0">
                  <a:moveTo>
                    <a:pt x="280" y="1"/>
                  </a:moveTo>
                  <a:cubicBezTo>
                    <a:pt x="218" y="1"/>
                    <a:pt x="151" y="26"/>
                    <a:pt x="101" y="76"/>
                  </a:cubicBezTo>
                  <a:cubicBezTo>
                    <a:pt x="1" y="142"/>
                    <a:pt x="1" y="309"/>
                    <a:pt x="101" y="409"/>
                  </a:cubicBezTo>
                  <a:cubicBezTo>
                    <a:pt x="134" y="459"/>
                    <a:pt x="193" y="484"/>
                    <a:pt x="255" y="484"/>
                  </a:cubicBezTo>
                  <a:cubicBezTo>
                    <a:pt x="318" y="484"/>
                    <a:pt x="384" y="459"/>
                    <a:pt x="435" y="409"/>
                  </a:cubicBezTo>
                  <a:cubicBezTo>
                    <a:pt x="535" y="309"/>
                    <a:pt x="535" y="176"/>
                    <a:pt x="435" y="76"/>
                  </a:cubicBezTo>
                  <a:cubicBezTo>
                    <a:pt x="401" y="26"/>
                    <a:pt x="343"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28"/>
            <p:cNvSpPr/>
            <p:nvPr/>
          </p:nvSpPr>
          <p:spPr>
            <a:xfrm>
              <a:off x="5595700" y="3047225"/>
              <a:ext cx="14025" cy="12000"/>
            </a:xfrm>
            <a:custGeom>
              <a:avLst/>
              <a:gdLst/>
              <a:ahLst/>
              <a:cxnLst/>
              <a:rect l="l" t="t" r="r" b="b"/>
              <a:pathLst>
                <a:path w="561" h="480" extrusionOk="0">
                  <a:moveTo>
                    <a:pt x="293" y="0"/>
                  </a:moveTo>
                  <a:cubicBezTo>
                    <a:pt x="235" y="0"/>
                    <a:pt x="176" y="25"/>
                    <a:pt x="126" y="75"/>
                  </a:cubicBezTo>
                  <a:lnTo>
                    <a:pt x="126" y="108"/>
                  </a:lnTo>
                  <a:cubicBezTo>
                    <a:pt x="1" y="284"/>
                    <a:pt x="140" y="479"/>
                    <a:pt x="316" y="479"/>
                  </a:cubicBezTo>
                  <a:cubicBezTo>
                    <a:pt x="374" y="479"/>
                    <a:pt x="436" y="458"/>
                    <a:pt x="493" y="409"/>
                  </a:cubicBezTo>
                  <a:cubicBezTo>
                    <a:pt x="560" y="309"/>
                    <a:pt x="560" y="175"/>
                    <a:pt x="460" y="75"/>
                  </a:cubicBezTo>
                  <a:cubicBezTo>
                    <a:pt x="410" y="25"/>
                    <a:pt x="352"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28"/>
            <p:cNvSpPr/>
            <p:nvPr/>
          </p:nvSpPr>
          <p:spPr>
            <a:xfrm>
              <a:off x="5931575" y="2955475"/>
              <a:ext cx="13375" cy="12225"/>
            </a:xfrm>
            <a:custGeom>
              <a:avLst/>
              <a:gdLst/>
              <a:ahLst/>
              <a:cxnLst/>
              <a:rect l="l" t="t" r="r" b="b"/>
              <a:pathLst>
                <a:path w="535" h="489" extrusionOk="0">
                  <a:moveTo>
                    <a:pt x="238" y="0"/>
                  </a:moveTo>
                  <a:cubicBezTo>
                    <a:pt x="215" y="0"/>
                    <a:pt x="191" y="3"/>
                    <a:pt x="168" y="9"/>
                  </a:cubicBezTo>
                  <a:cubicBezTo>
                    <a:pt x="68" y="76"/>
                    <a:pt x="1" y="209"/>
                    <a:pt x="34" y="343"/>
                  </a:cubicBezTo>
                  <a:cubicBezTo>
                    <a:pt x="85" y="445"/>
                    <a:pt x="175" y="488"/>
                    <a:pt x="274" y="488"/>
                  </a:cubicBezTo>
                  <a:cubicBezTo>
                    <a:pt x="305" y="488"/>
                    <a:pt x="336" y="484"/>
                    <a:pt x="368" y="476"/>
                  </a:cubicBezTo>
                  <a:cubicBezTo>
                    <a:pt x="501" y="409"/>
                    <a:pt x="535" y="276"/>
                    <a:pt x="501" y="143"/>
                  </a:cubicBezTo>
                  <a:cubicBezTo>
                    <a:pt x="446" y="60"/>
                    <a:pt x="346"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28"/>
            <p:cNvSpPr/>
            <p:nvPr/>
          </p:nvSpPr>
          <p:spPr>
            <a:xfrm>
              <a:off x="8152325" y="2173500"/>
              <a:ext cx="16325" cy="12700"/>
            </a:xfrm>
            <a:custGeom>
              <a:avLst/>
              <a:gdLst/>
              <a:ahLst/>
              <a:cxnLst/>
              <a:rect l="l" t="t" r="r" b="b"/>
              <a:pathLst>
                <a:path w="653" h="508" extrusionOk="0">
                  <a:moveTo>
                    <a:pt x="293" y="0"/>
                  </a:moveTo>
                  <a:cubicBezTo>
                    <a:pt x="254" y="0"/>
                    <a:pt x="212" y="10"/>
                    <a:pt x="168" y="32"/>
                  </a:cubicBezTo>
                  <a:cubicBezTo>
                    <a:pt x="68" y="66"/>
                    <a:pt x="1" y="199"/>
                    <a:pt x="34" y="333"/>
                  </a:cubicBezTo>
                  <a:cubicBezTo>
                    <a:pt x="62" y="443"/>
                    <a:pt x="158" y="508"/>
                    <a:pt x="266" y="508"/>
                  </a:cubicBezTo>
                  <a:cubicBezTo>
                    <a:pt x="289" y="508"/>
                    <a:pt x="312" y="505"/>
                    <a:pt x="335" y="499"/>
                  </a:cubicBezTo>
                  <a:cubicBezTo>
                    <a:pt x="653" y="413"/>
                    <a:pt x="545"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28"/>
            <p:cNvSpPr/>
            <p:nvPr/>
          </p:nvSpPr>
          <p:spPr>
            <a:xfrm>
              <a:off x="8125650" y="2210475"/>
              <a:ext cx="13175" cy="12225"/>
            </a:xfrm>
            <a:custGeom>
              <a:avLst/>
              <a:gdLst/>
              <a:ahLst/>
              <a:cxnLst/>
              <a:rect l="l" t="t" r="r" b="b"/>
              <a:pathLst>
                <a:path w="527" h="489" extrusionOk="0">
                  <a:moveTo>
                    <a:pt x="264" y="0"/>
                  </a:moveTo>
                  <a:cubicBezTo>
                    <a:pt x="186" y="0"/>
                    <a:pt x="109" y="37"/>
                    <a:pt x="67" y="121"/>
                  </a:cubicBezTo>
                  <a:cubicBezTo>
                    <a:pt x="1" y="221"/>
                    <a:pt x="1" y="355"/>
                    <a:pt x="134" y="455"/>
                  </a:cubicBezTo>
                  <a:cubicBezTo>
                    <a:pt x="172" y="478"/>
                    <a:pt x="214" y="488"/>
                    <a:pt x="255" y="488"/>
                  </a:cubicBezTo>
                  <a:cubicBezTo>
                    <a:pt x="394" y="488"/>
                    <a:pt x="527" y="368"/>
                    <a:pt x="501" y="188"/>
                  </a:cubicBezTo>
                  <a:cubicBezTo>
                    <a:pt x="482" y="72"/>
                    <a:pt x="372"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28"/>
            <p:cNvSpPr/>
            <p:nvPr/>
          </p:nvSpPr>
          <p:spPr>
            <a:xfrm>
              <a:off x="6069175" y="3281375"/>
              <a:ext cx="13950" cy="12100"/>
            </a:xfrm>
            <a:custGeom>
              <a:avLst/>
              <a:gdLst/>
              <a:ahLst/>
              <a:cxnLst/>
              <a:rect l="l" t="t" r="r" b="b"/>
              <a:pathLst>
                <a:path w="558" h="484" extrusionOk="0">
                  <a:moveTo>
                    <a:pt x="247" y="1"/>
                  </a:moveTo>
                  <a:cubicBezTo>
                    <a:pt x="220" y="1"/>
                    <a:pt x="193" y="6"/>
                    <a:pt x="168" y="16"/>
                  </a:cubicBezTo>
                  <a:cubicBezTo>
                    <a:pt x="34" y="82"/>
                    <a:pt x="1" y="249"/>
                    <a:pt x="68" y="349"/>
                  </a:cubicBezTo>
                  <a:cubicBezTo>
                    <a:pt x="113" y="441"/>
                    <a:pt x="194" y="484"/>
                    <a:pt x="275" y="484"/>
                  </a:cubicBezTo>
                  <a:cubicBezTo>
                    <a:pt x="370" y="484"/>
                    <a:pt x="465" y="424"/>
                    <a:pt x="501" y="316"/>
                  </a:cubicBezTo>
                  <a:cubicBezTo>
                    <a:pt x="558" y="146"/>
                    <a:pt x="399"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28"/>
            <p:cNvSpPr/>
            <p:nvPr/>
          </p:nvSpPr>
          <p:spPr>
            <a:xfrm>
              <a:off x="5326975" y="3766100"/>
              <a:ext cx="16450" cy="12700"/>
            </a:xfrm>
            <a:custGeom>
              <a:avLst/>
              <a:gdLst/>
              <a:ahLst/>
              <a:cxnLst/>
              <a:rect l="l" t="t" r="r" b="b"/>
              <a:pathLst>
                <a:path w="658" h="508" extrusionOk="0">
                  <a:moveTo>
                    <a:pt x="298" y="1"/>
                  </a:moveTo>
                  <a:cubicBezTo>
                    <a:pt x="256" y="1"/>
                    <a:pt x="212" y="13"/>
                    <a:pt x="168" y="41"/>
                  </a:cubicBezTo>
                  <a:cubicBezTo>
                    <a:pt x="34" y="107"/>
                    <a:pt x="1" y="274"/>
                    <a:pt x="101" y="374"/>
                  </a:cubicBezTo>
                  <a:cubicBezTo>
                    <a:pt x="145" y="463"/>
                    <a:pt x="234" y="508"/>
                    <a:pt x="318" y="508"/>
                  </a:cubicBezTo>
                  <a:cubicBezTo>
                    <a:pt x="360" y="508"/>
                    <a:pt x="401" y="497"/>
                    <a:pt x="435" y="474"/>
                  </a:cubicBezTo>
                  <a:cubicBezTo>
                    <a:pt x="657" y="307"/>
                    <a:pt x="508"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28"/>
            <p:cNvSpPr/>
            <p:nvPr/>
          </p:nvSpPr>
          <p:spPr>
            <a:xfrm>
              <a:off x="6218575" y="3441950"/>
              <a:ext cx="10750" cy="10325"/>
            </a:xfrm>
            <a:custGeom>
              <a:avLst/>
              <a:gdLst/>
              <a:ahLst/>
              <a:cxnLst/>
              <a:rect l="l" t="t" r="r" b="b"/>
              <a:pathLst>
                <a:path w="430" h="413" extrusionOk="0">
                  <a:moveTo>
                    <a:pt x="302" y="0"/>
                  </a:moveTo>
                  <a:cubicBezTo>
                    <a:pt x="165" y="0"/>
                    <a:pt x="1" y="413"/>
                    <a:pt x="189" y="413"/>
                  </a:cubicBezTo>
                  <a:cubicBezTo>
                    <a:pt x="210" y="413"/>
                    <a:pt x="234" y="408"/>
                    <a:pt x="263" y="398"/>
                  </a:cubicBezTo>
                  <a:cubicBezTo>
                    <a:pt x="363" y="364"/>
                    <a:pt x="429" y="231"/>
                    <a:pt x="396" y="97"/>
                  </a:cubicBezTo>
                  <a:cubicBezTo>
                    <a:pt x="371" y="28"/>
                    <a:pt x="337"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28"/>
            <p:cNvSpPr/>
            <p:nvPr/>
          </p:nvSpPr>
          <p:spPr>
            <a:xfrm>
              <a:off x="6526175" y="4097550"/>
              <a:ext cx="14200" cy="12350"/>
            </a:xfrm>
            <a:custGeom>
              <a:avLst/>
              <a:gdLst/>
              <a:ahLst/>
              <a:cxnLst/>
              <a:rect l="l" t="t" r="r" b="b"/>
              <a:pathLst>
                <a:path w="568" h="494" extrusionOk="0">
                  <a:moveTo>
                    <a:pt x="288" y="1"/>
                  </a:moveTo>
                  <a:cubicBezTo>
                    <a:pt x="239" y="1"/>
                    <a:pt x="187" y="19"/>
                    <a:pt x="134" y="59"/>
                  </a:cubicBezTo>
                  <a:cubicBezTo>
                    <a:pt x="34" y="126"/>
                    <a:pt x="1" y="259"/>
                    <a:pt x="67" y="392"/>
                  </a:cubicBezTo>
                  <a:cubicBezTo>
                    <a:pt x="132" y="457"/>
                    <a:pt x="210" y="494"/>
                    <a:pt x="285" y="494"/>
                  </a:cubicBezTo>
                  <a:cubicBezTo>
                    <a:pt x="326" y="494"/>
                    <a:pt x="365" y="483"/>
                    <a:pt x="401" y="459"/>
                  </a:cubicBezTo>
                  <a:cubicBezTo>
                    <a:pt x="534" y="359"/>
                    <a:pt x="568" y="226"/>
                    <a:pt x="468" y="126"/>
                  </a:cubicBezTo>
                  <a:cubicBezTo>
                    <a:pt x="427" y="45"/>
                    <a:pt x="362" y="1"/>
                    <a:pt x="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28"/>
            <p:cNvSpPr/>
            <p:nvPr/>
          </p:nvSpPr>
          <p:spPr>
            <a:xfrm>
              <a:off x="6346050" y="4366175"/>
              <a:ext cx="13825" cy="12225"/>
            </a:xfrm>
            <a:custGeom>
              <a:avLst/>
              <a:gdLst/>
              <a:ahLst/>
              <a:cxnLst/>
              <a:rect l="l" t="t" r="r" b="b"/>
              <a:pathLst>
                <a:path w="553" h="489" extrusionOk="0">
                  <a:moveTo>
                    <a:pt x="278" y="1"/>
                  </a:moveTo>
                  <a:cubicBezTo>
                    <a:pt x="202" y="1"/>
                    <a:pt x="123" y="38"/>
                    <a:pt x="67" y="122"/>
                  </a:cubicBezTo>
                  <a:cubicBezTo>
                    <a:pt x="0" y="222"/>
                    <a:pt x="34" y="388"/>
                    <a:pt x="134" y="455"/>
                  </a:cubicBezTo>
                  <a:cubicBezTo>
                    <a:pt x="180" y="478"/>
                    <a:pt x="227" y="489"/>
                    <a:pt x="273" y="489"/>
                  </a:cubicBezTo>
                  <a:cubicBezTo>
                    <a:pt x="425" y="489"/>
                    <a:pt x="552" y="368"/>
                    <a:pt x="501" y="188"/>
                  </a:cubicBezTo>
                  <a:cubicBezTo>
                    <a:pt x="481" y="72"/>
                    <a:pt x="383"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28"/>
            <p:cNvSpPr/>
            <p:nvPr/>
          </p:nvSpPr>
          <p:spPr>
            <a:xfrm>
              <a:off x="8083500" y="3369150"/>
              <a:ext cx="13825" cy="12125"/>
            </a:xfrm>
            <a:custGeom>
              <a:avLst/>
              <a:gdLst/>
              <a:ahLst/>
              <a:cxnLst/>
              <a:rect l="l" t="t" r="r" b="b"/>
              <a:pathLst>
                <a:path w="553" h="485" extrusionOk="0">
                  <a:moveTo>
                    <a:pt x="292" y="1"/>
                  </a:moveTo>
                  <a:cubicBezTo>
                    <a:pt x="192" y="1"/>
                    <a:pt x="90" y="60"/>
                    <a:pt x="52" y="174"/>
                  </a:cubicBezTo>
                  <a:cubicBezTo>
                    <a:pt x="0" y="329"/>
                    <a:pt x="129" y="484"/>
                    <a:pt x="282" y="484"/>
                  </a:cubicBezTo>
                  <a:cubicBezTo>
                    <a:pt x="327" y="484"/>
                    <a:pt x="374" y="471"/>
                    <a:pt x="419" y="441"/>
                  </a:cubicBezTo>
                  <a:cubicBezTo>
                    <a:pt x="519" y="374"/>
                    <a:pt x="552" y="241"/>
                    <a:pt x="486" y="107"/>
                  </a:cubicBezTo>
                  <a:cubicBezTo>
                    <a:pt x="442" y="35"/>
                    <a:pt x="36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28"/>
            <p:cNvSpPr/>
            <p:nvPr/>
          </p:nvSpPr>
          <p:spPr>
            <a:xfrm>
              <a:off x="7163850" y="4549850"/>
              <a:ext cx="15325" cy="12225"/>
            </a:xfrm>
            <a:custGeom>
              <a:avLst/>
              <a:gdLst/>
              <a:ahLst/>
              <a:cxnLst/>
              <a:rect l="l" t="t" r="r" b="b"/>
              <a:pathLst>
                <a:path w="613" h="489" extrusionOk="0">
                  <a:moveTo>
                    <a:pt x="336" y="0"/>
                  </a:moveTo>
                  <a:cubicBezTo>
                    <a:pt x="151" y="0"/>
                    <a:pt x="1" y="236"/>
                    <a:pt x="179" y="413"/>
                  </a:cubicBezTo>
                  <a:cubicBezTo>
                    <a:pt x="212" y="463"/>
                    <a:pt x="270" y="488"/>
                    <a:pt x="333" y="488"/>
                  </a:cubicBezTo>
                  <a:cubicBezTo>
                    <a:pt x="395" y="488"/>
                    <a:pt x="462" y="463"/>
                    <a:pt x="512" y="413"/>
                  </a:cubicBezTo>
                  <a:cubicBezTo>
                    <a:pt x="612" y="347"/>
                    <a:pt x="612" y="180"/>
                    <a:pt x="512" y="80"/>
                  </a:cubicBezTo>
                  <a:cubicBezTo>
                    <a:pt x="456" y="24"/>
                    <a:pt x="394" y="0"/>
                    <a:pt x="3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28"/>
            <p:cNvSpPr/>
            <p:nvPr/>
          </p:nvSpPr>
          <p:spPr>
            <a:xfrm>
              <a:off x="5533200" y="4799325"/>
              <a:ext cx="16475" cy="12300"/>
            </a:xfrm>
            <a:custGeom>
              <a:avLst/>
              <a:gdLst/>
              <a:ahLst/>
              <a:cxnLst/>
              <a:rect l="l" t="t" r="r" b="b"/>
              <a:pathLst>
                <a:path w="659" h="492" extrusionOk="0">
                  <a:moveTo>
                    <a:pt x="362" y="1"/>
                  </a:moveTo>
                  <a:cubicBezTo>
                    <a:pt x="166" y="1"/>
                    <a:pt x="1" y="267"/>
                    <a:pt x="225" y="442"/>
                  </a:cubicBezTo>
                  <a:cubicBezTo>
                    <a:pt x="258" y="475"/>
                    <a:pt x="316" y="492"/>
                    <a:pt x="379" y="492"/>
                  </a:cubicBezTo>
                  <a:cubicBezTo>
                    <a:pt x="441" y="492"/>
                    <a:pt x="508" y="475"/>
                    <a:pt x="558" y="442"/>
                  </a:cubicBezTo>
                  <a:cubicBezTo>
                    <a:pt x="625" y="341"/>
                    <a:pt x="658" y="175"/>
                    <a:pt x="558" y="108"/>
                  </a:cubicBezTo>
                  <a:cubicBezTo>
                    <a:pt x="499" y="32"/>
                    <a:pt x="429"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28"/>
            <p:cNvSpPr/>
            <p:nvPr/>
          </p:nvSpPr>
          <p:spPr>
            <a:xfrm>
              <a:off x="7781700" y="4934425"/>
              <a:ext cx="16600" cy="12050"/>
            </a:xfrm>
            <a:custGeom>
              <a:avLst/>
              <a:gdLst/>
              <a:ahLst/>
              <a:cxnLst/>
              <a:rect l="l" t="t" r="r" b="b"/>
              <a:pathLst>
                <a:path w="664" h="482" extrusionOk="0">
                  <a:moveTo>
                    <a:pt x="310" y="1"/>
                  </a:moveTo>
                  <a:cubicBezTo>
                    <a:pt x="291" y="1"/>
                    <a:pt x="270" y="3"/>
                    <a:pt x="249" y="8"/>
                  </a:cubicBezTo>
                  <a:cubicBezTo>
                    <a:pt x="1" y="101"/>
                    <a:pt x="99" y="482"/>
                    <a:pt x="354" y="482"/>
                  </a:cubicBezTo>
                  <a:cubicBezTo>
                    <a:pt x="374" y="482"/>
                    <a:pt x="394" y="479"/>
                    <a:pt x="416" y="475"/>
                  </a:cubicBezTo>
                  <a:cubicBezTo>
                    <a:pt x="664" y="382"/>
                    <a:pt x="566"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28"/>
            <p:cNvSpPr/>
            <p:nvPr/>
          </p:nvSpPr>
          <p:spPr>
            <a:xfrm>
              <a:off x="7923850" y="2065875"/>
              <a:ext cx="12525" cy="12550"/>
            </a:xfrm>
            <a:custGeom>
              <a:avLst/>
              <a:gdLst/>
              <a:ahLst/>
              <a:cxnLst/>
              <a:rect l="l" t="t" r="r" b="b"/>
              <a:pathLst>
                <a:path w="501" h="502" extrusionOk="0">
                  <a:moveTo>
                    <a:pt x="267" y="1"/>
                  </a:moveTo>
                  <a:cubicBezTo>
                    <a:pt x="134" y="1"/>
                    <a:pt x="33" y="101"/>
                    <a:pt x="33" y="234"/>
                  </a:cubicBezTo>
                  <a:cubicBezTo>
                    <a:pt x="0" y="368"/>
                    <a:pt x="134" y="501"/>
                    <a:pt x="267" y="501"/>
                  </a:cubicBezTo>
                  <a:cubicBezTo>
                    <a:pt x="400" y="501"/>
                    <a:pt x="500" y="401"/>
                    <a:pt x="500" y="268"/>
                  </a:cubicBezTo>
                  <a:cubicBezTo>
                    <a:pt x="500" y="134"/>
                    <a:pt x="400"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28"/>
            <p:cNvSpPr/>
            <p:nvPr/>
          </p:nvSpPr>
          <p:spPr>
            <a:xfrm>
              <a:off x="8007525" y="2054175"/>
              <a:ext cx="16975" cy="11775"/>
            </a:xfrm>
            <a:custGeom>
              <a:avLst/>
              <a:gdLst/>
              <a:ahLst/>
              <a:cxnLst/>
              <a:rect l="l" t="t" r="r" b="b"/>
              <a:pathLst>
                <a:path w="679" h="471" extrusionOk="0">
                  <a:moveTo>
                    <a:pt x="353" y="0"/>
                  </a:moveTo>
                  <a:cubicBezTo>
                    <a:pt x="343" y="0"/>
                    <a:pt x="333" y="1"/>
                    <a:pt x="322" y="2"/>
                  </a:cubicBezTo>
                  <a:cubicBezTo>
                    <a:pt x="0" y="34"/>
                    <a:pt x="51" y="471"/>
                    <a:pt x="356" y="471"/>
                  </a:cubicBezTo>
                  <a:cubicBezTo>
                    <a:pt x="366" y="471"/>
                    <a:pt x="378" y="470"/>
                    <a:pt x="389" y="469"/>
                  </a:cubicBezTo>
                  <a:cubicBezTo>
                    <a:pt x="679" y="437"/>
                    <a:pt x="62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28"/>
            <p:cNvSpPr/>
            <p:nvPr/>
          </p:nvSpPr>
          <p:spPr>
            <a:xfrm>
              <a:off x="8209875" y="2482825"/>
              <a:ext cx="13375" cy="12225"/>
            </a:xfrm>
            <a:custGeom>
              <a:avLst/>
              <a:gdLst/>
              <a:ahLst/>
              <a:cxnLst/>
              <a:rect l="l" t="t" r="r" b="b"/>
              <a:pathLst>
                <a:path w="535" h="489" extrusionOk="0">
                  <a:moveTo>
                    <a:pt x="270" y="0"/>
                  </a:moveTo>
                  <a:cubicBezTo>
                    <a:pt x="208" y="0"/>
                    <a:pt x="146" y="22"/>
                    <a:pt x="101" y="68"/>
                  </a:cubicBezTo>
                  <a:cubicBezTo>
                    <a:pt x="1" y="168"/>
                    <a:pt x="34" y="335"/>
                    <a:pt x="134" y="435"/>
                  </a:cubicBezTo>
                  <a:cubicBezTo>
                    <a:pt x="181" y="472"/>
                    <a:pt x="232" y="489"/>
                    <a:pt x="283" y="489"/>
                  </a:cubicBezTo>
                  <a:cubicBezTo>
                    <a:pt x="413" y="489"/>
                    <a:pt x="534" y="379"/>
                    <a:pt x="534" y="235"/>
                  </a:cubicBezTo>
                  <a:cubicBezTo>
                    <a:pt x="512" y="82"/>
                    <a:pt x="390"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28"/>
            <p:cNvSpPr/>
            <p:nvPr/>
          </p:nvSpPr>
          <p:spPr>
            <a:xfrm>
              <a:off x="7394300" y="4304825"/>
              <a:ext cx="24625" cy="20625"/>
            </a:xfrm>
            <a:custGeom>
              <a:avLst/>
              <a:gdLst/>
              <a:ahLst/>
              <a:cxnLst/>
              <a:rect l="l" t="t" r="r" b="b"/>
              <a:pathLst>
                <a:path w="985" h="825" extrusionOk="0">
                  <a:moveTo>
                    <a:pt x="475" y="0"/>
                  </a:moveTo>
                  <a:cubicBezTo>
                    <a:pt x="451" y="0"/>
                    <a:pt x="426" y="2"/>
                    <a:pt x="401" y="7"/>
                  </a:cubicBezTo>
                  <a:cubicBezTo>
                    <a:pt x="167" y="7"/>
                    <a:pt x="0" y="241"/>
                    <a:pt x="34" y="474"/>
                  </a:cubicBezTo>
                  <a:cubicBezTo>
                    <a:pt x="54" y="700"/>
                    <a:pt x="252" y="825"/>
                    <a:pt x="448" y="825"/>
                  </a:cubicBezTo>
                  <a:cubicBezTo>
                    <a:pt x="570" y="825"/>
                    <a:pt x="691" y="777"/>
                    <a:pt x="768" y="674"/>
                  </a:cubicBezTo>
                  <a:cubicBezTo>
                    <a:pt x="985" y="395"/>
                    <a:pt x="798"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28"/>
            <p:cNvSpPr/>
            <p:nvPr/>
          </p:nvSpPr>
          <p:spPr>
            <a:xfrm>
              <a:off x="7711550" y="3810525"/>
              <a:ext cx="23025" cy="21375"/>
            </a:xfrm>
            <a:custGeom>
              <a:avLst/>
              <a:gdLst/>
              <a:ahLst/>
              <a:cxnLst/>
              <a:rect l="l" t="t" r="r" b="b"/>
              <a:pathLst>
                <a:path w="921" h="855" extrusionOk="0">
                  <a:moveTo>
                    <a:pt x="465" y="1"/>
                  </a:moveTo>
                  <a:cubicBezTo>
                    <a:pt x="212" y="1"/>
                    <a:pt x="1" y="246"/>
                    <a:pt x="53" y="532"/>
                  </a:cubicBezTo>
                  <a:cubicBezTo>
                    <a:pt x="91" y="743"/>
                    <a:pt x="272" y="854"/>
                    <a:pt x="458" y="854"/>
                  </a:cubicBezTo>
                  <a:cubicBezTo>
                    <a:pt x="595" y="854"/>
                    <a:pt x="735" y="793"/>
                    <a:pt x="820" y="665"/>
                  </a:cubicBezTo>
                  <a:cubicBezTo>
                    <a:pt x="920" y="465"/>
                    <a:pt x="887" y="198"/>
                    <a:pt x="687" y="65"/>
                  </a:cubicBezTo>
                  <a:cubicBezTo>
                    <a:pt x="613" y="21"/>
                    <a:pt x="537"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28"/>
            <p:cNvSpPr/>
            <p:nvPr/>
          </p:nvSpPr>
          <p:spPr>
            <a:xfrm>
              <a:off x="8108700" y="2112275"/>
              <a:ext cx="26150" cy="20775"/>
            </a:xfrm>
            <a:custGeom>
              <a:avLst/>
              <a:gdLst/>
              <a:ahLst/>
              <a:cxnLst/>
              <a:rect l="l" t="t" r="r" b="b"/>
              <a:pathLst>
                <a:path w="1046" h="831" extrusionOk="0">
                  <a:moveTo>
                    <a:pt x="547" y="0"/>
                  </a:moveTo>
                  <a:cubicBezTo>
                    <a:pt x="396" y="0"/>
                    <a:pt x="247" y="75"/>
                    <a:pt x="178" y="213"/>
                  </a:cubicBezTo>
                  <a:cubicBezTo>
                    <a:pt x="1" y="509"/>
                    <a:pt x="216" y="830"/>
                    <a:pt x="523" y="830"/>
                  </a:cubicBezTo>
                  <a:cubicBezTo>
                    <a:pt x="562" y="830"/>
                    <a:pt x="603" y="825"/>
                    <a:pt x="645" y="814"/>
                  </a:cubicBezTo>
                  <a:cubicBezTo>
                    <a:pt x="1012" y="713"/>
                    <a:pt x="1045" y="246"/>
                    <a:pt x="745" y="46"/>
                  </a:cubicBezTo>
                  <a:cubicBezTo>
                    <a:pt x="683" y="15"/>
                    <a:pt x="615"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28"/>
            <p:cNvSpPr/>
            <p:nvPr/>
          </p:nvSpPr>
          <p:spPr>
            <a:xfrm>
              <a:off x="7454350" y="4887975"/>
              <a:ext cx="21700" cy="20800"/>
            </a:xfrm>
            <a:custGeom>
              <a:avLst/>
              <a:gdLst/>
              <a:ahLst/>
              <a:cxnLst/>
              <a:rect l="l" t="t" r="r" b="b"/>
              <a:pathLst>
                <a:path w="868" h="832" extrusionOk="0">
                  <a:moveTo>
                    <a:pt x="428" y="0"/>
                  </a:moveTo>
                  <a:cubicBezTo>
                    <a:pt x="219" y="0"/>
                    <a:pt x="22" y="155"/>
                    <a:pt x="0" y="398"/>
                  </a:cubicBezTo>
                  <a:cubicBezTo>
                    <a:pt x="0" y="656"/>
                    <a:pt x="215" y="832"/>
                    <a:pt x="435" y="832"/>
                  </a:cubicBezTo>
                  <a:cubicBezTo>
                    <a:pt x="528" y="832"/>
                    <a:pt x="621" y="801"/>
                    <a:pt x="701" y="732"/>
                  </a:cubicBezTo>
                  <a:cubicBezTo>
                    <a:pt x="867" y="565"/>
                    <a:pt x="867" y="298"/>
                    <a:pt x="734" y="131"/>
                  </a:cubicBezTo>
                  <a:cubicBezTo>
                    <a:pt x="644" y="41"/>
                    <a:pt x="534"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28"/>
            <p:cNvSpPr/>
            <p:nvPr/>
          </p:nvSpPr>
          <p:spPr>
            <a:xfrm>
              <a:off x="7936600" y="4793775"/>
              <a:ext cx="44800" cy="38500"/>
            </a:xfrm>
            <a:custGeom>
              <a:avLst/>
              <a:gdLst/>
              <a:ahLst/>
              <a:cxnLst/>
              <a:rect l="l" t="t" r="r" b="b"/>
              <a:pathLst>
                <a:path w="1792" h="1540" extrusionOk="0">
                  <a:moveTo>
                    <a:pt x="922" y="0"/>
                  </a:moveTo>
                  <a:cubicBezTo>
                    <a:pt x="410" y="0"/>
                    <a:pt x="0" y="532"/>
                    <a:pt x="224" y="1064"/>
                  </a:cubicBezTo>
                  <a:cubicBezTo>
                    <a:pt x="357" y="1381"/>
                    <a:pt x="649" y="1539"/>
                    <a:pt x="937" y="1539"/>
                  </a:cubicBezTo>
                  <a:cubicBezTo>
                    <a:pt x="1225" y="1539"/>
                    <a:pt x="1508" y="1381"/>
                    <a:pt x="1625" y="1064"/>
                  </a:cubicBezTo>
                  <a:cubicBezTo>
                    <a:pt x="1792" y="664"/>
                    <a:pt x="1592" y="230"/>
                    <a:pt x="1225" y="63"/>
                  </a:cubicBezTo>
                  <a:cubicBezTo>
                    <a:pt x="1123" y="20"/>
                    <a:pt x="1020" y="0"/>
                    <a:pt x="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28"/>
            <p:cNvSpPr/>
            <p:nvPr/>
          </p:nvSpPr>
          <p:spPr>
            <a:xfrm>
              <a:off x="5984125" y="4653325"/>
              <a:ext cx="44025" cy="38125"/>
            </a:xfrm>
            <a:custGeom>
              <a:avLst/>
              <a:gdLst/>
              <a:ahLst/>
              <a:cxnLst/>
              <a:rect l="l" t="t" r="r" b="b"/>
              <a:pathLst>
                <a:path w="1761" h="1525" extrusionOk="0">
                  <a:moveTo>
                    <a:pt x="883" y="0"/>
                  </a:moveTo>
                  <a:cubicBezTo>
                    <a:pt x="780" y="0"/>
                    <a:pt x="673" y="24"/>
                    <a:pt x="567" y="77"/>
                  </a:cubicBezTo>
                  <a:cubicBezTo>
                    <a:pt x="167" y="244"/>
                    <a:pt x="0" y="678"/>
                    <a:pt x="167" y="1078"/>
                  </a:cubicBezTo>
                  <a:cubicBezTo>
                    <a:pt x="299" y="1374"/>
                    <a:pt x="585" y="1524"/>
                    <a:pt x="868" y="1524"/>
                  </a:cubicBezTo>
                  <a:cubicBezTo>
                    <a:pt x="1160" y="1524"/>
                    <a:pt x="1450" y="1366"/>
                    <a:pt x="1568" y="1044"/>
                  </a:cubicBezTo>
                  <a:cubicBezTo>
                    <a:pt x="1761" y="522"/>
                    <a:pt x="1364" y="0"/>
                    <a:pt x="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28"/>
            <p:cNvSpPr/>
            <p:nvPr/>
          </p:nvSpPr>
          <p:spPr>
            <a:xfrm>
              <a:off x="5495625" y="4410425"/>
              <a:ext cx="47375" cy="38350"/>
            </a:xfrm>
            <a:custGeom>
              <a:avLst/>
              <a:gdLst/>
              <a:ahLst/>
              <a:cxnLst/>
              <a:rect l="l" t="t" r="r" b="b"/>
              <a:pathLst>
                <a:path w="1895" h="1534" extrusionOk="0">
                  <a:moveTo>
                    <a:pt x="956" y="1"/>
                  </a:moveTo>
                  <a:cubicBezTo>
                    <a:pt x="677" y="1"/>
                    <a:pt x="402" y="160"/>
                    <a:pt x="260" y="420"/>
                  </a:cubicBezTo>
                  <a:cubicBezTo>
                    <a:pt x="0" y="939"/>
                    <a:pt x="414" y="1533"/>
                    <a:pt x="941" y="1533"/>
                  </a:cubicBezTo>
                  <a:cubicBezTo>
                    <a:pt x="1023" y="1533"/>
                    <a:pt x="1108" y="1519"/>
                    <a:pt x="1194" y="1487"/>
                  </a:cubicBezTo>
                  <a:cubicBezTo>
                    <a:pt x="1828" y="1287"/>
                    <a:pt x="1894" y="386"/>
                    <a:pt x="1294" y="86"/>
                  </a:cubicBezTo>
                  <a:cubicBezTo>
                    <a:pt x="1187" y="28"/>
                    <a:pt x="1071" y="1"/>
                    <a:pt x="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28"/>
            <p:cNvSpPr/>
            <p:nvPr/>
          </p:nvSpPr>
          <p:spPr>
            <a:xfrm>
              <a:off x="7260875" y="3364475"/>
              <a:ext cx="43375" cy="38025"/>
            </a:xfrm>
            <a:custGeom>
              <a:avLst/>
              <a:gdLst/>
              <a:ahLst/>
              <a:cxnLst/>
              <a:rect l="l" t="t" r="r" b="b"/>
              <a:pathLst>
                <a:path w="1735" h="1521" extrusionOk="0">
                  <a:moveTo>
                    <a:pt x="866" y="0"/>
                  </a:moveTo>
                  <a:cubicBezTo>
                    <a:pt x="720" y="0"/>
                    <a:pt x="570" y="41"/>
                    <a:pt x="434" y="128"/>
                  </a:cubicBezTo>
                  <a:cubicBezTo>
                    <a:pt x="100" y="361"/>
                    <a:pt x="0" y="828"/>
                    <a:pt x="234" y="1162"/>
                  </a:cubicBezTo>
                  <a:cubicBezTo>
                    <a:pt x="382" y="1395"/>
                    <a:pt x="626" y="1521"/>
                    <a:pt x="878" y="1521"/>
                  </a:cubicBezTo>
                  <a:cubicBezTo>
                    <a:pt x="1021" y="1521"/>
                    <a:pt x="1168" y="1480"/>
                    <a:pt x="1301" y="1395"/>
                  </a:cubicBezTo>
                  <a:cubicBezTo>
                    <a:pt x="1635" y="1162"/>
                    <a:pt x="1735" y="695"/>
                    <a:pt x="1501" y="328"/>
                  </a:cubicBezTo>
                  <a:cubicBezTo>
                    <a:pt x="1354" y="118"/>
                    <a:pt x="1115" y="0"/>
                    <a:pt x="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28"/>
            <p:cNvSpPr/>
            <p:nvPr/>
          </p:nvSpPr>
          <p:spPr>
            <a:xfrm>
              <a:off x="7432725" y="2516450"/>
              <a:ext cx="45000" cy="37875"/>
            </a:xfrm>
            <a:custGeom>
              <a:avLst/>
              <a:gdLst/>
              <a:ahLst/>
              <a:cxnLst/>
              <a:rect l="l" t="t" r="r" b="b"/>
              <a:pathLst>
                <a:path w="1800" h="1515" extrusionOk="0">
                  <a:moveTo>
                    <a:pt x="973" y="0"/>
                  </a:moveTo>
                  <a:cubicBezTo>
                    <a:pt x="402" y="0"/>
                    <a:pt x="0" y="647"/>
                    <a:pt x="331" y="1158"/>
                  </a:cubicBezTo>
                  <a:cubicBezTo>
                    <a:pt x="488" y="1400"/>
                    <a:pt x="735" y="1515"/>
                    <a:pt x="981" y="1515"/>
                  </a:cubicBezTo>
                  <a:cubicBezTo>
                    <a:pt x="1311" y="1515"/>
                    <a:pt x="1637" y="1307"/>
                    <a:pt x="1732" y="925"/>
                  </a:cubicBezTo>
                  <a:cubicBezTo>
                    <a:pt x="1799" y="525"/>
                    <a:pt x="1566" y="91"/>
                    <a:pt x="1165" y="24"/>
                  </a:cubicBezTo>
                  <a:cubicBezTo>
                    <a:pt x="1100" y="8"/>
                    <a:pt x="1035" y="0"/>
                    <a:pt x="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28"/>
            <p:cNvSpPr/>
            <p:nvPr/>
          </p:nvSpPr>
          <p:spPr>
            <a:xfrm>
              <a:off x="7765300" y="2445900"/>
              <a:ext cx="45150" cy="38200"/>
            </a:xfrm>
            <a:custGeom>
              <a:avLst/>
              <a:gdLst/>
              <a:ahLst/>
              <a:cxnLst/>
              <a:rect l="l" t="t" r="r" b="b"/>
              <a:pathLst>
                <a:path w="1806" h="1528" extrusionOk="0">
                  <a:moveTo>
                    <a:pt x="963" y="1"/>
                  </a:moveTo>
                  <a:cubicBezTo>
                    <a:pt x="727" y="1"/>
                    <a:pt x="490" y="110"/>
                    <a:pt x="338" y="344"/>
                  </a:cubicBezTo>
                  <a:cubicBezTo>
                    <a:pt x="1" y="866"/>
                    <a:pt x="396" y="1528"/>
                    <a:pt x="980" y="1528"/>
                  </a:cubicBezTo>
                  <a:cubicBezTo>
                    <a:pt x="1032" y="1528"/>
                    <a:pt x="1084" y="1523"/>
                    <a:pt x="1138" y="1512"/>
                  </a:cubicBezTo>
                  <a:cubicBezTo>
                    <a:pt x="1539" y="1412"/>
                    <a:pt x="1806" y="1012"/>
                    <a:pt x="1705" y="611"/>
                  </a:cubicBezTo>
                  <a:cubicBezTo>
                    <a:pt x="1627" y="220"/>
                    <a:pt x="1297" y="1"/>
                    <a:pt x="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28"/>
            <p:cNvSpPr/>
            <p:nvPr/>
          </p:nvSpPr>
          <p:spPr>
            <a:xfrm>
              <a:off x="8059775" y="3876125"/>
              <a:ext cx="15675" cy="11950"/>
            </a:xfrm>
            <a:custGeom>
              <a:avLst/>
              <a:gdLst/>
              <a:ahLst/>
              <a:cxnLst/>
              <a:rect l="l" t="t" r="r" b="b"/>
              <a:pathLst>
                <a:path w="627" h="478" extrusionOk="0">
                  <a:moveTo>
                    <a:pt x="272" y="1"/>
                  </a:moveTo>
                  <a:cubicBezTo>
                    <a:pt x="228" y="1"/>
                    <a:pt x="181" y="13"/>
                    <a:pt x="134" y="43"/>
                  </a:cubicBezTo>
                  <a:cubicBezTo>
                    <a:pt x="34" y="110"/>
                    <a:pt x="0" y="276"/>
                    <a:pt x="100" y="376"/>
                  </a:cubicBezTo>
                  <a:cubicBezTo>
                    <a:pt x="143" y="441"/>
                    <a:pt x="214" y="478"/>
                    <a:pt x="295" y="478"/>
                  </a:cubicBezTo>
                  <a:cubicBezTo>
                    <a:pt x="339" y="478"/>
                    <a:pt x="387" y="467"/>
                    <a:pt x="434" y="443"/>
                  </a:cubicBezTo>
                  <a:cubicBezTo>
                    <a:pt x="626" y="278"/>
                    <a:pt x="479"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28"/>
            <p:cNvSpPr/>
            <p:nvPr/>
          </p:nvSpPr>
          <p:spPr>
            <a:xfrm>
              <a:off x="7967200" y="3380650"/>
              <a:ext cx="15150" cy="12250"/>
            </a:xfrm>
            <a:custGeom>
              <a:avLst/>
              <a:gdLst/>
              <a:ahLst/>
              <a:cxnLst/>
              <a:rect l="l" t="t" r="r" b="b"/>
              <a:pathLst>
                <a:path w="606" h="490" extrusionOk="0">
                  <a:moveTo>
                    <a:pt x="282" y="0"/>
                  </a:moveTo>
                  <a:cubicBezTo>
                    <a:pt x="257" y="0"/>
                    <a:pt x="230" y="5"/>
                    <a:pt x="201" y="14"/>
                  </a:cubicBezTo>
                  <a:cubicBezTo>
                    <a:pt x="67" y="48"/>
                    <a:pt x="1" y="181"/>
                    <a:pt x="34" y="314"/>
                  </a:cubicBezTo>
                  <a:cubicBezTo>
                    <a:pt x="62" y="425"/>
                    <a:pt x="158" y="490"/>
                    <a:pt x="266" y="490"/>
                  </a:cubicBezTo>
                  <a:cubicBezTo>
                    <a:pt x="288" y="490"/>
                    <a:pt x="311" y="487"/>
                    <a:pt x="334" y="481"/>
                  </a:cubicBezTo>
                  <a:cubicBezTo>
                    <a:pt x="606" y="391"/>
                    <a:pt x="523" y="0"/>
                    <a:pt x="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28"/>
            <p:cNvSpPr/>
            <p:nvPr/>
          </p:nvSpPr>
          <p:spPr>
            <a:xfrm>
              <a:off x="7610275" y="2819725"/>
              <a:ext cx="11925" cy="10225"/>
            </a:xfrm>
            <a:custGeom>
              <a:avLst/>
              <a:gdLst/>
              <a:ahLst/>
              <a:cxnLst/>
              <a:rect l="l" t="t" r="r" b="b"/>
              <a:pathLst>
                <a:path w="477" h="409" extrusionOk="0">
                  <a:moveTo>
                    <a:pt x="225" y="1"/>
                  </a:moveTo>
                  <a:cubicBezTo>
                    <a:pt x="218" y="1"/>
                    <a:pt x="210" y="1"/>
                    <a:pt x="201" y="2"/>
                  </a:cubicBezTo>
                  <a:cubicBezTo>
                    <a:pt x="68" y="35"/>
                    <a:pt x="1" y="169"/>
                    <a:pt x="1" y="302"/>
                  </a:cubicBezTo>
                  <a:cubicBezTo>
                    <a:pt x="15" y="379"/>
                    <a:pt x="48" y="409"/>
                    <a:pt x="87" y="409"/>
                  </a:cubicBezTo>
                  <a:cubicBezTo>
                    <a:pt x="234" y="409"/>
                    <a:pt x="477" y="1"/>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28"/>
            <p:cNvSpPr/>
            <p:nvPr/>
          </p:nvSpPr>
          <p:spPr>
            <a:xfrm>
              <a:off x="8060125" y="2302950"/>
              <a:ext cx="16350" cy="12525"/>
            </a:xfrm>
            <a:custGeom>
              <a:avLst/>
              <a:gdLst/>
              <a:ahLst/>
              <a:cxnLst/>
              <a:rect l="l" t="t" r="r" b="b"/>
              <a:pathLst>
                <a:path w="654" h="501" extrusionOk="0">
                  <a:moveTo>
                    <a:pt x="371" y="0"/>
                  </a:moveTo>
                  <a:cubicBezTo>
                    <a:pt x="174" y="0"/>
                    <a:pt x="0" y="266"/>
                    <a:pt x="186" y="425"/>
                  </a:cubicBezTo>
                  <a:cubicBezTo>
                    <a:pt x="237" y="475"/>
                    <a:pt x="303" y="500"/>
                    <a:pt x="370" y="500"/>
                  </a:cubicBezTo>
                  <a:cubicBezTo>
                    <a:pt x="437" y="500"/>
                    <a:pt x="503" y="475"/>
                    <a:pt x="553" y="425"/>
                  </a:cubicBezTo>
                  <a:cubicBezTo>
                    <a:pt x="653" y="325"/>
                    <a:pt x="620" y="158"/>
                    <a:pt x="520" y="58"/>
                  </a:cubicBezTo>
                  <a:cubicBezTo>
                    <a:pt x="473" y="17"/>
                    <a:pt x="421" y="0"/>
                    <a:pt x="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28"/>
            <p:cNvSpPr/>
            <p:nvPr/>
          </p:nvSpPr>
          <p:spPr>
            <a:xfrm>
              <a:off x="8283225" y="2064975"/>
              <a:ext cx="16750" cy="12825"/>
            </a:xfrm>
            <a:custGeom>
              <a:avLst/>
              <a:gdLst/>
              <a:ahLst/>
              <a:cxnLst/>
              <a:rect l="l" t="t" r="r" b="b"/>
              <a:pathLst>
                <a:path w="670" h="513" extrusionOk="0">
                  <a:moveTo>
                    <a:pt x="352" y="1"/>
                  </a:moveTo>
                  <a:cubicBezTo>
                    <a:pt x="161" y="1"/>
                    <a:pt x="0" y="286"/>
                    <a:pt x="202" y="437"/>
                  </a:cubicBezTo>
                  <a:cubicBezTo>
                    <a:pt x="252" y="487"/>
                    <a:pt x="319" y="512"/>
                    <a:pt x="386" y="512"/>
                  </a:cubicBezTo>
                  <a:cubicBezTo>
                    <a:pt x="452" y="512"/>
                    <a:pt x="519" y="487"/>
                    <a:pt x="569" y="437"/>
                  </a:cubicBezTo>
                  <a:cubicBezTo>
                    <a:pt x="669" y="337"/>
                    <a:pt x="636" y="170"/>
                    <a:pt x="536" y="104"/>
                  </a:cubicBezTo>
                  <a:cubicBezTo>
                    <a:pt x="479" y="30"/>
                    <a:pt x="414"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28"/>
            <p:cNvSpPr/>
            <p:nvPr/>
          </p:nvSpPr>
          <p:spPr>
            <a:xfrm>
              <a:off x="7496875" y="2065050"/>
              <a:ext cx="12525" cy="11500"/>
            </a:xfrm>
            <a:custGeom>
              <a:avLst/>
              <a:gdLst/>
              <a:ahLst/>
              <a:cxnLst/>
              <a:rect l="l" t="t" r="r" b="b"/>
              <a:pathLst>
                <a:path w="501" h="460" extrusionOk="0">
                  <a:moveTo>
                    <a:pt x="267" y="1"/>
                  </a:moveTo>
                  <a:cubicBezTo>
                    <a:pt x="134" y="1"/>
                    <a:pt x="0" y="101"/>
                    <a:pt x="0" y="234"/>
                  </a:cubicBezTo>
                  <a:cubicBezTo>
                    <a:pt x="0" y="384"/>
                    <a:pt x="125" y="459"/>
                    <a:pt x="250" y="459"/>
                  </a:cubicBezTo>
                  <a:cubicBezTo>
                    <a:pt x="376" y="459"/>
                    <a:pt x="501" y="384"/>
                    <a:pt x="501" y="234"/>
                  </a:cubicBezTo>
                  <a:cubicBezTo>
                    <a:pt x="501" y="101"/>
                    <a:pt x="367"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28"/>
            <p:cNvSpPr/>
            <p:nvPr/>
          </p:nvSpPr>
          <p:spPr>
            <a:xfrm>
              <a:off x="6738000" y="2077350"/>
              <a:ext cx="14200" cy="12125"/>
            </a:xfrm>
            <a:custGeom>
              <a:avLst/>
              <a:gdLst/>
              <a:ahLst/>
              <a:cxnLst/>
              <a:rect l="l" t="t" r="r" b="b"/>
              <a:pathLst>
                <a:path w="568" h="485" extrusionOk="0">
                  <a:moveTo>
                    <a:pt x="269" y="0"/>
                  </a:moveTo>
                  <a:cubicBezTo>
                    <a:pt x="246" y="0"/>
                    <a:pt x="223" y="3"/>
                    <a:pt x="200" y="9"/>
                  </a:cubicBezTo>
                  <a:cubicBezTo>
                    <a:pt x="100" y="42"/>
                    <a:pt x="0" y="176"/>
                    <a:pt x="67" y="309"/>
                  </a:cubicBezTo>
                  <a:cubicBezTo>
                    <a:pt x="95" y="420"/>
                    <a:pt x="191" y="484"/>
                    <a:pt x="280" y="484"/>
                  </a:cubicBezTo>
                  <a:cubicBezTo>
                    <a:pt x="298" y="484"/>
                    <a:pt x="317" y="482"/>
                    <a:pt x="334" y="476"/>
                  </a:cubicBezTo>
                  <a:cubicBezTo>
                    <a:pt x="467" y="443"/>
                    <a:pt x="567"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28"/>
            <p:cNvSpPr/>
            <p:nvPr/>
          </p:nvSpPr>
          <p:spPr>
            <a:xfrm>
              <a:off x="6400250" y="2372275"/>
              <a:ext cx="13150" cy="12625"/>
            </a:xfrm>
            <a:custGeom>
              <a:avLst/>
              <a:gdLst/>
              <a:ahLst/>
              <a:cxnLst/>
              <a:rect l="l" t="t" r="r" b="b"/>
              <a:pathLst>
                <a:path w="526" h="505" extrusionOk="0">
                  <a:moveTo>
                    <a:pt x="252" y="1"/>
                  </a:moveTo>
                  <a:cubicBezTo>
                    <a:pt x="199" y="1"/>
                    <a:pt x="146" y="17"/>
                    <a:pt x="101" y="54"/>
                  </a:cubicBezTo>
                  <a:cubicBezTo>
                    <a:pt x="1" y="154"/>
                    <a:pt x="1" y="287"/>
                    <a:pt x="67" y="421"/>
                  </a:cubicBezTo>
                  <a:cubicBezTo>
                    <a:pt x="114" y="479"/>
                    <a:pt x="177" y="505"/>
                    <a:pt x="241" y="505"/>
                  </a:cubicBezTo>
                  <a:cubicBezTo>
                    <a:pt x="359" y="505"/>
                    <a:pt x="479" y="417"/>
                    <a:pt x="501" y="287"/>
                  </a:cubicBezTo>
                  <a:cubicBezTo>
                    <a:pt x="525" y="118"/>
                    <a:pt x="391"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28"/>
            <p:cNvSpPr/>
            <p:nvPr/>
          </p:nvSpPr>
          <p:spPr>
            <a:xfrm>
              <a:off x="7253350" y="2963125"/>
              <a:ext cx="15725" cy="12450"/>
            </a:xfrm>
            <a:custGeom>
              <a:avLst/>
              <a:gdLst/>
              <a:ahLst/>
              <a:cxnLst/>
              <a:rect l="l" t="t" r="r" b="b"/>
              <a:pathLst>
                <a:path w="629" h="498" extrusionOk="0">
                  <a:moveTo>
                    <a:pt x="339" y="0"/>
                  </a:moveTo>
                  <a:cubicBezTo>
                    <a:pt x="327" y="0"/>
                    <a:pt x="314" y="1"/>
                    <a:pt x="301" y="3"/>
                  </a:cubicBezTo>
                  <a:cubicBezTo>
                    <a:pt x="68" y="37"/>
                    <a:pt x="1" y="337"/>
                    <a:pt x="201" y="437"/>
                  </a:cubicBezTo>
                  <a:cubicBezTo>
                    <a:pt x="243" y="479"/>
                    <a:pt x="291" y="497"/>
                    <a:pt x="340" y="497"/>
                  </a:cubicBezTo>
                  <a:cubicBezTo>
                    <a:pt x="407" y="497"/>
                    <a:pt x="477" y="462"/>
                    <a:pt x="535" y="404"/>
                  </a:cubicBezTo>
                  <a:cubicBezTo>
                    <a:pt x="628" y="216"/>
                    <a:pt x="518"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28"/>
            <p:cNvSpPr/>
            <p:nvPr/>
          </p:nvSpPr>
          <p:spPr>
            <a:xfrm>
              <a:off x="7628625" y="3308450"/>
              <a:ext cx="12550" cy="12525"/>
            </a:xfrm>
            <a:custGeom>
              <a:avLst/>
              <a:gdLst/>
              <a:ahLst/>
              <a:cxnLst/>
              <a:rect l="l" t="t" r="r" b="b"/>
              <a:pathLst>
                <a:path w="502" h="501" extrusionOk="0">
                  <a:moveTo>
                    <a:pt x="234" y="0"/>
                  </a:moveTo>
                  <a:cubicBezTo>
                    <a:pt x="101" y="34"/>
                    <a:pt x="1" y="134"/>
                    <a:pt x="34" y="267"/>
                  </a:cubicBezTo>
                  <a:cubicBezTo>
                    <a:pt x="34" y="400"/>
                    <a:pt x="134" y="501"/>
                    <a:pt x="268" y="501"/>
                  </a:cubicBezTo>
                  <a:cubicBezTo>
                    <a:pt x="401" y="501"/>
                    <a:pt x="501" y="367"/>
                    <a:pt x="501" y="234"/>
                  </a:cubicBezTo>
                  <a:cubicBezTo>
                    <a:pt x="501" y="100"/>
                    <a:pt x="368"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28"/>
            <p:cNvSpPr/>
            <p:nvPr/>
          </p:nvSpPr>
          <p:spPr>
            <a:xfrm>
              <a:off x="7041550" y="3520875"/>
              <a:ext cx="14675" cy="11825"/>
            </a:xfrm>
            <a:custGeom>
              <a:avLst/>
              <a:gdLst/>
              <a:ahLst/>
              <a:cxnLst/>
              <a:rect l="l" t="t" r="r" b="b"/>
              <a:pathLst>
                <a:path w="587" h="473" extrusionOk="0">
                  <a:moveTo>
                    <a:pt x="302" y="1"/>
                  </a:moveTo>
                  <a:cubicBezTo>
                    <a:pt x="280" y="1"/>
                    <a:pt x="257" y="4"/>
                    <a:pt x="234" y="9"/>
                  </a:cubicBezTo>
                  <a:cubicBezTo>
                    <a:pt x="34" y="76"/>
                    <a:pt x="0" y="376"/>
                    <a:pt x="200" y="443"/>
                  </a:cubicBezTo>
                  <a:cubicBezTo>
                    <a:pt x="242" y="464"/>
                    <a:pt x="283" y="473"/>
                    <a:pt x="322" y="473"/>
                  </a:cubicBezTo>
                  <a:cubicBezTo>
                    <a:pt x="472" y="473"/>
                    <a:pt x="587" y="335"/>
                    <a:pt x="534" y="176"/>
                  </a:cubicBezTo>
                  <a:cubicBezTo>
                    <a:pt x="506" y="66"/>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28"/>
            <p:cNvSpPr/>
            <p:nvPr/>
          </p:nvSpPr>
          <p:spPr>
            <a:xfrm>
              <a:off x="7300900" y="2835400"/>
              <a:ext cx="13375" cy="12200"/>
            </a:xfrm>
            <a:custGeom>
              <a:avLst/>
              <a:gdLst/>
              <a:ahLst/>
              <a:cxnLst/>
              <a:rect l="l" t="t" r="r" b="b"/>
              <a:pathLst>
                <a:path w="535" h="488" extrusionOk="0">
                  <a:moveTo>
                    <a:pt x="299" y="0"/>
                  </a:moveTo>
                  <a:cubicBezTo>
                    <a:pt x="190" y="0"/>
                    <a:pt x="89" y="65"/>
                    <a:pt x="34" y="175"/>
                  </a:cubicBezTo>
                  <a:cubicBezTo>
                    <a:pt x="0" y="275"/>
                    <a:pt x="67" y="409"/>
                    <a:pt x="167" y="476"/>
                  </a:cubicBezTo>
                  <a:cubicBezTo>
                    <a:pt x="199" y="484"/>
                    <a:pt x="230" y="488"/>
                    <a:pt x="261" y="488"/>
                  </a:cubicBezTo>
                  <a:cubicBezTo>
                    <a:pt x="360" y="488"/>
                    <a:pt x="450" y="444"/>
                    <a:pt x="501" y="342"/>
                  </a:cubicBezTo>
                  <a:cubicBezTo>
                    <a:pt x="534" y="209"/>
                    <a:pt x="467" y="75"/>
                    <a:pt x="367" y="9"/>
                  </a:cubicBezTo>
                  <a:cubicBezTo>
                    <a:pt x="344" y="3"/>
                    <a:pt x="321"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28"/>
            <p:cNvSpPr/>
            <p:nvPr/>
          </p:nvSpPr>
          <p:spPr>
            <a:xfrm>
              <a:off x="7146625" y="2396750"/>
              <a:ext cx="13350" cy="12125"/>
            </a:xfrm>
            <a:custGeom>
              <a:avLst/>
              <a:gdLst/>
              <a:ahLst/>
              <a:cxnLst/>
              <a:rect l="l" t="t" r="r" b="b"/>
              <a:pathLst>
                <a:path w="534" h="485" extrusionOk="0">
                  <a:moveTo>
                    <a:pt x="271" y="0"/>
                  </a:moveTo>
                  <a:cubicBezTo>
                    <a:pt x="248" y="0"/>
                    <a:pt x="224" y="3"/>
                    <a:pt x="200" y="9"/>
                  </a:cubicBezTo>
                  <a:cubicBezTo>
                    <a:pt x="67" y="42"/>
                    <a:pt x="0" y="176"/>
                    <a:pt x="34" y="309"/>
                  </a:cubicBezTo>
                  <a:cubicBezTo>
                    <a:pt x="89" y="419"/>
                    <a:pt x="190" y="484"/>
                    <a:pt x="299" y="484"/>
                  </a:cubicBezTo>
                  <a:cubicBezTo>
                    <a:pt x="321" y="484"/>
                    <a:pt x="344" y="481"/>
                    <a:pt x="367" y="476"/>
                  </a:cubicBezTo>
                  <a:cubicBezTo>
                    <a:pt x="467" y="409"/>
                    <a:pt x="534" y="276"/>
                    <a:pt x="501" y="142"/>
                  </a:cubicBezTo>
                  <a:cubicBezTo>
                    <a:pt x="473" y="60"/>
                    <a:pt x="378" y="0"/>
                    <a:pt x="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28"/>
            <p:cNvSpPr/>
            <p:nvPr/>
          </p:nvSpPr>
          <p:spPr>
            <a:xfrm>
              <a:off x="6674025" y="2247475"/>
              <a:ext cx="14800" cy="12275"/>
            </a:xfrm>
            <a:custGeom>
              <a:avLst/>
              <a:gdLst/>
              <a:ahLst/>
              <a:cxnLst/>
              <a:rect l="l" t="t" r="r" b="b"/>
              <a:pathLst>
                <a:path w="592" h="491" extrusionOk="0">
                  <a:moveTo>
                    <a:pt x="289" y="0"/>
                  </a:moveTo>
                  <a:cubicBezTo>
                    <a:pt x="181" y="0"/>
                    <a:pt x="85" y="65"/>
                    <a:pt x="57" y="176"/>
                  </a:cubicBezTo>
                  <a:cubicBezTo>
                    <a:pt x="1" y="345"/>
                    <a:pt x="136" y="491"/>
                    <a:pt x="300" y="491"/>
                  </a:cubicBezTo>
                  <a:cubicBezTo>
                    <a:pt x="330" y="491"/>
                    <a:pt x="360" y="486"/>
                    <a:pt x="391" y="476"/>
                  </a:cubicBezTo>
                  <a:cubicBezTo>
                    <a:pt x="591" y="376"/>
                    <a:pt x="558" y="76"/>
                    <a:pt x="358" y="9"/>
                  </a:cubicBezTo>
                  <a:cubicBezTo>
                    <a:pt x="335" y="3"/>
                    <a:pt x="312"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28"/>
            <p:cNvSpPr/>
            <p:nvPr/>
          </p:nvSpPr>
          <p:spPr>
            <a:xfrm>
              <a:off x="6623075" y="2036025"/>
              <a:ext cx="14225" cy="12425"/>
            </a:xfrm>
            <a:custGeom>
              <a:avLst/>
              <a:gdLst/>
              <a:ahLst/>
              <a:cxnLst/>
              <a:rect l="l" t="t" r="r" b="b"/>
              <a:pathLst>
                <a:path w="569" h="497" extrusionOk="0">
                  <a:moveTo>
                    <a:pt x="289" y="1"/>
                  </a:moveTo>
                  <a:cubicBezTo>
                    <a:pt x="143" y="1"/>
                    <a:pt x="1" y="129"/>
                    <a:pt x="61" y="328"/>
                  </a:cubicBezTo>
                  <a:cubicBezTo>
                    <a:pt x="87" y="446"/>
                    <a:pt x="175" y="497"/>
                    <a:pt x="269" y="497"/>
                  </a:cubicBezTo>
                  <a:cubicBezTo>
                    <a:pt x="412" y="497"/>
                    <a:pt x="568" y="376"/>
                    <a:pt x="528" y="194"/>
                  </a:cubicBezTo>
                  <a:cubicBezTo>
                    <a:pt x="487" y="60"/>
                    <a:pt x="387"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28"/>
            <p:cNvSpPr/>
            <p:nvPr/>
          </p:nvSpPr>
          <p:spPr>
            <a:xfrm>
              <a:off x="5813175" y="2152275"/>
              <a:ext cx="13850" cy="12075"/>
            </a:xfrm>
            <a:custGeom>
              <a:avLst/>
              <a:gdLst/>
              <a:ahLst/>
              <a:cxnLst/>
              <a:rect l="l" t="t" r="r" b="b"/>
              <a:pathLst>
                <a:path w="554" h="483" extrusionOk="0">
                  <a:moveTo>
                    <a:pt x="247" y="1"/>
                  </a:moveTo>
                  <a:cubicBezTo>
                    <a:pt x="221" y="1"/>
                    <a:pt x="194" y="5"/>
                    <a:pt x="167" y="14"/>
                  </a:cubicBezTo>
                  <a:cubicBezTo>
                    <a:pt x="67" y="47"/>
                    <a:pt x="0" y="181"/>
                    <a:pt x="34" y="314"/>
                  </a:cubicBezTo>
                  <a:cubicBezTo>
                    <a:pt x="70" y="423"/>
                    <a:pt x="174" y="482"/>
                    <a:pt x="273" y="482"/>
                  </a:cubicBezTo>
                  <a:cubicBezTo>
                    <a:pt x="357" y="482"/>
                    <a:pt x="437" y="439"/>
                    <a:pt x="467" y="348"/>
                  </a:cubicBezTo>
                  <a:cubicBezTo>
                    <a:pt x="554" y="174"/>
                    <a:pt x="415"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28"/>
            <p:cNvSpPr/>
            <p:nvPr/>
          </p:nvSpPr>
          <p:spPr>
            <a:xfrm>
              <a:off x="5915850" y="2557625"/>
              <a:ext cx="14775" cy="8025"/>
            </a:xfrm>
            <a:custGeom>
              <a:avLst/>
              <a:gdLst/>
              <a:ahLst/>
              <a:cxnLst/>
              <a:rect l="l" t="t" r="r" b="b"/>
              <a:pathLst>
                <a:path w="591" h="321" extrusionOk="0">
                  <a:moveTo>
                    <a:pt x="111" y="0"/>
                  </a:moveTo>
                  <a:cubicBezTo>
                    <a:pt x="44" y="0"/>
                    <a:pt x="1" y="39"/>
                    <a:pt x="29" y="145"/>
                  </a:cubicBezTo>
                  <a:cubicBezTo>
                    <a:pt x="57" y="256"/>
                    <a:pt x="153" y="320"/>
                    <a:pt x="261" y="320"/>
                  </a:cubicBezTo>
                  <a:cubicBezTo>
                    <a:pt x="284" y="320"/>
                    <a:pt x="307" y="318"/>
                    <a:pt x="330" y="312"/>
                  </a:cubicBezTo>
                  <a:cubicBezTo>
                    <a:pt x="591" y="241"/>
                    <a:pt x="277" y="0"/>
                    <a:pt x="1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28"/>
            <p:cNvSpPr/>
            <p:nvPr/>
          </p:nvSpPr>
          <p:spPr>
            <a:xfrm>
              <a:off x="6492250" y="2926350"/>
              <a:ext cx="17825" cy="12025"/>
            </a:xfrm>
            <a:custGeom>
              <a:avLst/>
              <a:gdLst/>
              <a:ahLst/>
              <a:cxnLst/>
              <a:rect l="l" t="t" r="r" b="b"/>
              <a:pathLst>
                <a:path w="713" h="481" extrusionOk="0">
                  <a:moveTo>
                    <a:pt x="359" y="0"/>
                  </a:moveTo>
                  <a:cubicBezTo>
                    <a:pt x="149" y="0"/>
                    <a:pt x="1" y="301"/>
                    <a:pt x="223" y="440"/>
                  </a:cubicBezTo>
                  <a:cubicBezTo>
                    <a:pt x="273" y="468"/>
                    <a:pt x="322" y="480"/>
                    <a:pt x="366" y="480"/>
                  </a:cubicBezTo>
                  <a:cubicBezTo>
                    <a:pt x="588" y="480"/>
                    <a:pt x="713" y="179"/>
                    <a:pt x="490" y="40"/>
                  </a:cubicBezTo>
                  <a:cubicBezTo>
                    <a:pt x="446" y="12"/>
                    <a:pt x="401"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28"/>
            <p:cNvSpPr/>
            <p:nvPr/>
          </p:nvSpPr>
          <p:spPr>
            <a:xfrm>
              <a:off x="6717150" y="2748575"/>
              <a:ext cx="15600" cy="11850"/>
            </a:xfrm>
            <a:custGeom>
              <a:avLst/>
              <a:gdLst/>
              <a:ahLst/>
              <a:cxnLst/>
              <a:rect l="l" t="t" r="r" b="b"/>
              <a:pathLst>
                <a:path w="624" h="474" extrusionOk="0">
                  <a:moveTo>
                    <a:pt x="269" y="1"/>
                  </a:moveTo>
                  <a:cubicBezTo>
                    <a:pt x="225" y="1"/>
                    <a:pt x="178" y="14"/>
                    <a:pt x="134" y="46"/>
                  </a:cubicBezTo>
                  <a:cubicBezTo>
                    <a:pt x="34" y="113"/>
                    <a:pt x="0" y="279"/>
                    <a:pt x="100" y="379"/>
                  </a:cubicBezTo>
                  <a:cubicBezTo>
                    <a:pt x="139" y="438"/>
                    <a:pt x="212" y="473"/>
                    <a:pt x="285" y="473"/>
                  </a:cubicBezTo>
                  <a:cubicBezTo>
                    <a:pt x="338" y="473"/>
                    <a:pt x="392" y="455"/>
                    <a:pt x="434" y="413"/>
                  </a:cubicBezTo>
                  <a:cubicBezTo>
                    <a:pt x="623" y="251"/>
                    <a:pt x="46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28"/>
            <p:cNvSpPr/>
            <p:nvPr/>
          </p:nvSpPr>
          <p:spPr>
            <a:xfrm>
              <a:off x="6538675" y="2427775"/>
              <a:ext cx="15575" cy="12025"/>
            </a:xfrm>
            <a:custGeom>
              <a:avLst/>
              <a:gdLst/>
              <a:ahLst/>
              <a:cxnLst/>
              <a:rect l="l" t="t" r="r" b="b"/>
              <a:pathLst>
                <a:path w="623" h="481" extrusionOk="0">
                  <a:moveTo>
                    <a:pt x="349" y="1"/>
                  </a:moveTo>
                  <a:cubicBezTo>
                    <a:pt x="309" y="1"/>
                    <a:pt x="270" y="12"/>
                    <a:pt x="234" y="35"/>
                  </a:cubicBezTo>
                  <a:cubicBezTo>
                    <a:pt x="1" y="102"/>
                    <a:pt x="34" y="402"/>
                    <a:pt x="268" y="469"/>
                  </a:cubicBezTo>
                  <a:cubicBezTo>
                    <a:pt x="292" y="477"/>
                    <a:pt x="315" y="481"/>
                    <a:pt x="337" y="481"/>
                  </a:cubicBezTo>
                  <a:cubicBezTo>
                    <a:pt x="504" y="481"/>
                    <a:pt x="623" y="278"/>
                    <a:pt x="535" y="102"/>
                  </a:cubicBezTo>
                  <a:cubicBezTo>
                    <a:pt x="492" y="37"/>
                    <a:pt x="421" y="1"/>
                    <a:pt x="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28"/>
            <p:cNvSpPr/>
            <p:nvPr/>
          </p:nvSpPr>
          <p:spPr>
            <a:xfrm>
              <a:off x="6043325" y="2371950"/>
              <a:ext cx="12550" cy="11850"/>
            </a:xfrm>
            <a:custGeom>
              <a:avLst/>
              <a:gdLst/>
              <a:ahLst/>
              <a:cxnLst/>
              <a:rect l="l" t="t" r="r" b="b"/>
              <a:pathLst>
                <a:path w="502" h="474" extrusionOk="0">
                  <a:moveTo>
                    <a:pt x="268" y="0"/>
                  </a:moveTo>
                  <a:cubicBezTo>
                    <a:pt x="134" y="0"/>
                    <a:pt x="34" y="100"/>
                    <a:pt x="1" y="200"/>
                  </a:cubicBezTo>
                  <a:cubicBezTo>
                    <a:pt x="1" y="334"/>
                    <a:pt x="101" y="467"/>
                    <a:pt x="234" y="467"/>
                  </a:cubicBezTo>
                  <a:cubicBezTo>
                    <a:pt x="252" y="471"/>
                    <a:pt x="269" y="473"/>
                    <a:pt x="285" y="473"/>
                  </a:cubicBezTo>
                  <a:cubicBezTo>
                    <a:pt x="393" y="473"/>
                    <a:pt x="472" y="383"/>
                    <a:pt x="501" y="267"/>
                  </a:cubicBezTo>
                  <a:cubicBezTo>
                    <a:pt x="501" y="133"/>
                    <a:pt x="401"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28"/>
            <p:cNvSpPr/>
            <p:nvPr/>
          </p:nvSpPr>
          <p:spPr>
            <a:xfrm>
              <a:off x="5906575" y="2652125"/>
              <a:ext cx="13950" cy="12075"/>
            </a:xfrm>
            <a:custGeom>
              <a:avLst/>
              <a:gdLst/>
              <a:ahLst/>
              <a:cxnLst/>
              <a:rect l="l" t="t" r="r" b="b"/>
              <a:pathLst>
                <a:path w="558" h="483" extrusionOk="0">
                  <a:moveTo>
                    <a:pt x="274" y="0"/>
                  </a:moveTo>
                  <a:cubicBezTo>
                    <a:pt x="194" y="0"/>
                    <a:pt x="113" y="43"/>
                    <a:pt x="67" y="134"/>
                  </a:cubicBezTo>
                  <a:cubicBezTo>
                    <a:pt x="0" y="235"/>
                    <a:pt x="67" y="401"/>
                    <a:pt x="167" y="468"/>
                  </a:cubicBezTo>
                  <a:cubicBezTo>
                    <a:pt x="198" y="478"/>
                    <a:pt x="228" y="483"/>
                    <a:pt x="258" y="483"/>
                  </a:cubicBezTo>
                  <a:cubicBezTo>
                    <a:pt x="422" y="483"/>
                    <a:pt x="557" y="337"/>
                    <a:pt x="501" y="168"/>
                  </a:cubicBezTo>
                  <a:cubicBezTo>
                    <a:pt x="464" y="59"/>
                    <a:pt x="370"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28"/>
            <p:cNvSpPr/>
            <p:nvPr/>
          </p:nvSpPr>
          <p:spPr>
            <a:xfrm>
              <a:off x="5827350" y="3269075"/>
              <a:ext cx="14550" cy="12025"/>
            </a:xfrm>
            <a:custGeom>
              <a:avLst/>
              <a:gdLst/>
              <a:ahLst/>
              <a:cxnLst/>
              <a:rect l="l" t="t" r="r" b="b"/>
              <a:pathLst>
                <a:path w="582" h="481" extrusionOk="0">
                  <a:moveTo>
                    <a:pt x="248" y="1"/>
                  </a:moveTo>
                  <a:cubicBezTo>
                    <a:pt x="134" y="1"/>
                    <a:pt x="34" y="92"/>
                    <a:pt x="34" y="208"/>
                  </a:cubicBezTo>
                  <a:cubicBezTo>
                    <a:pt x="0" y="341"/>
                    <a:pt x="100" y="474"/>
                    <a:pt x="234" y="474"/>
                  </a:cubicBezTo>
                  <a:cubicBezTo>
                    <a:pt x="252" y="479"/>
                    <a:pt x="270" y="481"/>
                    <a:pt x="287" y="481"/>
                  </a:cubicBezTo>
                  <a:cubicBezTo>
                    <a:pt x="541" y="481"/>
                    <a:pt x="582" y="39"/>
                    <a:pt x="300" y="7"/>
                  </a:cubicBezTo>
                  <a:cubicBezTo>
                    <a:pt x="283" y="3"/>
                    <a:pt x="265"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28"/>
            <p:cNvSpPr/>
            <p:nvPr/>
          </p:nvSpPr>
          <p:spPr>
            <a:xfrm>
              <a:off x="6250425" y="3786550"/>
              <a:ext cx="14750" cy="11750"/>
            </a:xfrm>
            <a:custGeom>
              <a:avLst/>
              <a:gdLst/>
              <a:ahLst/>
              <a:cxnLst/>
              <a:rect l="l" t="t" r="r" b="b"/>
              <a:pathLst>
                <a:path w="590" h="470" extrusionOk="0">
                  <a:moveTo>
                    <a:pt x="324" y="0"/>
                  </a:moveTo>
                  <a:cubicBezTo>
                    <a:pt x="146" y="0"/>
                    <a:pt x="1" y="195"/>
                    <a:pt x="123" y="390"/>
                  </a:cubicBezTo>
                  <a:cubicBezTo>
                    <a:pt x="178" y="445"/>
                    <a:pt x="243" y="470"/>
                    <a:pt x="313" y="470"/>
                  </a:cubicBezTo>
                  <a:cubicBezTo>
                    <a:pt x="370" y="470"/>
                    <a:pt x="430" y="453"/>
                    <a:pt x="490" y="424"/>
                  </a:cubicBezTo>
                  <a:cubicBezTo>
                    <a:pt x="590" y="323"/>
                    <a:pt x="590" y="190"/>
                    <a:pt x="523" y="90"/>
                  </a:cubicBezTo>
                  <a:cubicBezTo>
                    <a:pt x="460" y="27"/>
                    <a:pt x="390"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28"/>
            <p:cNvSpPr/>
            <p:nvPr/>
          </p:nvSpPr>
          <p:spPr>
            <a:xfrm>
              <a:off x="6830775" y="3420100"/>
              <a:ext cx="15650" cy="12625"/>
            </a:xfrm>
            <a:custGeom>
              <a:avLst/>
              <a:gdLst/>
              <a:ahLst/>
              <a:cxnLst/>
              <a:rect l="l" t="t" r="r" b="b"/>
              <a:pathLst>
                <a:path w="626" h="505" extrusionOk="0">
                  <a:moveTo>
                    <a:pt x="320" y="1"/>
                  </a:moveTo>
                  <a:cubicBezTo>
                    <a:pt x="138" y="1"/>
                    <a:pt x="1" y="215"/>
                    <a:pt x="125" y="371"/>
                  </a:cubicBezTo>
                  <a:cubicBezTo>
                    <a:pt x="170" y="460"/>
                    <a:pt x="244" y="504"/>
                    <a:pt x="328" y="504"/>
                  </a:cubicBezTo>
                  <a:cubicBezTo>
                    <a:pt x="370" y="504"/>
                    <a:pt x="414" y="493"/>
                    <a:pt x="459" y="471"/>
                  </a:cubicBezTo>
                  <a:cubicBezTo>
                    <a:pt x="626" y="338"/>
                    <a:pt x="592"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28"/>
            <p:cNvSpPr/>
            <p:nvPr/>
          </p:nvSpPr>
          <p:spPr>
            <a:xfrm>
              <a:off x="6683800" y="2885425"/>
              <a:ext cx="14675" cy="11825"/>
            </a:xfrm>
            <a:custGeom>
              <a:avLst/>
              <a:gdLst/>
              <a:ahLst/>
              <a:cxnLst/>
              <a:rect l="l" t="t" r="r" b="b"/>
              <a:pathLst>
                <a:path w="587" h="473" extrusionOk="0">
                  <a:moveTo>
                    <a:pt x="302" y="1"/>
                  </a:moveTo>
                  <a:cubicBezTo>
                    <a:pt x="279" y="1"/>
                    <a:pt x="256" y="3"/>
                    <a:pt x="234" y="9"/>
                  </a:cubicBezTo>
                  <a:cubicBezTo>
                    <a:pt x="33" y="42"/>
                    <a:pt x="0" y="343"/>
                    <a:pt x="200" y="443"/>
                  </a:cubicBezTo>
                  <a:cubicBezTo>
                    <a:pt x="235" y="463"/>
                    <a:pt x="272" y="473"/>
                    <a:pt x="309" y="473"/>
                  </a:cubicBezTo>
                  <a:cubicBezTo>
                    <a:pt x="450" y="473"/>
                    <a:pt x="587" y="335"/>
                    <a:pt x="534" y="176"/>
                  </a:cubicBezTo>
                  <a:cubicBezTo>
                    <a:pt x="506" y="65"/>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28"/>
            <p:cNvSpPr/>
            <p:nvPr/>
          </p:nvSpPr>
          <p:spPr>
            <a:xfrm>
              <a:off x="6211300" y="2631000"/>
              <a:ext cx="17675" cy="12275"/>
            </a:xfrm>
            <a:custGeom>
              <a:avLst/>
              <a:gdLst/>
              <a:ahLst/>
              <a:cxnLst/>
              <a:rect l="l" t="t" r="r" b="b"/>
              <a:pathLst>
                <a:path w="707" h="491" extrusionOk="0">
                  <a:moveTo>
                    <a:pt x="355" y="1"/>
                  </a:moveTo>
                  <a:cubicBezTo>
                    <a:pt x="174" y="1"/>
                    <a:pt x="0" y="389"/>
                    <a:pt x="253" y="446"/>
                  </a:cubicBezTo>
                  <a:cubicBezTo>
                    <a:pt x="285" y="477"/>
                    <a:pt x="318" y="490"/>
                    <a:pt x="352" y="490"/>
                  </a:cubicBezTo>
                  <a:cubicBezTo>
                    <a:pt x="533" y="490"/>
                    <a:pt x="707" y="102"/>
                    <a:pt x="454" y="45"/>
                  </a:cubicBezTo>
                  <a:cubicBezTo>
                    <a:pt x="422" y="14"/>
                    <a:pt x="388"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28"/>
            <p:cNvSpPr/>
            <p:nvPr/>
          </p:nvSpPr>
          <p:spPr>
            <a:xfrm>
              <a:off x="5730600" y="2838275"/>
              <a:ext cx="14575" cy="11950"/>
            </a:xfrm>
            <a:custGeom>
              <a:avLst/>
              <a:gdLst/>
              <a:ahLst/>
              <a:cxnLst/>
              <a:rect l="l" t="t" r="r" b="b"/>
              <a:pathLst>
                <a:path w="583" h="478" extrusionOk="0">
                  <a:moveTo>
                    <a:pt x="297" y="0"/>
                  </a:moveTo>
                  <a:cubicBezTo>
                    <a:pt x="264" y="0"/>
                    <a:pt x="232" y="9"/>
                    <a:pt x="201" y="27"/>
                  </a:cubicBezTo>
                  <a:cubicBezTo>
                    <a:pt x="68" y="94"/>
                    <a:pt x="1" y="227"/>
                    <a:pt x="68" y="327"/>
                  </a:cubicBezTo>
                  <a:cubicBezTo>
                    <a:pt x="101" y="427"/>
                    <a:pt x="193" y="477"/>
                    <a:pt x="284" y="477"/>
                  </a:cubicBezTo>
                  <a:cubicBezTo>
                    <a:pt x="376" y="477"/>
                    <a:pt x="468" y="427"/>
                    <a:pt x="501" y="327"/>
                  </a:cubicBezTo>
                  <a:cubicBezTo>
                    <a:pt x="583" y="164"/>
                    <a:pt x="442" y="0"/>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28"/>
            <p:cNvSpPr/>
            <p:nvPr/>
          </p:nvSpPr>
          <p:spPr>
            <a:xfrm>
              <a:off x="5512125" y="3208325"/>
              <a:ext cx="15575" cy="11900"/>
            </a:xfrm>
            <a:custGeom>
              <a:avLst/>
              <a:gdLst/>
              <a:ahLst/>
              <a:cxnLst/>
              <a:rect l="l" t="t" r="r" b="b"/>
              <a:pathLst>
                <a:path w="623" h="476" extrusionOk="0">
                  <a:moveTo>
                    <a:pt x="262" y="1"/>
                  </a:moveTo>
                  <a:cubicBezTo>
                    <a:pt x="181" y="1"/>
                    <a:pt x="110" y="38"/>
                    <a:pt x="67" y="102"/>
                  </a:cubicBezTo>
                  <a:cubicBezTo>
                    <a:pt x="0" y="236"/>
                    <a:pt x="34" y="369"/>
                    <a:pt x="134" y="436"/>
                  </a:cubicBezTo>
                  <a:cubicBezTo>
                    <a:pt x="184" y="464"/>
                    <a:pt x="232" y="476"/>
                    <a:pt x="276" y="476"/>
                  </a:cubicBezTo>
                  <a:cubicBezTo>
                    <a:pt x="498" y="476"/>
                    <a:pt x="623" y="175"/>
                    <a:pt x="401" y="36"/>
                  </a:cubicBezTo>
                  <a:cubicBezTo>
                    <a:pt x="353" y="12"/>
                    <a:pt x="306"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28"/>
            <p:cNvSpPr/>
            <p:nvPr/>
          </p:nvSpPr>
          <p:spPr>
            <a:xfrm>
              <a:off x="5732275" y="3482725"/>
              <a:ext cx="15875" cy="12375"/>
            </a:xfrm>
            <a:custGeom>
              <a:avLst/>
              <a:gdLst/>
              <a:ahLst/>
              <a:cxnLst/>
              <a:rect l="l" t="t" r="r" b="b"/>
              <a:pathLst>
                <a:path w="635" h="495" extrusionOk="0">
                  <a:moveTo>
                    <a:pt x="334" y="1"/>
                  </a:moveTo>
                  <a:cubicBezTo>
                    <a:pt x="134" y="1"/>
                    <a:pt x="1" y="234"/>
                    <a:pt x="134" y="401"/>
                  </a:cubicBezTo>
                  <a:cubicBezTo>
                    <a:pt x="173" y="459"/>
                    <a:pt x="245" y="495"/>
                    <a:pt x="319" y="495"/>
                  </a:cubicBezTo>
                  <a:cubicBezTo>
                    <a:pt x="372" y="495"/>
                    <a:pt x="426" y="476"/>
                    <a:pt x="468" y="434"/>
                  </a:cubicBezTo>
                  <a:cubicBezTo>
                    <a:pt x="634" y="301"/>
                    <a:pt x="568" y="34"/>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28"/>
            <p:cNvSpPr/>
            <p:nvPr/>
          </p:nvSpPr>
          <p:spPr>
            <a:xfrm>
              <a:off x="6486850" y="3283900"/>
              <a:ext cx="13500" cy="12050"/>
            </a:xfrm>
            <a:custGeom>
              <a:avLst/>
              <a:gdLst/>
              <a:ahLst/>
              <a:cxnLst/>
              <a:rect l="l" t="t" r="r" b="b"/>
              <a:pathLst>
                <a:path w="540" h="482" extrusionOk="0">
                  <a:moveTo>
                    <a:pt x="266" y="0"/>
                  </a:moveTo>
                  <a:cubicBezTo>
                    <a:pt x="131" y="0"/>
                    <a:pt x="0" y="107"/>
                    <a:pt x="39" y="282"/>
                  </a:cubicBezTo>
                  <a:cubicBezTo>
                    <a:pt x="72" y="415"/>
                    <a:pt x="173" y="482"/>
                    <a:pt x="306" y="482"/>
                  </a:cubicBezTo>
                  <a:cubicBezTo>
                    <a:pt x="439" y="415"/>
                    <a:pt x="539" y="282"/>
                    <a:pt x="506" y="182"/>
                  </a:cubicBezTo>
                  <a:cubicBezTo>
                    <a:pt x="464" y="56"/>
                    <a:pt x="364" y="0"/>
                    <a:pt x="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28"/>
            <p:cNvSpPr/>
            <p:nvPr/>
          </p:nvSpPr>
          <p:spPr>
            <a:xfrm>
              <a:off x="6651275" y="2626625"/>
              <a:ext cx="13975" cy="12400"/>
            </a:xfrm>
            <a:custGeom>
              <a:avLst/>
              <a:gdLst/>
              <a:ahLst/>
              <a:cxnLst/>
              <a:rect l="l" t="t" r="r" b="b"/>
              <a:pathLst>
                <a:path w="559" h="496" extrusionOk="0">
                  <a:moveTo>
                    <a:pt x="256" y="1"/>
                  </a:moveTo>
                  <a:cubicBezTo>
                    <a:pt x="149" y="1"/>
                    <a:pt x="47" y="67"/>
                    <a:pt x="33" y="220"/>
                  </a:cubicBezTo>
                  <a:cubicBezTo>
                    <a:pt x="0" y="321"/>
                    <a:pt x="67" y="454"/>
                    <a:pt x="200" y="487"/>
                  </a:cubicBezTo>
                  <a:cubicBezTo>
                    <a:pt x="223" y="493"/>
                    <a:pt x="246" y="496"/>
                    <a:pt x="268" y="496"/>
                  </a:cubicBezTo>
                  <a:cubicBezTo>
                    <a:pt x="377" y="496"/>
                    <a:pt x="473" y="431"/>
                    <a:pt x="500" y="321"/>
                  </a:cubicBezTo>
                  <a:cubicBezTo>
                    <a:pt x="559" y="127"/>
                    <a:pt x="403" y="1"/>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28"/>
            <p:cNvSpPr/>
            <p:nvPr/>
          </p:nvSpPr>
          <p:spPr>
            <a:xfrm>
              <a:off x="6368000" y="2181775"/>
              <a:ext cx="15600" cy="11900"/>
            </a:xfrm>
            <a:custGeom>
              <a:avLst/>
              <a:gdLst/>
              <a:ahLst/>
              <a:cxnLst/>
              <a:rect l="l" t="t" r="r" b="b"/>
              <a:pathLst>
                <a:path w="624" h="476" extrusionOk="0">
                  <a:moveTo>
                    <a:pt x="362" y="0"/>
                  </a:moveTo>
                  <a:cubicBezTo>
                    <a:pt x="318" y="0"/>
                    <a:pt x="270" y="11"/>
                    <a:pt x="223" y="35"/>
                  </a:cubicBezTo>
                  <a:cubicBezTo>
                    <a:pt x="1" y="174"/>
                    <a:pt x="149" y="475"/>
                    <a:pt x="359" y="475"/>
                  </a:cubicBezTo>
                  <a:cubicBezTo>
                    <a:pt x="401" y="475"/>
                    <a:pt x="446" y="463"/>
                    <a:pt x="490" y="435"/>
                  </a:cubicBezTo>
                  <a:cubicBezTo>
                    <a:pt x="590" y="369"/>
                    <a:pt x="623" y="202"/>
                    <a:pt x="557" y="102"/>
                  </a:cubicBezTo>
                  <a:cubicBezTo>
                    <a:pt x="514" y="37"/>
                    <a:pt x="443"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28"/>
            <p:cNvSpPr/>
            <p:nvPr/>
          </p:nvSpPr>
          <p:spPr>
            <a:xfrm>
              <a:off x="5917400" y="2215125"/>
              <a:ext cx="16450" cy="12575"/>
            </a:xfrm>
            <a:custGeom>
              <a:avLst/>
              <a:gdLst/>
              <a:ahLst/>
              <a:cxnLst/>
              <a:rect l="l" t="t" r="r" b="b"/>
              <a:pathLst>
                <a:path w="658" h="503" extrusionOk="0">
                  <a:moveTo>
                    <a:pt x="332" y="0"/>
                  </a:moveTo>
                  <a:cubicBezTo>
                    <a:pt x="322" y="0"/>
                    <a:pt x="312" y="1"/>
                    <a:pt x="301" y="2"/>
                  </a:cubicBezTo>
                  <a:cubicBezTo>
                    <a:pt x="1" y="35"/>
                    <a:pt x="34" y="502"/>
                    <a:pt x="334" y="502"/>
                  </a:cubicBezTo>
                  <a:cubicBezTo>
                    <a:pt x="657" y="470"/>
                    <a:pt x="636" y="0"/>
                    <a:pt x="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28"/>
            <p:cNvSpPr/>
            <p:nvPr/>
          </p:nvSpPr>
          <p:spPr>
            <a:xfrm>
              <a:off x="5521300" y="2595225"/>
              <a:ext cx="13350" cy="12125"/>
            </a:xfrm>
            <a:custGeom>
              <a:avLst/>
              <a:gdLst/>
              <a:ahLst/>
              <a:cxnLst/>
              <a:rect l="l" t="t" r="r" b="b"/>
              <a:pathLst>
                <a:path w="534" h="485" extrusionOk="0">
                  <a:moveTo>
                    <a:pt x="284" y="0"/>
                  </a:moveTo>
                  <a:cubicBezTo>
                    <a:pt x="217" y="0"/>
                    <a:pt x="150" y="25"/>
                    <a:pt x="100" y="75"/>
                  </a:cubicBezTo>
                  <a:cubicBezTo>
                    <a:pt x="0" y="176"/>
                    <a:pt x="0" y="342"/>
                    <a:pt x="100" y="409"/>
                  </a:cubicBezTo>
                  <a:cubicBezTo>
                    <a:pt x="150" y="459"/>
                    <a:pt x="217" y="484"/>
                    <a:pt x="284" y="484"/>
                  </a:cubicBezTo>
                  <a:cubicBezTo>
                    <a:pt x="350" y="484"/>
                    <a:pt x="417" y="459"/>
                    <a:pt x="467" y="409"/>
                  </a:cubicBezTo>
                  <a:cubicBezTo>
                    <a:pt x="534" y="342"/>
                    <a:pt x="534" y="176"/>
                    <a:pt x="467" y="75"/>
                  </a:cubicBezTo>
                  <a:cubicBezTo>
                    <a:pt x="417" y="25"/>
                    <a:pt x="350"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28"/>
            <p:cNvSpPr/>
            <p:nvPr/>
          </p:nvSpPr>
          <p:spPr>
            <a:xfrm>
              <a:off x="5501275" y="3131500"/>
              <a:ext cx="11700" cy="12275"/>
            </a:xfrm>
            <a:custGeom>
              <a:avLst/>
              <a:gdLst/>
              <a:ahLst/>
              <a:cxnLst/>
              <a:rect l="l" t="t" r="r" b="b"/>
              <a:pathLst>
                <a:path w="468" h="491" extrusionOk="0">
                  <a:moveTo>
                    <a:pt x="184" y="0"/>
                  </a:moveTo>
                  <a:cubicBezTo>
                    <a:pt x="76" y="0"/>
                    <a:pt x="1" y="95"/>
                    <a:pt x="1" y="240"/>
                  </a:cubicBezTo>
                  <a:cubicBezTo>
                    <a:pt x="1" y="407"/>
                    <a:pt x="117" y="490"/>
                    <a:pt x="234" y="490"/>
                  </a:cubicBezTo>
                  <a:cubicBezTo>
                    <a:pt x="351" y="490"/>
                    <a:pt x="468" y="407"/>
                    <a:pt x="468" y="240"/>
                  </a:cubicBezTo>
                  <a:cubicBezTo>
                    <a:pt x="468" y="107"/>
                    <a:pt x="368" y="6"/>
                    <a:pt x="234" y="6"/>
                  </a:cubicBezTo>
                  <a:cubicBezTo>
                    <a:pt x="217" y="2"/>
                    <a:pt x="200"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28"/>
            <p:cNvSpPr/>
            <p:nvPr/>
          </p:nvSpPr>
          <p:spPr>
            <a:xfrm>
              <a:off x="6099200" y="3701025"/>
              <a:ext cx="13375" cy="12100"/>
            </a:xfrm>
            <a:custGeom>
              <a:avLst/>
              <a:gdLst/>
              <a:ahLst/>
              <a:cxnLst/>
              <a:rect l="l" t="t" r="r" b="b"/>
              <a:pathLst>
                <a:path w="535" h="484" extrusionOk="0">
                  <a:moveTo>
                    <a:pt x="280" y="0"/>
                  </a:moveTo>
                  <a:cubicBezTo>
                    <a:pt x="217" y="0"/>
                    <a:pt x="151" y="25"/>
                    <a:pt x="101" y="75"/>
                  </a:cubicBezTo>
                  <a:cubicBezTo>
                    <a:pt x="1" y="142"/>
                    <a:pt x="1" y="309"/>
                    <a:pt x="101" y="409"/>
                  </a:cubicBezTo>
                  <a:cubicBezTo>
                    <a:pt x="151" y="459"/>
                    <a:pt x="217" y="484"/>
                    <a:pt x="280" y="484"/>
                  </a:cubicBezTo>
                  <a:cubicBezTo>
                    <a:pt x="343" y="484"/>
                    <a:pt x="401" y="459"/>
                    <a:pt x="434" y="409"/>
                  </a:cubicBezTo>
                  <a:cubicBezTo>
                    <a:pt x="534" y="309"/>
                    <a:pt x="534" y="142"/>
                    <a:pt x="434" y="75"/>
                  </a:cubicBezTo>
                  <a:cubicBezTo>
                    <a:pt x="401" y="25"/>
                    <a:pt x="343"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28"/>
            <p:cNvSpPr/>
            <p:nvPr/>
          </p:nvSpPr>
          <p:spPr>
            <a:xfrm>
              <a:off x="6966500" y="3545200"/>
              <a:ext cx="11700" cy="10225"/>
            </a:xfrm>
            <a:custGeom>
              <a:avLst/>
              <a:gdLst/>
              <a:ahLst/>
              <a:cxnLst/>
              <a:rect l="l" t="t" r="r" b="b"/>
              <a:pathLst>
                <a:path w="468" h="409" extrusionOk="0">
                  <a:moveTo>
                    <a:pt x="372" y="0"/>
                  </a:moveTo>
                  <a:cubicBezTo>
                    <a:pt x="221" y="0"/>
                    <a:pt x="0" y="408"/>
                    <a:pt x="223" y="408"/>
                  </a:cubicBezTo>
                  <a:cubicBezTo>
                    <a:pt x="236" y="408"/>
                    <a:pt x="251" y="407"/>
                    <a:pt x="267" y="404"/>
                  </a:cubicBezTo>
                  <a:cubicBezTo>
                    <a:pt x="400" y="371"/>
                    <a:pt x="467" y="237"/>
                    <a:pt x="467" y="104"/>
                  </a:cubicBezTo>
                  <a:cubicBezTo>
                    <a:pt x="447" y="30"/>
                    <a:pt x="412"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28"/>
            <p:cNvSpPr/>
            <p:nvPr/>
          </p:nvSpPr>
          <p:spPr>
            <a:xfrm>
              <a:off x="7250675" y="2937500"/>
              <a:ext cx="15225" cy="11825"/>
            </a:xfrm>
            <a:custGeom>
              <a:avLst/>
              <a:gdLst/>
              <a:ahLst/>
              <a:cxnLst/>
              <a:rect l="l" t="t" r="r" b="b"/>
              <a:pathLst>
                <a:path w="609" h="473" extrusionOk="0">
                  <a:moveTo>
                    <a:pt x="346" y="1"/>
                  </a:moveTo>
                  <a:cubicBezTo>
                    <a:pt x="259" y="1"/>
                    <a:pt x="165" y="56"/>
                    <a:pt x="141" y="128"/>
                  </a:cubicBezTo>
                  <a:cubicBezTo>
                    <a:pt x="1" y="292"/>
                    <a:pt x="223" y="473"/>
                    <a:pt x="390" y="473"/>
                  </a:cubicBezTo>
                  <a:cubicBezTo>
                    <a:pt x="461" y="473"/>
                    <a:pt x="522" y="440"/>
                    <a:pt x="542" y="361"/>
                  </a:cubicBezTo>
                  <a:cubicBezTo>
                    <a:pt x="608" y="228"/>
                    <a:pt x="575" y="94"/>
                    <a:pt x="442" y="28"/>
                  </a:cubicBezTo>
                  <a:cubicBezTo>
                    <a:pt x="414" y="9"/>
                    <a:pt x="380" y="1"/>
                    <a:pt x="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28"/>
            <p:cNvSpPr/>
            <p:nvPr/>
          </p:nvSpPr>
          <p:spPr>
            <a:xfrm>
              <a:off x="7016525" y="2532050"/>
              <a:ext cx="14825" cy="12025"/>
            </a:xfrm>
            <a:custGeom>
              <a:avLst/>
              <a:gdLst/>
              <a:ahLst/>
              <a:cxnLst/>
              <a:rect l="l" t="t" r="r" b="b"/>
              <a:pathLst>
                <a:path w="593" h="481" extrusionOk="0">
                  <a:moveTo>
                    <a:pt x="317" y="1"/>
                  </a:moveTo>
                  <a:cubicBezTo>
                    <a:pt x="275" y="1"/>
                    <a:pt x="234" y="12"/>
                    <a:pt x="201" y="34"/>
                  </a:cubicBezTo>
                  <a:cubicBezTo>
                    <a:pt x="1" y="134"/>
                    <a:pt x="34" y="401"/>
                    <a:pt x="234" y="468"/>
                  </a:cubicBezTo>
                  <a:cubicBezTo>
                    <a:pt x="261" y="477"/>
                    <a:pt x="287" y="481"/>
                    <a:pt x="312" y="481"/>
                  </a:cubicBezTo>
                  <a:cubicBezTo>
                    <a:pt x="475" y="481"/>
                    <a:pt x="592" y="307"/>
                    <a:pt x="534" y="134"/>
                  </a:cubicBezTo>
                  <a:cubicBezTo>
                    <a:pt x="490" y="45"/>
                    <a:pt x="401" y="1"/>
                    <a:pt x="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28"/>
            <p:cNvSpPr/>
            <p:nvPr/>
          </p:nvSpPr>
          <p:spPr>
            <a:xfrm>
              <a:off x="6149700" y="2426000"/>
              <a:ext cx="14575" cy="12000"/>
            </a:xfrm>
            <a:custGeom>
              <a:avLst/>
              <a:gdLst/>
              <a:ahLst/>
              <a:cxnLst/>
              <a:rect l="l" t="t" r="r" b="b"/>
              <a:pathLst>
                <a:path w="583" h="480" extrusionOk="0">
                  <a:moveTo>
                    <a:pt x="296" y="0"/>
                  </a:moveTo>
                  <a:cubicBezTo>
                    <a:pt x="42" y="0"/>
                    <a:pt x="1" y="442"/>
                    <a:pt x="282" y="473"/>
                  </a:cubicBezTo>
                  <a:cubicBezTo>
                    <a:pt x="300" y="478"/>
                    <a:pt x="317" y="480"/>
                    <a:pt x="335" y="480"/>
                  </a:cubicBezTo>
                  <a:cubicBezTo>
                    <a:pt x="449" y="480"/>
                    <a:pt x="549" y="389"/>
                    <a:pt x="549" y="273"/>
                  </a:cubicBezTo>
                  <a:cubicBezTo>
                    <a:pt x="583" y="140"/>
                    <a:pt x="482" y="6"/>
                    <a:pt x="349" y="6"/>
                  </a:cubicBezTo>
                  <a:cubicBezTo>
                    <a:pt x="330" y="2"/>
                    <a:pt x="312" y="0"/>
                    <a:pt x="2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28"/>
            <p:cNvSpPr/>
            <p:nvPr/>
          </p:nvSpPr>
          <p:spPr>
            <a:xfrm>
              <a:off x="5920750" y="3707050"/>
              <a:ext cx="13350" cy="11750"/>
            </a:xfrm>
            <a:custGeom>
              <a:avLst/>
              <a:gdLst/>
              <a:ahLst/>
              <a:cxnLst/>
              <a:rect l="l" t="t" r="r" b="b"/>
              <a:pathLst>
                <a:path w="534" h="470" extrusionOk="0">
                  <a:moveTo>
                    <a:pt x="270" y="1"/>
                  </a:moveTo>
                  <a:cubicBezTo>
                    <a:pt x="186" y="1"/>
                    <a:pt x="111" y="45"/>
                    <a:pt x="67" y="134"/>
                  </a:cubicBezTo>
                  <a:cubicBezTo>
                    <a:pt x="0" y="234"/>
                    <a:pt x="34" y="401"/>
                    <a:pt x="167" y="435"/>
                  </a:cubicBezTo>
                  <a:cubicBezTo>
                    <a:pt x="202" y="458"/>
                    <a:pt x="242" y="469"/>
                    <a:pt x="281" y="469"/>
                  </a:cubicBezTo>
                  <a:cubicBezTo>
                    <a:pt x="353" y="469"/>
                    <a:pt x="424" y="432"/>
                    <a:pt x="467" y="368"/>
                  </a:cubicBezTo>
                  <a:cubicBezTo>
                    <a:pt x="534" y="234"/>
                    <a:pt x="501" y="101"/>
                    <a:pt x="401" y="34"/>
                  </a:cubicBezTo>
                  <a:cubicBezTo>
                    <a:pt x="356" y="12"/>
                    <a:pt x="312" y="1"/>
                    <a:pt x="2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28"/>
            <p:cNvSpPr/>
            <p:nvPr/>
          </p:nvSpPr>
          <p:spPr>
            <a:xfrm>
              <a:off x="6843350" y="3549450"/>
              <a:ext cx="13075" cy="12700"/>
            </a:xfrm>
            <a:custGeom>
              <a:avLst/>
              <a:gdLst/>
              <a:ahLst/>
              <a:cxnLst/>
              <a:rect l="l" t="t" r="r" b="b"/>
              <a:pathLst>
                <a:path w="523" h="508" extrusionOk="0">
                  <a:moveTo>
                    <a:pt x="284" y="1"/>
                  </a:moveTo>
                  <a:cubicBezTo>
                    <a:pt x="142" y="1"/>
                    <a:pt x="0" y="114"/>
                    <a:pt x="56" y="301"/>
                  </a:cubicBezTo>
                  <a:cubicBezTo>
                    <a:pt x="56" y="417"/>
                    <a:pt x="157" y="507"/>
                    <a:pt x="270" y="507"/>
                  </a:cubicBezTo>
                  <a:cubicBezTo>
                    <a:pt x="288" y="507"/>
                    <a:pt x="305" y="505"/>
                    <a:pt x="323" y="501"/>
                  </a:cubicBezTo>
                  <a:cubicBezTo>
                    <a:pt x="456" y="467"/>
                    <a:pt x="523" y="367"/>
                    <a:pt x="523" y="234"/>
                  </a:cubicBezTo>
                  <a:cubicBezTo>
                    <a:pt x="508" y="72"/>
                    <a:pt x="396"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28"/>
            <p:cNvSpPr/>
            <p:nvPr/>
          </p:nvSpPr>
          <p:spPr>
            <a:xfrm>
              <a:off x="6896375" y="3010575"/>
              <a:ext cx="12600" cy="12625"/>
            </a:xfrm>
            <a:custGeom>
              <a:avLst/>
              <a:gdLst/>
              <a:ahLst/>
              <a:cxnLst/>
              <a:rect l="l" t="t" r="r" b="b"/>
              <a:pathLst>
                <a:path w="504" h="505" extrusionOk="0">
                  <a:moveTo>
                    <a:pt x="229" y="0"/>
                  </a:moveTo>
                  <a:cubicBezTo>
                    <a:pt x="137" y="0"/>
                    <a:pt x="36" y="91"/>
                    <a:pt x="36" y="207"/>
                  </a:cubicBezTo>
                  <a:cubicBezTo>
                    <a:pt x="1" y="403"/>
                    <a:pt x="137" y="504"/>
                    <a:pt x="272" y="504"/>
                  </a:cubicBezTo>
                  <a:cubicBezTo>
                    <a:pt x="388" y="504"/>
                    <a:pt x="503" y="428"/>
                    <a:pt x="503" y="274"/>
                  </a:cubicBezTo>
                  <a:cubicBezTo>
                    <a:pt x="503" y="140"/>
                    <a:pt x="437" y="7"/>
                    <a:pt x="270" y="7"/>
                  </a:cubicBezTo>
                  <a:cubicBezTo>
                    <a:pt x="257" y="2"/>
                    <a:pt x="243"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28"/>
            <p:cNvSpPr/>
            <p:nvPr/>
          </p:nvSpPr>
          <p:spPr>
            <a:xfrm>
              <a:off x="6679625" y="2642100"/>
              <a:ext cx="13350" cy="11775"/>
            </a:xfrm>
            <a:custGeom>
              <a:avLst/>
              <a:gdLst/>
              <a:ahLst/>
              <a:cxnLst/>
              <a:rect l="l" t="t" r="r" b="b"/>
              <a:pathLst>
                <a:path w="534" h="471" extrusionOk="0">
                  <a:moveTo>
                    <a:pt x="273" y="0"/>
                  </a:moveTo>
                  <a:cubicBezTo>
                    <a:pt x="228" y="0"/>
                    <a:pt x="181" y="11"/>
                    <a:pt x="134" y="35"/>
                  </a:cubicBezTo>
                  <a:cubicBezTo>
                    <a:pt x="34" y="102"/>
                    <a:pt x="0" y="235"/>
                    <a:pt x="67" y="369"/>
                  </a:cubicBezTo>
                  <a:cubicBezTo>
                    <a:pt x="110" y="433"/>
                    <a:pt x="181" y="470"/>
                    <a:pt x="262" y="470"/>
                  </a:cubicBezTo>
                  <a:cubicBezTo>
                    <a:pt x="306" y="470"/>
                    <a:pt x="353" y="459"/>
                    <a:pt x="401" y="435"/>
                  </a:cubicBezTo>
                  <a:cubicBezTo>
                    <a:pt x="501" y="369"/>
                    <a:pt x="534" y="235"/>
                    <a:pt x="467" y="102"/>
                  </a:cubicBezTo>
                  <a:cubicBezTo>
                    <a:pt x="424" y="37"/>
                    <a:pt x="353"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28"/>
            <p:cNvSpPr/>
            <p:nvPr/>
          </p:nvSpPr>
          <p:spPr>
            <a:xfrm>
              <a:off x="5993300" y="2555250"/>
              <a:ext cx="12525" cy="12025"/>
            </a:xfrm>
            <a:custGeom>
              <a:avLst/>
              <a:gdLst/>
              <a:ahLst/>
              <a:cxnLst/>
              <a:rect l="l" t="t" r="r" b="b"/>
              <a:pathLst>
                <a:path w="501" h="481" extrusionOk="0">
                  <a:moveTo>
                    <a:pt x="248" y="0"/>
                  </a:moveTo>
                  <a:cubicBezTo>
                    <a:pt x="134" y="0"/>
                    <a:pt x="29" y="91"/>
                    <a:pt x="0" y="207"/>
                  </a:cubicBezTo>
                  <a:cubicBezTo>
                    <a:pt x="0" y="340"/>
                    <a:pt x="100" y="474"/>
                    <a:pt x="234" y="474"/>
                  </a:cubicBezTo>
                  <a:cubicBezTo>
                    <a:pt x="251" y="478"/>
                    <a:pt x="268" y="480"/>
                    <a:pt x="285" y="480"/>
                  </a:cubicBezTo>
                  <a:cubicBezTo>
                    <a:pt x="392" y="480"/>
                    <a:pt x="472" y="389"/>
                    <a:pt x="501" y="273"/>
                  </a:cubicBezTo>
                  <a:cubicBezTo>
                    <a:pt x="501" y="140"/>
                    <a:pt x="434" y="7"/>
                    <a:pt x="301" y="7"/>
                  </a:cubicBezTo>
                  <a:cubicBezTo>
                    <a:pt x="283" y="2"/>
                    <a:pt x="265" y="0"/>
                    <a:pt x="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28"/>
            <p:cNvSpPr/>
            <p:nvPr/>
          </p:nvSpPr>
          <p:spPr>
            <a:xfrm>
              <a:off x="5384525" y="2805750"/>
              <a:ext cx="13375" cy="12175"/>
            </a:xfrm>
            <a:custGeom>
              <a:avLst/>
              <a:gdLst/>
              <a:ahLst/>
              <a:cxnLst/>
              <a:rect l="l" t="t" r="r" b="b"/>
              <a:pathLst>
                <a:path w="535" h="487" extrusionOk="0">
                  <a:moveTo>
                    <a:pt x="273" y="1"/>
                  </a:moveTo>
                  <a:cubicBezTo>
                    <a:pt x="239" y="1"/>
                    <a:pt x="203" y="9"/>
                    <a:pt x="167" y="27"/>
                  </a:cubicBezTo>
                  <a:cubicBezTo>
                    <a:pt x="34" y="60"/>
                    <a:pt x="1" y="194"/>
                    <a:pt x="34" y="327"/>
                  </a:cubicBezTo>
                  <a:cubicBezTo>
                    <a:pt x="83" y="425"/>
                    <a:pt x="167" y="487"/>
                    <a:pt x="262" y="487"/>
                  </a:cubicBezTo>
                  <a:cubicBezTo>
                    <a:pt x="296" y="487"/>
                    <a:pt x="332" y="479"/>
                    <a:pt x="368" y="461"/>
                  </a:cubicBezTo>
                  <a:cubicBezTo>
                    <a:pt x="468" y="427"/>
                    <a:pt x="534" y="261"/>
                    <a:pt x="501" y="161"/>
                  </a:cubicBezTo>
                  <a:cubicBezTo>
                    <a:pt x="452" y="63"/>
                    <a:pt x="368"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28"/>
            <p:cNvSpPr/>
            <p:nvPr/>
          </p:nvSpPr>
          <p:spPr>
            <a:xfrm>
              <a:off x="5969100" y="3866300"/>
              <a:ext cx="15000" cy="11975"/>
            </a:xfrm>
            <a:custGeom>
              <a:avLst/>
              <a:gdLst/>
              <a:ahLst/>
              <a:cxnLst/>
              <a:rect l="l" t="t" r="r" b="b"/>
              <a:pathLst>
                <a:path w="600" h="479" extrusionOk="0">
                  <a:moveTo>
                    <a:pt x="294" y="1"/>
                  </a:moveTo>
                  <a:cubicBezTo>
                    <a:pt x="211" y="1"/>
                    <a:pt x="132" y="38"/>
                    <a:pt x="68" y="102"/>
                  </a:cubicBezTo>
                  <a:cubicBezTo>
                    <a:pt x="1" y="202"/>
                    <a:pt x="34" y="369"/>
                    <a:pt x="134" y="436"/>
                  </a:cubicBezTo>
                  <a:cubicBezTo>
                    <a:pt x="182" y="465"/>
                    <a:pt x="228" y="478"/>
                    <a:pt x="271" y="478"/>
                  </a:cubicBezTo>
                  <a:cubicBezTo>
                    <a:pt x="470" y="478"/>
                    <a:pt x="599" y="200"/>
                    <a:pt x="435" y="36"/>
                  </a:cubicBezTo>
                  <a:cubicBezTo>
                    <a:pt x="387" y="12"/>
                    <a:pt x="340"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28"/>
            <p:cNvSpPr/>
            <p:nvPr/>
          </p:nvSpPr>
          <p:spPr>
            <a:xfrm>
              <a:off x="7143250" y="3753175"/>
              <a:ext cx="12575" cy="9825"/>
            </a:xfrm>
            <a:custGeom>
              <a:avLst/>
              <a:gdLst/>
              <a:ahLst/>
              <a:cxnLst/>
              <a:rect l="l" t="t" r="r" b="b"/>
              <a:pathLst>
                <a:path w="503" h="393" extrusionOk="0">
                  <a:moveTo>
                    <a:pt x="416" y="0"/>
                  </a:moveTo>
                  <a:cubicBezTo>
                    <a:pt x="267" y="0"/>
                    <a:pt x="0" y="392"/>
                    <a:pt x="244" y="392"/>
                  </a:cubicBezTo>
                  <a:cubicBezTo>
                    <a:pt x="252" y="392"/>
                    <a:pt x="260" y="392"/>
                    <a:pt x="269" y="391"/>
                  </a:cubicBezTo>
                  <a:cubicBezTo>
                    <a:pt x="402" y="358"/>
                    <a:pt x="502" y="257"/>
                    <a:pt x="502" y="124"/>
                  </a:cubicBezTo>
                  <a:cubicBezTo>
                    <a:pt x="495" y="35"/>
                    <a:pt x="461"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28"/>
            <p:cNvSpPr/>
            <p:nvPr/>
          </p:nvSpPr>
          <p:spPr>
            <a:xfrm>
              <a:off x="7211725" y="2953150"/>
              <a:ext cx="12475" cy="9100"/>
            </a:xfrm>
            <a:custGeom>
              <a:avLst/>
              <a:gdLst/>
              <a:ahLst/>
              <a:cxnLst/>
              <a:rect l="l" t="t" r="r" b="b"/>
              <a:pathLst>
                <a:path w="499" h="364" extrusionOk="0">
                  <a:moveTo>
                    <a:pt x="240" y="1"/>
                  </a:moveTo>
                  <a:cubicBezTo>
                    <a:pt x="0" y="1"/>
                    <a:pt x="257" y="364"/>
                    <a:pt x="407" y="364"/>
                  </a:cubicBezTo>
                  <a:cubicBezTo>
                    <a:pt x="454" y="364"/>
                    <a:pt x="491" y="328"/>
                    <a:pt x="498" y="236"/>
                  </a:cubicBezTo>
                  <a:cubicBezTo>
                    <a:pt x="498" y="102"/>
                    <a:pt x="398" y="2"/>
                    <a:pt x="265" y="2"/>
                  </a:cubicBezTo>
                  <a:cubicBezTo>
                    <a:pt x="256" y="1"/>
                    <a:pt x="247" y="1"/>
                    <a:pt x="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28"/>
            <p:cNvSpPr/>
            <p:nvPr/>
          </p:nvSpPr>
          <p:spPr>
            <a:xfrm>
              <a:off x="6864750" y="2408600"/>
              <a:ext cx="15575" cy="12025"/>
            </a:xfrm>
            <a:custGeom>
              <a:avLst/>
              <a:gdLst/>
              <a:ahLst/>
              <a:cxnLst/>
              <a:rect l="l" t="t" r="r" b="b"/>
              <a:pathLst>
                <a:path w="623" h="481" extrusionOk="0">
                  <a:moveTo>
                    <a:pt x="308" y="0"/>
                  </a:moveTo>
                  <a:cubicBezTo>
                    <a:pt x="262" y="0"/>
                    <a:pt x="215" y="11"/>
                    <a:pt x="167" y="35"/>
                  </a:cubicBezTo>
                  <a:cubicBezTo>
                    <a:pt x="1" y="135"/>
                    <a:pt x="34" y="435"/>
                    <a:pt x="267" y="469"/>
                  </a:cubicBezTo>
                  <a:cubicBezTo>
                    <a:pt x="291" y="477"/>
                    <a:pt x="315" y="480"/>
                    <a:pt x="337" y="480"/>
                  </a:cubicBezTo>
                  <a:cubicBezTo>
                    <a:pt x="503" y="480"/>
                    <a:pt x="622" y="278"/>
                    <a:pt x="534" y="102"/>
                  </a:cubicBezTo>
                  <a:cubicBezTo>
                    <a:pt x="470" y="37"/>
                    <a:pt x="391"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28"/>
            <p:cNvSpPr/>
            <p:nvPr/>
          </p:nvSpPr>
          <p:spPr>
            <a:xfrm>
              <a:off x="6595400" y="2618100"/>
              <a:ext cx="15900" cy="12850"/>
            </a:xfrm>
            <a:custGeom>
              <a:avLst/>
              <a:gdLst/>
              <a:ahLst/>
              <a:cxnLst/>
              <a:rect l="l" t="t" r="r" b="b"/>
              <a:pathLst>
                <a:path w="636" h="514" extrusionOk="0">
                  <a:moveTo>
                    <a:pt x="282" y="1"/>
                  </a:moveTo>
                  <a:cubicBezTo>
                    <a:pt x="229" y="1"/>
                    <a:pt x="176" y="19"/>
                    <a:pt x="134" y="61"/>
                  </a:cubicBezTo>
                  <a:cubicBezTo>
                    <a:pt x="34" y="128"/>
                    <a:pt x="0" y="295"/>
                    <a:pt x="100" y="395"/>
                  </a:cubicBezTo>
                  <a:cubicBezTo>
                    <a:pt x="147" y="479"/>
                    <a:pt x="215" y="513"/>
                    <a:pt x="283" y="513"/>
                  </a:cubicBezTo>
                  <a:cubicBezTo>
                    <a:pt x="458" y="513"/>
                    <a:pt x="635" y="287"/>
                    <a:pt x="467" y="94"/>
                  </a:cubicBezTo>
                  <a:cubicBezTo>
                    <a:pt x="428" y="36"/>
                    <a:pt x="356"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28"/>
            <p:cNvSpPr/>
            <p:nvPr/>
          </p:nvSpPr>
          <p:spPr>
            <a:xfrm>
              <a:off x="5583600" y="3375725"/>
              <a:ext cx="16100" cy="12500"/>
            </a:xfrm>
            <a:custGeom>
              <a:avLst/>
              <a:gdLst/>
              <a:ahLst/>
              <a:cxnLst/>
              <a:rect l="l" t="t" r="r" b="b"/>
              <a:pathLst>
                <a:path w="644" h="500" extrusionOk="0">
                  <a:moveTo>
                    <a:pt x="380" y="1"/>
                  </a:moveTo>
                  <a:cubicBezTo>
                    <a:pt x="332" y="1"/>
                    <a:pt x="285" y="17"/>
                    <a:pt x="243" y="44"/>
                  </a:cubicBezTo>
                  <a:cubicBezTo>
                    <a:pt x="1" y="206"/>
                    <a:pt x="151" y="499"/>
                    <a:pt x="358" y="499"/>
                  </a:cubicBezTo>
                  <a:cubicBezTo>
                    <a:pt x="407" y="499"/>
                    <a:pt x="459" y="483"/>
                    <a:pt x="510" y="445"/>
                  </a:cubicBezTo>
                  <a:cubicBezTo>
                    <a:pt x="610" y="345"/>
                    <a:pt x="644" y="211"/>
                    <a:pt x="577" y="111"/>
                  </a:cubicBezTo>
                  <a:cubicBezTo>
                    <a:pt x="518" y="33"/>
                    <a:pt x="448" y="1"/>
                    <a:pt x="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28"/>
            <p:cNvSpPr/>
            <p:nvPr/>
          </p:nvSpPr>
          <p:spPr>
            <a:xfrm>
              <a:off x="5760625" y="3895200"/>
              <a:ext cx="13975" cy="12450"/>
            </a:xfrm>
            <a:custGeom>
              <a:avLst/>
              <a:gdLst/>
              <a:ahLst/>
              <a:cxnLst/>
              <a:rect l="l" t="t" r="r" b="b"/>
              <a:pathLst>
                <a:path w="559" h="498" extrusionOk="0">
                  <a:moveTo>
                    <a:pt x="279" y="1"/>
                  </a:moveTo>
                  <a:cubicBezTo>
                    <a:pt x="254" y="1"/>
                    <a:pt x="228" y="5"/>
                    <a:pt x="201" y="14"/>
                  </a:cubicBezTo>
                  <a:cubicBezTo>
                    <a:pt x="67" y="80"/>
                    <a:pt x="1" y="214"/>
                    <a:pt x="34" y="347"/>
                  </a:cubicBezTo>
                  <a:cubicBezTo>
                    <a:pt x="67" y="447"/>
                    <a:pt x="159" y="497"/>
                    <a:pt x="255" y="497"/>
                  </a:cubicBezTo>
                  <a:cubicBezTo>
                    <a:pt x="351" y="497"/>
                    <a:pt x="451" y="447"/>
                    <a:pt x="501" y="347"/>
                  </a:cubicBezTo>
                  <a:cubicBezTo>
                    <a:pt x="559" y="174"/>
                    <a:pt x="441"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28"/>
            <p:cNvSpPr/>
            <p:nvPr/>
          </p:nvSpPr>
          <p:spPr>
            <a:xfrm>
              <a:off x="6544050" y="3766600"/>
              <a:ext cx="14375" cy="8200"/>
            </a:xfrm>
            <a:custGeom>
              <a:avLst/>
              <a:gdLst/>
              <a:ahLst/>
              <a:cxnLst/>
              <a:rect l="l" t="t" r="r" b="b"/>
              <a:pathLst>
                <a:path w="575" h="328" extrusionOk="0">
                  <a:moveTo>
                    <a:pt x="110" y="0"/>
                  </a:moveTo>
                  <a:cubicBezTo>
                    <a:pt x="45" y="0"/>
                    <a:pt x="1" y="42"/>
                    <a:pt x="19" y="154"/>
                  </a:cubicBezTo>
                  <a:cubicBezTo>
                    <a:pt x="48" y="241"/>
                    <a:pt x="127" y="327"/>
                    <a:pt x="234" y="327"/>
                  </a:cubicBezTo>
                  <a:cubicBezTo>
                    <a:pt x="251" y="327"/>
                    <a:pt x="268" y="325"/>
                    <a:pt x="286" y="321"/>
                  </a:cubicBezTo>
                  <a:cubicBezTo>
                    <a:pt x="574" y="273"/>
                    <a:pt x="275" y="0"/>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28"/>
            <p:cNvSpPr/>
            <p:nvPr/>
          </p:nvSpPr>
          <p:spPr>
            <a:xfrm>
              <a:off x="6748975" y="3073875"/>
              <a:ext cx="11550" cy="10275"/>
            </a:xfrm>
            <a:custGeom>
              <a:avLst/>
              <a:gdLst/>
              <a:ahLst/>
              <a:cxnLst/>
              <a:rect l="l" t="t" r="r" b="b"/>
              <a:pathLst>
                <a:path w="462" h="411" extrusionOk="0">
                  <a:moveTo>
                    <a:pt x="202" y="1"/>
                  </a:moveTo>
                  <a:cubicBezTo>
                    <a:pt x="1" y="1"/>
                    <a:pt x="201" y="410"/>
                    <a:pt x="340" y="410"/>
                  </a:cubicBezTo>
                  <a:cubicBezTo>
                    <a:pt x="377" y="410"/>
                    <a:pt x="409" y="382"/>
                    <a:pt x="429" y="310"/>
                  </a:cubicBezTo>
                  <a:cubicBezTo>
                    <a:pt x="462" y="177"/>
                    <a:pt x="395" y="43"/>
                    <a:pt x="262" y="10"/>
                  </a:cubicBezTo>
                  <a:cubicBezTo>
                    <a:pt x="239" y="4"/>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28"/>
            <p:cNvSpPr/>
            <p:nvPr/>
          </p:nvSpPr>
          <p:spPr>
            <a:xfrm>
              <a:off x="6283300" y="2373350"/>
              <a:ext cx="17100" cy="12225"/>
            </a:xfrm>
            <a:custGeom>
              <a:avLst/>
              <a:gdLst/>
              <a:ahLst/>
              <a:cxnLst/>
              <a:rect l="l" t="t" r="r" b="b"/>
              <a:pathLst>
                <a:path w="684" h="489" extrusionOk="0">
                  <a:moveTo>
                    <a:pt x="350" y="0"/>
                  </a:moveTo>
                  <a:cubicBezTo>
                    <a:pt x="176" y="0"/>
                    <a:pt x="0" y="189"/>
                    <a:pt x="142" y="378"/>
                  </a:cubicBezTo>
                  <a:cubicBezTo>
                    <a:pt x="191" y="456"/>
                    <a:pt x="263" y="488"/>
                    <a:pt x="335" y="488"/>
                  </a:cubicBezTo>
                  <a:cubicBezTo>
                    <a:pt x="508" y="488"/>
                    <a:pt x="684" y="300"/>
                    <a:pt x="542" y="111"/>
                  </a:cubicBezTo>
                  <a:cubicBezTo>
                    <a:pt x="493" y="33"/>
                    <a:pt x="422"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28"/>
            <p:cNvSpPr/>
            <p:nvPr/>
          </p:nvSpPr>
          <p:spPr>
            <a:xfrm>
              <a:off x="5384525" y="2532675"/>
              <a:ext cx="12525" cy="12075"/>
            </a:xfrm>
            <a:custGeom>
              <a:avLst/>
              <a:gdLst/>
              <a:ahLst/>
              <a:cxnLst/>
              <a:rect l="l" t="t" r="r" b="b"/>
              <a:pathLst>
                <a:path w="501" h="483" extrusionOk="0">
                  <a:moveTo>
                    <a:pt x="269" y="0"/>
                  </a:moveTo>
                  <a:cubicBezTo>
                    <a:pt x="247" y="0"/>
                    <a:pt x="224" y="3"/>
                    <a:pt x="201" y="9"/>
                  </a:cubicBezTo>
                  <a:cubicBezTo>
                    <a:pt x="67" y="9"/>
                    <a:pt x="1" y="142"/>
                    <a:pt x="1" y="276"/>
                  </a:cubicBezTo>
                  <a:cubicBezTo>
                    <a:pt x="30" y="392"/>
                    <a:pt x="134" y="482"/>
                    <a:pt x="248" y="482"/>
                  </a:cubicBezTo>
                  <a:cubicBezTo>
                    <a:pt x="266" y="482"/>
                    <a:pt x="283" y="480"/>
                    <a:pt x="301" y="476"/>
                  </a:cubicBezTo>
                  <a:cubicBezTo>
                    <a:pt x="434" y="443"/>
                    <a:pt x="501"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28"/>
            <p:cNvSpPr/>
            <p:nvPr/>
          </p:nvSpPr>
          <p:spPr>
            <a:xfrm>
              <a:off x="5870700" y="3356400"/>
              <a:ext cx="13900" cy="11950"/>
            </a:xfrm>
            <a:custGeom>
              <a:avLst/>
              <a:gdLst/>
              <a:ahLst/>
              <a:cxnLst/>
              <a:rect l="l" t="t" r="r" b="b"/>
              <a:pathLst>
                <a:path w="556" h="478" extrusionOk="0">
                  <a:moveTo>
                    <a:pt x="268" y="0"/>
                  </a:moveTo>
                  <a:cubicBezTo>
                    <a:pt x="176" y="0"/>
                    <a:pt x="84" y="50"/>
                    <a:pt x="34" y="150"/>
                  </a:cubicBezTo>
                  <a:cubicBezTo>
                    <a:pt x="1" y="284"/>
                    <a:pt x="68" y="417"/>
                    <a:pt x="168" y="451"/>
                  </a:cubicBezTo>
                  <a:cubicBezTo>
                    <a:pt x="204" y="469"/>
                    <a:pt x="241" y="477"/>
                    <a:pt x="276" y="477"/>
                  </a:cubicBezTo>
                  <a:cubicBezTo>
                    <a:pt x="432" y="477"/>
                    <a:pt x="556" y="314"/>
                    <a:pt x="501" y="150"/>
                  </a:cubicBezTo>
                  <a:cubicBezTo>
                    <a:pt x="451" y="50"/>
                    <a:pt x="359"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28"/>
            <p:cNvSpPr/>
            <p:nvPr/>
          </p:nvSpPr>
          <p:spPr>
            <a:xfrm>
              <a:off x="6813875" y="3151575"/>
              <a:ext cx="11700" cy="10225"/>
            </a:xfrm>
            <a:custGeom>
              <a:avLst/>
              <a:gdLst/>
              <a:ahLst/>
              <a:cxnLst/>
              <a:rect l="l" t="t" r="r" b="b"/>
              <a:pathLst>
                <a:path w="468" h="409" extrusionOk="0">
                  <a:moveTo>
                    <a:pt x="355" y="1"/>
                  </a:moveTo>
                  <a:cubicBezTo>
                    <a:pt x="221" y="1"/>
                    <a:pt x="1" y="409"/>
                    <a:pt x="224" y="409"/>
                  </a:cubicBezTo>
                  <a:cubicBezTo>
                    <a:pt x="237" y="409"/>
                    <a:pt x="251" y="407"/>
                    <a:pt x="268" y="404"/>
                  </a:cubicBezTo>
                  <a:cubicBezTo>
                    <a:pt x="401" y="371"/>
                    <a:pt x="468" y="238"/>
                    <a:pt x="434" y="104"/>
                  </a:cubicBezTo>
                  <a:cubicBezTo>
                    <a:pt x="421" y="30"/>
                    <a:pt x="391"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28"/>
            <p:cNvSpPr/>
            <p:nvPr/>
          </p:nvSpPr>
          <p:spPr>
            <a:xfrm>
              <a:off x="6853625" y="2654900"/>
              <a:ext cx="13850" cy="8950"/>
            </a:xfrm>
            <a:custGeom>
              <a:avLst/>
              <a:gdLst/>
              <a:ahLst/>
              <a:cxnLst/>
              <a:rect l="l" t="t" r="r" b="b"/>
              <a:pathLst>
                <a:path w="554" h="358" extrusionOk="0">
                  <a:moveTo>
                    <a:pt x="471" y="0"/>
                  </a:moveTo>
                  <a:cubicBezTo>
                    <a:pt x="316" y="0"/>
                    <a:pt x="1" y="332"/>
                    <a:pt x="279" y="357"/>
                  </a:cubicBezTo>
                  <a:cubicBezTo>
                    <a:pt x="412" y="357"/>
                    <a:pt x="546" y="257"/>
                    <a:pt x="546" y="124"/>
                  </a:cubicBezTo>
                  <a:cubicBezTo>
                    <a:pt x="554" y="34"/>
                    <a:pt x="521" y="0"/>
                    <a:pt x="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28"/>
            <p:cNvSpPr/>
            <p:nvPr/>
          </p:nvSpPr>
          <p:spPr>
            <a:xfrm>
              <a:off x="6452375" y="2406800"/>
              <a:ext cx="17725" cy="11975"/>
            </a:xfrm>
            <a:custGeom>
              <a:avLst/>
              <a:gdLst/>
              <a:ahLst/>
              <a:cxnLst/>
              <a:rect l="l" t="t" r="r" b="b"/>
              <a:pathLst>
                <a:path w="709" h="479" extrusionOk="0">
                  <a:moveTo>
                    <a:pt x="353" y="1"/>
                  </a:moveTo>
                  <a:cubicBezTo>
                    <a:pt x="144" y="1"/>
                    <a:pt x="0" y="302"/>
                    <a:pt x="251" y="441"/>
                  </a:cubicBezTo>
                  <a:cubicBezTo>
                    <a:pt x="293" y="467"/>
                    <a:pt x="334" y="478"/>
                    <a:pt x="372" y="478"/>
                  </a:cubicBezTo>
                  <a:cubicBezTo>
                    <a:pt x="579" y="478"/>
                    <a:pt x="709" y="153"/>
                    <a:pt x="484" y="40"/>
                  </a:cubicBezTo>
                  <a:cubicBezTo>
                    <a:pt x="440" y="13"/>
                    <a:pt x="395"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28"/>
            <p:cNvSpPr/>
            <p:nvPr/>
          </p:nvSpPr>
          <p:spPr>
            <a:xfrm>
              <a:off x="5277775" y="2962400"/>
              <a:ext cx="14975" cy="11950"/>
            </a:xfrm>
            <a:custGeom>
              <a:avLst/>
              <a:gdLst/>
              <a:ahLst/>
              <a:cxnLst/>
              <a:rect l="l" t="t" r="r" b="b"/>
              <a:pathLst>
                <a:path w="599" h="478" extrusionOk="0">
                  <a:moveTo>
                    <a:pt x="250" y="0"/>
                  </a:moveTo>
                  <a:cubicBezTo>
                    <a:pt x="222" y="0"/>
                    <a:pt x="194" y="10"/>
                    <a:pt x="168" y="32"/>
                  </a:cubicBezTo>
                  <a:cubicBezTo>
                    <a:pt x="34" y="99"/>
                    <a:pt x="1" y="232"/>
                    <a:pt x="34" y="333"/>
                  </a:cubicBezTo>
                  <a:cubicBezTo>
                    <a:pt x="85" y="434"/>
                    <a:pt x="175" y="478"/>
                    <a:pt x="274" y="478"/>
                  </a:cubicBezTo>
                  <a:cubicBezTo>
                    <a:pt x="305" y="478"/>
                    <a:pt x="336" y="474"/>
                    <a:pt x="368" y="466"/>
                  </a:cubicBezTo>
                  <a:cubicBezTo>
                    <a:pt x="599" y="408"/>
                    <a:pt x="430"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28"/>
            <p:cNvSpPr/>
            <p:nvPr/>
          </p:nvSpPr>
          <p:spPr>
            <a:xfrm>
              <a:off x="5272775" y="3564450"/>
              <a:ext cx="12550" cy="11700"/>
            </a:xfrm>
            <a:custGeom>
              <a:avLst/>
              <a:gdLst/>
              <a:ahLst/>
              <a:cxnLst/>
              <a:rect l="l" t="t" r="r" b="b"/>
              <a:pathLst>
                <a:path w="502" h="468" extrusionOk="0">
                  <a:moveTo>
                    <a:pt x="234" y="1"/>
                  </a:moveTo>
                  <a:cubicBezTo>
                    <a:pt x="101" y="1"/>
                    <a:pt x="1" y="101"/>
                    <a:pt x="1" y="234"/>
                  </a:cubicBezTo>
                  <a:cubicBezTo>
                    <a:pt x="1" y="368"/>
                    <a:pt x="101" y="468"/>
                    <a:pt x="234" y="468"/>
                  </a:cubicBezTo>
                  <a:cubicBezTo>
                    <a:pt x="368" y="468"/>
                    <a:pt x="501" y="368"/>
                    <a:pt x="501" y="234"/>
                  </a:cubicBezTo>
                  <a:cubicBezTo>
                    <a:pt x="501" y="101"/>
                    <a:pt x="368"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28"/>
            <p:cNvSpPr/>
            <p:nvPr/>
          </p:nvSpPr>
          <p:spPr>
            <a:xfrm>
              <a:off x="6536250" y="3854150"/>
              <a:ext cx="14000" cy="8200"/>
            </a:xfrm>
            <a:custGeom>
              <a:avLst/>
              <a:gdLst/>
              <a:ahLst/>
              <a:cxnLst/>
              <a:rect l="l" t="t" r="r" b="b"/>
              <a:pathLst>
                <a:path w="560" h="328" extrusionOk="0">
                  <a:moveTo>
                    <a:pt x="462" y="1"/>
                  </a:moveTo>
                  <a:cubicBezTo>
                    <a:pt x="307" y="1"/>
                    <a:pt x="1" y="273"/>
                    <a:pt x="265" y="321"/>
                  </a:cubicBezTo>
                  <a:cubicBezTo>
                    <a:pt x="283" y="326"/>
                    <a:pt x="300" y="328"/>
                    <a:pt x="318" y="328"/>
                  </a:cubicBezTo>
                  <a:cubicBezTo>
                    <a:pt x="431" y="328"/>
                    <a:pt x="532" y="241"/>
                    <a:pt x="532" y="155"/>
                  </a:cubicBezTo>
                  <a:cubicBezTo>
                    <a:pt x="560" y="42"/>
                    <a:pt x="52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28"/>
            <p:cNvSpPr/>
            <p:nvPr/>
          </p:nvSpPr>
          <p:spPr>
            <a:xfrm>
              <a:off x="6898950" y="3558200"/>
              <a:ext cx="13850" cy="12450"/>
            </a:xfrm>
            <a:custGeom>
              <a:avLst/>
              <a:gdLst/>
              <a:ahLst/>
              <a:cxnLst/>
              <a:rect l="l" t="t" r="r" b="b"/>
              <a:pathLst>
                <a:path w="554" h="498" extrusionOk="0">
                  <a:moveTo>
                    <a:pt x="250" y="1"/>
                  </a:moveTo>
                  <a:cubicBezTo>
                    <a:pt x="159" y="1"/>
                    <a:pt x="67" y="51"/>
                    <a:pt x="34" y="151"/>
                  </a:cubicBezTo>
                  <a:cubicBezTo>
                    <a:pt x="0" y="284"/>
                    <a:pt x="67" y="418"/>
                    <a:pt x="167" y="484"/>
                  </a:cubicBezTo>
                  <a:cubicBezTo>
                    <a:pt x="194" y="493"/>
                    <a:pt x="221" y="497"/>
                    <a:pt x="247" y="497"/>
                  </a:cubicBezTo>
                  <a:cubicBezTo>
                    <a:pt x="415" y="497"/>
                    <a:pt x="554" y="324"/>
                    <a:pt x="467" y="151"/>
                  </a:cubicBezTo>
                  <a:cubicBezTo>
                    <a:pt x="434" y="51"/>
                    <a:pt x="342"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28"/>
            <p:cNvSpPr/>
            <p:nvPr/>
          </p:nvSpPr>
          <p:spPr>
            <a:xfrm>
              <a:off x="6953000" y="3455625"/>
              <a:ext cx="15175" cy="12125"/>
            </a:xfrm>
            <a:custGeom>
              <a:avLst/>
              <a:gdLst/>
              <a:ahLst/>
              <a:cxnLst/>
              <a:rect l="l" t="t" r="r" b="b"/>
              <a:pathLst>
                <a:path w="607" h="485" extrusionOk="0">
                  <a:moveTo>
                    <a:pt x="350" y="0"/>
                  </a:moveTo>
                  <a:cubicBezTo>
                    <a:pt x="132" y="0"/>
                    <a:pt x="0" y="304"/>
                    <a:pt x="207" y="451"/>
                  </a:cubicBezTo>
                  <a:cubicBezTo>
                    <a:pt x="251" y="473"/>
                    <a:pt x="295" y="484"/>
                    <a:pt x="337" y="484"/>
                  </a:cubicBezTo>
                  <a:cubicBezTo>
                    <a:pt x="421" y="484"/>
                    <a:pt x="496" y="440"/>
                    <a:pt x="540" y="351"/>
                  </a:cubicBezTo>
                  <a:cubicBezTo>
                    <a:pt x="607" y="251"/>
                    <a:pt x="573" y="84"/>
                    <a:pt x="440" y="17"/>
                  </a:cubicBezTo>
                  <a:cubicBezTo>
                    <a:pt x="409" y="6"/>
                    <a:pt x="379"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28"/>
            <p:cNvSpPr/>
            <p:nvPr/>
          </p:nvSpPr>
          <p:spPr>
            <a:xfrm>
              <a:off x="6989850" y="3365950"/>
              <a:ext cx="13350" cy="11725"/>
            </a:xfrm>
            <a:custGeom>
              <a:avLst/>
              <a:gdLst/>
              <a:ahLst/>
              <a:cxnLst/>
              <a:rect l="l" t="t" r="r" b="b"/>
              <a:pathLst>
                <a:path w="534" h="469" extrusionOk="0">
                  <a:moveTo>
                    <a:pt x="244" y="0"/>
                  </a:moveTo>
                  <a:cubicBezTo>
                    <a:pt x="166" y="0"/>
                    <a:pt x="88" y="37"/>
                    <a:pt x="67" y="102"/>
                  </a:cubicBezTo>
                  <a:cubicBezTo>
                    <a:pt x="0" y="235"/>
                    <a:pt x="33" y="369"/>
                    <a:pt x="167" y="435"/>
                  </a:cubicBezTo>
                  <a:cubicBezTo>
                    <a:pt x="200" y="458"/>
                    <a:pt x="237" y="469"/>
                    <a:pt x="274" y="469"/>
                  </a:cubicBezTo>
                  <a:cubicBezTo>
                    <a:pt x="348" y="469"/>
                    <a:pt x="423" y="424"/>
                    <a:pt x="467" y="335"/>
                  </a:cubicBezTo>
                  <a:cubicBezTo>
                    <a:pt x="534" y="235"/>
                    <a:pt x="500" y="69"/>
                    <a:pt x="367" y="35"/>
                  </a:cubicBezTo>
                  <a:cubicBezTo>
                    <a:pt x="332" y="12"/>
                    <a:pt x="288"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28"/>
            <p:cNvSpPr/>
            <p:nvPr/>
          </p:nvSpPr>
          <p:spPr>
            <a:xfrm>
              <a:off x="6923125" y="3484375"/>
              <a:ext cx="14200" cy="11750"/>
            </a:xfrm>
            <a:custGeom>
              <a:avLst/>
              <a:gdLst/>
              <a:ahLst/>
              <a:cxnLst/>
              <a:rect l="l" t="t" r="r" b="b"/>
              <a:pathLst>
                <a:path w="568" h="470" extrusionOk="0">
                  <a:moveTo>
                    <a:pt x="295" y="0"/>
                  </a:moveTo>
                  <a:cubicBezTo>
                    <a:pt x="215" y="0"/>
                    <a:pt x="144" y="37"/>
                    <a:pt x="101" y="102"/>
                  </a:cubicBezTo>
                  <a:cubicBezTo>
                    <a:pt x="1" y="235"/>
                    <a:pt x="34" y="368"/>
                    <a:pt x="167" y="435"/>
                  </a:cubicBezTo>
                  <a:cubicBezTo>
                    <a:pt x="203" y="459"/>
                    <a:pt x="247" y="470"/>
                    <a:pt x="291" y="470"/>
                  </a:cubicBezTo>
                  <a:cubicBezTo>
                    <a:pt x="373" y="470"/>
                    <a:pt x="458" y="433"/>
                    <a:pt x="501" y="368"/>
                  </a:cubicBezTo>
                  <a:cubicBezTo>
                    <a:pt x="568" y="268"/>
                    <a:pt x="534" y="102"/>
                    <a:pt x="434" y="35"/>
                  </a:cubicBezTo>
                  <a:cubicBezTo>
                    <a:pt x="387" y="11"/>
                    <a:pt x="340" y="0"/>
                    <a:pt x="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28"/>
            <p:cNvSpPr/>
            <p:nvPr/>
          </p:nvSpPr>
          <p:spPr>
            <a:xfrm>
              <a:off x="6928975" y="3460975"/>
              <a:ext cx="15650" cy="12100"/>
            </a:xfrm>
            <a:custGeom>
              <a:avLst/>
              <a:gdLst/>
              <a:ahLst/>
              <a:cxnLst/>
              <a:rect l="l" t="t" r="r" b="b"/>
              <a:pathLst>
                <a:path w="626" h="484" extrusionOk="0">
                  <a:moveTo>
                    <a:pt x="311" y="0"/>
                  </a:moveTo>
                  <a:cubicBezTo>
                    <a:pt x="297" y="0"/>
                    <a:pt x="282" y="1"/>
                    <a:pt x="267" y="4"/>
                  </a:cubicBezTo>
                  <a:cubicBezTo>
                    <a:pt x="67" y="37"/>
                    <a:pt x="0" y="304"/>
                    <a:pt x="167" y="437"/>
                  </a:cubicBezTo>
                  <a:cubicBezTo>
                    <a:pt x="212" y="467"/>
                    <a:pt x="270" y="484"/>
                    <a:pt x="327" y="484"/>
                  </a:cubicBezTo>
                  <a:cubicBezTo>
                    <a:pt x="397" y="484"/>
                    <a:pt x="464" y="459"/>
                    <a:pt x="500" y="404"/>
                  </a:cubicBezTo>
                  <a:cubicBezTo>
                    <a:pt x="625" y="217"/>
                    <a:pt x="517" y="0"/>
                    <a:pt x="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28"/>
            <p:cNvSpPr/>
            <p:nvPr/>
          </p:nvSpPr>
          <p:spPr>
            <a:xfrm>
              <a:off x="7024875" y="3300275"/>
              <a:ext cx="14200" cy="12350"/>
            </a:xfrm>
            <a:custGeom>
              <a:avLst/>
              <a:gdLst/>
              <a:ahLst/>
              <a:cxnLst/>
              <a:rect l="l" t="t" r="r" b="b"/>
              <a:pathLst>
                <a:path w="568" h="494" extrusionOk="0">
                  <a:moveTo>
                    <a:pt x="290" y="0"/>
                  </a:moveTo>
                  <a:cubicBezTo>
                    <a:pt x="198" y="0"/>
                    <a:pt x="115" y="55"/>
                    <a:pt x="67" y="127"/>
                  </a:cubicBezTo>
                  <a:cubicBezTo>
                    <a:pt x="0" y="260"/>
                    <a:pt x="33" y="394"/>
                    <a:pt x="167" y="461"/>
                  </a:cubicBezTo>
                  <a:cubicBezTo>
                    <a:pt x="200" y="483"/>
                    <a:pt x="241" y="494"/>
                    <a:pt x="283" y="494"/>
                  </a:cubicBezTo>
                  <a:cubicBezTo>
                    <a:pt x="367" y="494"/>
                    <a:pt x="456" y="449"/>
                    <a:pt x="500" y="361"/>
                  </a:cubicBezTo>
                  <a:cubicBezTo>
                    <a:pt x="567" y="260"/>
                    <a:pt x="500" y="94"/>
                    <a:pt x="400" y="27"/>
                  </a:cubicBezTo>
                  <a:cubicBezTo>
                    <a:pt x="363" y="8"/>
                    <a:pt x="326"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28"/>
            <p:cNvSpPr/>
            <p:nvPr/>
          </p:nvSpPr>
          <p:spPr>
            <a:xfrm>
              <a:off x="7021525" y="3386675"/>
              <a:ext cx="14775" cy="11900"/>
            </a:xfrm>
            <a:custGeom>
              <a:avLst/>
              <a:gdLst/>
              <a:ahLst/>
              <a:cxnLst/>
              <a:rect l="l" t="t" r="r" b="b"/>
              <a:pathLst>
                <a:path w="591" h="476" extrusionOk="0">
                  <a:moveTo>
                    <a:pt x="249" y="0"/>
                  </a:moveTo>
                  <a:cubicBezTo>
                    <a:pt x="135" y="0"/>
                    <a:pt x="34" y="91"/>
                    <a:pt x="34" y="207"/>
                  </a:cubicBezTo>
                  <a:cubicBezTo>
                    <a:pt x="1" y="340"/>
                    <a:pt x="101" y="474"/>
                    <a:pt x="234" y="474"/>
                  </a:cubicBezTo>
                  <a:cubicBezTo>
                    <a:pt x="245" y="475"/>
                    <a:pt x="255" y="475"/>
                    <a:pt x="264" y="475"/>
                  </a:cubicBezTo>
                  <a:cubicBezTo>
                    <a:pt x="539" y="475"/>
                    <a:pt x="591" y="39"/>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28"/>
            <p:cNvSpPr/>
            <p:nvPr/>
          </p:nvSpPr>
          <p:spPr>
            <a:xfrm>
              <a:off x="7034725" y="3437350"/>
              <a:ext cx="14150" cy="11925"/>
            </a:xfrm>
            <a:custGeom>
              <a:avLst/>
              <a:gdLst/>
              <a:ahLst/>
              <a:cxnLst/>
              <a:rect l="l" t="t" r="r" b="b"/>
              <a:pathLst>
                <a:path w="566" h="477" extrusionOk="0">
                  <a:moveTo>
                    <a:pt x="281" y="0"/>
                  </a:moveTo>
                  <a:cubicBezTo>
                    <a:pt x="142" y="0"/>
                    <a:pt x="1" y="107"/>
                    <a:pt x="40" y="281"/>
                  </a:cubicBezTo>
                  <a:cubicBezTo>
                    <a:pt x="67" y="419"/>
                    <a:pt x="168" y="477"/>
                    <a:pt x="270" y="477"/>
                  </a:cubicBezTo>
                  <a:cubicBezTo>
                    <a:pt x="417" y="477"/>
                    <a:pt x="566" y="358"/>
                    <a:pt x="507" y="181"/>
                  </a:cubicBezTo>
                  <a:cubicBezTo>
                    <a:pt x="479" y="56"/>
                    <a:pt x="381"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28"/>
            <p:cNvSpPr/>
            <p:nvPr/>
          </p:nvSpPr>
          <p:spPr>
            <a:xfrm>
              <a:off x="7119925" y="3309850"/>
              <a:ext cx="14200" cy="12000"/>
            </a:xfrm>
            <a:custGeom>
              <a:avLst/>
              <a:gdLst/>
              <a:ahLst/>
              <a:cxnLst/>
              <a:rect l="l" t="t" r="r" b="b"/>
              <a:pathLst>
                <a:path w="568" h="480" extrusionOk="0">
                  <a:moveTo>
                    <a:pt x="273" y="0"/>
                  </a:moveTo>
                  <a:cubicBezTo>
                    <a:pt x="202" y="0"/>
                    <a:pt x="140" y="33"/>
                    <a:pt x="101" y="111"/>
                  </a:cubicBezTo>
                  <a:cubicBezTo>
                    <a:pt x="1" y="211"/>
                    <a:pt x="34" y="344"/>
                    <a:pt x="134" y="445"/>
                  </a:cubicBezTo>
                  <a:cubicBezTo>
                    <a:pt x="182" y="468"/>
                    <a:pt x="229" y="479"/>
                    <a:pt x="273" y="479"/>
                  </a:cubicBezTo>
                  <a:cubicBezTo>
                    <a:pt x="354" y="479"/>
                    <a:pt x="425" y="442"/>
                    <a:pt x="468" y="378"/>
                  </a:cubicBezTo>
                  <a:cubicBezTo>
                    <a:pt x="568" y="278"/>
                    <a:pt x="535" y="111"/>
                    <a:pt x="434" y="44"/>
                  </a:cubicBezTo>
                  <a:cubicBezTo>
                    <a:pt x="379" y="17"/>
                    <a:pt x="324"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28"/>
            <p:cNvSpPr/>
            <p:nvPr/>
          </p:nvSpPr>
          <p:spPr>
            <a:xfrm>
              <a:off x="7138375" y="3372225"/>
              <a:ext cx="14700" cy="8175"/>
            </a:xfrm>
            <a:custGeom>
              <a:avLst/>
              <a:gdLst/>
              <a:ahLst/>
              <a:cxnLst/>
              <a:rect l="l" t="t" r="r" b="b"/>
              <a:pathLst>
                <a:path w="588" h="327" extrusionOk="0">
                  <a:moveTo>
                    <a:pt x="120" y="0"/>
                  </a:moveTo>
                  <a:cubicBezTo>
                    <a:pt x="48" y="0"/>
                    <a:pt x="0" y="41"/>
                    <a:pt x="30" y="151"/>
                  </a:cubicBezTo>
                  <a:cubicBezTo>
                    <a:pt x="85" y="262"/>
                    <a:pt x="186" y="326"/>
                    <a:pt x="276" y="326"/>
                  </a:cubicBezTo>
                  <a:cubicBezTo>
                    <a:pt x="295" y="326"/>
                    <a:pt x="313" y="324"/>
                    <a:pt x="330" y="318"/>
                  </a:cubicBezTo>
                  <a:cubicBezTo>
                    <a:pt x="587" y="224"/>
                    <a:pt x="288" y="0"/>
                    <a:pt x="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28"/>
            <p:cNvSpPr/>
            <p:nvPr/>
          </p:nvSpPr>
          <p:spPr>
            <a:xfrm>
              <a:off x="7132775" y="3151000"/>
              <a:ext cx="14700" cy="12750"/>
            </a:xfrm>
            <a:custGeom>
              <a:avLst/>
              <a:gdLst/>
              <a:ahLst/>
              <a:cxnLst/>
              <a:rect l="l" t="t" r="r" b="b"/>
              <a:pathLst>
                <a:path w="588" h="510" extrusionOk="0">
                  <a:moveTo>
                    <a:pt x="302" y="1"/>
                  </a:moveTo>
                  <a:cubicBezTo>
                    <a:pt x="221" y="1"/>
                    <a:pt x="136" y="63"/>
                    <a:pt x="87" y="160"/>
                  </a:cubicBezTo>
                  <a:cubicBezTo>
                    <a:pt x="0" y="356"/>
                    <a:pt x="154" y="509"/>
                    <a:pt x="309" y="509"/>
                  </a:cubicBezTo>
                  <a:cubicBezTo>
                    <a:pt x="391" y="509"/>
                    <a:pt x="474" y="465"/>
                    <a:pt x="521" y="361"/>
                  </a:cubicBezTo>
                  <a:cubicBezTo>
                    <a:pt x="588" y="227"/>
                    <a:pt x="521" y="94"/>
                    <a:pt x="387" y="27"/>
                  </a:cubicBezTo>
                  <a:cubicBezTo>
                    <a:pt x="361" y="9"/>
                    <a:pt x="331"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28"/>
            <p:cNvSpPr/>
            <p:nvPr/>
          </p:nvSpPr>
          <p:spPr>
            <a:xfrm>
              <a:off x="7222725" y="3047900"/>
              <a:ext cx="13150" cy="12500"/>
            </a:xfrm>
            <a:custGeom>
              <a:avLst/>
              <a:gdLst/>
              <a:ahLst/>
              <a:cxnLst/>
              <a:rect l="l" t="t" r="r" b="b"/>
              <a:pathLst>
                <a:path w="526" h="500" extrusionOk="0">
                  <a:moveTo>
                    <a:pt x="288" y="0"/>
                  </a:moveTo>
                  <a:cubicBezTo>
                    <a:pt x="144" y="0"/>
                    <a:pt x="0" y="131"/>
                    <a:pt x="25" y="282"/>
                  </a:cubicBezTo>
                  <a:cubicBezTo>
                    <a:pt x="47" y="411"/>
                    <a:pt x="167" y="499"/>
                    <a:pt x="285" y="499"/>
                  </a:cubicBezTo>
                  <a:cubicBezTo>
                    <a:pt x="349" y="499"/>
                    <a:pt x="412" y="474"/>
                    <a:pt x="459" y="415"/>
                  </a:cubicBezTo>
                  <a:cubicBezTo>
                    <a:pt x="525" y="282"/>
                    <a:pt x="525" y="148"/>
                    <a:pt x="425" y="48"/>
                  </a:cubicBezTo>
                  <a:cubicBezTo>
                    <a:pt x="384" y="15"/>
                    <a:pt x="336" y="0"/>
                    <a:pt x="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28"/>
            <p:cNvSpPr/>
            <p:nvPr/>
          </p:nvSpPr>
          <p:spPr>
            <a:xfrm>
              <a:off x="7119925" y="3180150"/>
              <a:ext cx="13800" cy="11925"/>
            </a:xfrm>
            <a:custGeom>
              <a:avLst/>
              <a:gdLst/>
              <a:ahLst/>
              <a:cxnLst/>
              <a:rect l="l" t="t" r="r" b="b"/>
              <a:pathLst>
                <a:path w="552" h="477" extrusionOk="0">
                  <a:moveTo>
                    <a:pt x="263" y="1"/>
                  </a:moveTo>
                  <a:cubicBezTo>
                    <a:pt x="192" y="1"/>
                    <a:pt x="120" y="30"/>
                    <a:pt x="68" y="95"/>
                  </a:cubicBezTo>
                  <a:cubicBezTo>
                    <a:pt x="1" y="229"/>
                    <a:pt x="34" y="362"/>
                    <a:pt x="134" y="429"/>
                  </a:cubicBezTo>
                  <a:cubicBezTo>
                    <a:pt x="176" y="462"/>
                    <a:pt x="224" y="477"/>
                    <a:pt x="271" y="477"/>
                  </a:cubicBezTo>
                  <a:cubicBezTo>
                    <a:pt x="414" y="477"/>
                    <a:pt x="551" y="345"/>
                    <a:pt x="501" y="195"/>
                  </a:cubicBezTo>
                  <a:cubicBezTo>
                    <a:pt x="481" y="73"/>
                    <a:pt x="373"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28"/>
            <p:cNvSpPr/>
            <p:nvPr/>
          </p:nvSpPr>
          <p:spPr>
            <a:xfrm>
              <a:off x="7108175" y="3131475"/>
              <a:ext cx="15950" cy="12175"/>
            </a:xfrm>
            <a:custGeom>
              <a:avLst/>
              <a:gdLst/>
              <a:ahLst/>
              <a:cxnLst/>
              <a:rect l="l" t="t" r="r" b="b"/>
              <a:pathLst>
                <a:path w="638" h="487" extrusionOk="0">
                  <a:moveTo>
                    <a:pt x="390" y="1"/>
                  </a:moveTo>
                  <a:cubicBezTo>
                    <a:pt x="372" y="1"/>
                    <a:pt x="355" y="3"/>
                    <a:pt x="337" y="7"/>
                  </a:cubicBezTo>
                  <a:cubicBezTo>
                    <a:pt x="0" y="7"/>
                    <a:pt x="57" y="486"/>
                    <a:pt x="328" y="486"/>
                  </a:cubicBezTo>
                  <a:cubicBezTo>
                    <a:pt x="352" y="486"/>
                    <a:pt x="377" y="483"/>
                    <a:pt x="404" y="474"/>
                  </a:cubicBezTo>
                  <a:cubicBezTo>
                    <a:pt x="538" y="441"/>
                    <a:pt x="638" y="341"/>
                    <a:pt x="604" y="208"/>
                  </a:cubicBezTo>
                  <a:cubicBezTo>
                    <a:pt x="604" y="92"/>
                    <a:pt x="504" y="1"/>
                    <a:pt x="3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28"/>
            <p:cNvSpPr/>
            <p:nvPr/>
          </p:nvSpPr>
          <p:spPr>
            <a:xfrm>
              <a:off x="7112425" y="2972375"/>
              <a:ext cx="13375" cy="12525"/>
            </a:xfrm>
            <a:custGeom>
              <a:avLst/>
              <a:gdLst/>
              <a:ahLst/>
              <a:cxnLst/>
              <a:rect l="l" t="t" r="r" b="b"/>
              <a:pathLst>
                <a:path w="535" h="501" extrusionOk="0">
                  <a:moveTo>
                    <a:pt x="301" y="0"/>
                  </a:moveTo>
                  <a:cubicBezTo>
                    <a:pt x="1" y="34"/>
                    <a:pt x="1" y="467"/>
                    <a:pt x="301" y="501"/>
                  </a:cubicBezTo>
                  <a:cubicBezTo>
                    <a:pt x="434" y="501"/>
                    <a:pt x="534" y="401"/>
                    <a:pt x="534" y="267"/>
                  </a:cubicBezTo>
                  <a:cubicBezTo>
                    <a:pt x="534" y="134"/>
                    <a:pt x="434"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28"/>
            <p:cNvSpPr/>
            <p:nvPr/>
          </p:nvSpPr>
          <p:spPr>
            <a:xfrm>
              <a:off x="7101125" y="3016350"/>
              <a:ext cx="14625" cy="7900"/>
            </a:xfrm>
            <a:custGeom>
              <a:avLst/>
              <a:gdLst/>
              <a:ahLst/>
              <a:cxnLst/>
              <a:rect l="l" t="t" r="r" b="b"/>
              <a:pathLst>
                <a:path w="585" h="316" extrusionOk="0">
                  <a:moveTo>
                    <a:pt x="251" y="1"/>
                  </a:moveTo>
                  <a:cubicBezTo>
                    <a:pt x="143" y="1"/>
                    <a:pt x="47" y="65"/>
                    <a:pt x="19" y="176"/>
                  </a:cubicBezTo>
                  <a:cubicBezTo>
                    <a:pt x="1" y="277"/>
                    <a:pt x="43" y="315"/>
                    <a:pt x="107" y="315"/>
                  </a:cubicBezTo>
                  <a:cubicBezTo>
                    <a:pt x="274" y="315"/>
                    <a:pt x="585" y="57"/>
                    <a:pt x="319" y="9"/>
                  </a:cubicBezTo>
                  <a:cubicBezTo>
                    <a:pt x="296" y="3"/>
                    <a:pt x="273"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28"/>
            <p:cNvSpPr/>
            <p:nvPr/>
          </p:nvSpPr>
          <p:spPr>
            <a:xfrm>
              <a:off x="7072400" y="3147325"/>
              <a:ext cx="14775" cy="11925"/>
            </a:xfrm>
            <a:custGeom>
              <a:avLst/>
              <a:gdLst/>
              <a:ahLst/>
              <a:cxnLst/>
              <a:rect l="l" t="t" r="r" b="b"/>
              <a:pathLst>
                <a:path w="591" h="477" extrusionOk="0">
                  <a:moveTo>
                    <a:pt x="282" y="1"/>
                  </a:moveTo>
                  <a:cubicBezTo>
                    <a:pt x="167" y="1"/>
                    <a:pt x="63" y="91"/>
                    <a:pt x="34" y="207"/>
                  </a:cubicBezTo>
                  <a:cubicBezTo>
                    <a:pt x="0" y="341"/>
                    <a:pt x="101" y="441"/>
                    <a:pt x="234" y="474"/>
                  </a:cubicBezTo>
                  <a:cubicBezTo>
                    <a:pt x="246" y="476"/>
                    <a:pt x="257" y="476"/>
                    <a:pt x="269" y="476"/>
                  </a:cubicBezTo>
                  <a:cubicBezTo>
                    <a:pt x="539" y="476"/>
                    <a:pt x="590" y="103"/>
                    <a:pt x="334" y="7"/>
                  </a:cubicBezTo>
                  <a:cubicBezTo>
                    <a:pt x="316"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28"/>
            <p:cNvSpPr/>
            <p:nvPr/>
          </p:nvSpPr>
          <p:spPr>
            <a:xfrm>
              <a:off x="7082375" y="2959850"/>
              <a:ext cx="12575" cy="12550"/>
            </a:xfrm>
            <a:custGeom>
              <a:avLst/>
              <a:gdLst/>
              <a:ahLst/>
              <a:cxnLst/>
              <a:rect l="l" t="t" r="r" b="b"/>
              <a:pathLst>
                <a:path w="503" h="502" extrusionOk="0">
                  <a:moveTo>
                    <a:pt x="269" y="1"/>
                  </a:moveTo>
                  <a:cubicBezTo>
                    <a:pt x="135" y="1"/>
                    <a:pt x="35" y="101"/>
                    <a:pt x="35" y="234"/>
                  </a:cubicBezTo>
                  <a:cubicBezTo>
                    <a:pt x="0" y="409"/>
                    <a:pt x="131" y="502"/>
                    <a:pt x="262" y="502"/>
                  </a:cubicBezTo>
                  <a:cubicBezTo>
                    <a:pt x="382" y="502"/>
                    <a:pt x="502" y="426"/>
                    <a:pt x="502" y="268"/>
                  </a:cubicBezTo>
                  <a:cubicBezTo>
                    <a:pt x="502" y="134"/>
                    <a:pt x="40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28"/>
            <p:cNvSpPr/>
            <p:nvPr/>
          </p:nvSpPr>
          <p:spPr>
            <a:xfrm>
              <a:off x="7109400" y="2871425"/>
              <a:ext cx="14725" cy="11950"/>
            </a:xfrm>
            <a:custGeom>
              <a:avLst/>
              <a:gdLst/>
              <a:ahLst/>
              <a:cxnLst/>
              <a:rect l="l" t="t" r="r" b="b"/>
              <a:pathLst>
                <a:path w="589" h="478" extrusionOk="0">
                  <a:moveTo>
                    <a:pt x="354" y="0"/>
                  </a:moveTo>
                  <a:cubicBezTo>
                    <a:pt x="81" y="0"/>
                    <a:pt x="0" y="373"/>
                    <a:pt x="288" y="469"/>
                  </a:cubicBezTo>
                  <a:cubicBezTo>
                    <a:pt x="306" y="475"/>
                    <a:pt x="324" y="478"/>
                    <a:pt x="342" y="478"/>
                  </a:cubicBezTo>
                  <a:cubicBezTo>
                    <a:pt x="431" y="478"/>
                    <a:pt x="528" y="413"/>
                    <a:pt x="555" y="302"/>
                  </a:cubicBezTo>
                  <a:cubicBezTo>
                    <a:pt x="589" y="169"/>
                    <a:pt x="522" y="35"/>
                    <a:pt x="388" y="2"/>
                  </a:cubicBezTo>
                  <a:cubicBezTo>
                    <a:pt x="377" y="1"/>
                    <a:pt x="365" y="0"/>
                    <a:pt x="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28"/>
            <p:cNvSpPr/>
            <p:nvPr/>
          </p:nvSpPr>
          <p:spPr>
            <a:xfrm>
              <a:off x="7190275" y="2995425"/>
              <a:ext cx="14750" cy="12300"/>
            </a:xfrm>
            <a:custGeom>
              <a:avLst/>
              <a:gdLst/>
              <a:ahLst/>
              <a:cxnLst/>
              <a:rect l="l" t="t" r="r" b="b"/>
              <a:pathLst>
                <a:path w="590" h="492" extrusionOk="0">
                  <a:moveTo>
                    <a:pt x="308" y="1"/>
                  </a:moveTo>
                  <a:cubicBezTo>
                    <a:pt x="119" y="1"/>
                    <a:pt x="1" y="199"/>
                    <a:pt x="89" y="346"/>
                  </a:cubicBezTo>
                  <a:cubicBezTo>
                    <a:pt x="114" y="448"/>
                    <a:pt x="218" y="491"/>
                    <a:pt x="310" y="491"/>
                  </a:cubicBezTo>
                  <a:cubicBezTo>
                    <a:pt x="338" y="491"/>
                    <a:pt x="365" y="487"/>
                    <a:pt x="389" y="479"/>
                  </a:cubicBezTo>
                  <a:cubicBezTo>
                    <a:pt x="589" y="379"/>
                    <a:pt x="589" y="112"/>
                    <a:pt x="389" y="12"/>
                  </a:cubicBezTo>
                  <a:cubicBezTo>
                    <a:pt x="361" y="4"/>
                    <a:pt x="334"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28"/>
            <p:cNvSpPr/>
            <p:nvPr/>
          </p:nvSpPr>
          <p:spPr>
            <a:xfrm>
              <a:off x="7173300" y="3020700"/>
              <a:ext cx="13900" cy="12400"/>
            </a:xfrm>
            <a:custGeom>
              <a:avLst/>
              <a:gdLst/>
              <a:ahLst/>
              <a:cxnLst/>
              <a:rect l="l" t="t" r="r" b="b"/>
              <a:pathLst>
                <a:path w="556" h="496" extrusionOk="0">
                  <a:moveTo>
                    <a:pt x="275" y="1"/>
                  </a:moveTo>
                  <a:cubicBezTo>
                    <a:pt x="194" y="1"/>
                    <a:pt x="113" y="44"/>
                    <a:pt x="67" y="135"/>
                  </a:cubicBezTo>
                  <a:cubicBezTo>
                    <a:pt x="1" y="269"/>
                    <a:pt x="34" y="402"/>
                    <a:pt x="167" y="469"/>
                  </a:cubicBezTo>
                  <a:cubicBezTo>
                    <a:pt x="204" y="487"/>
                    <a:pt x="241" y="496"/>
                    <a:pt x="276" y="496"/>
                  </a:cubicBezTo>
                  <a:cubicBezTo>
                    <a:pt x="432" y="496"/>
                    <a:pt x="556" y="332"/>
                    <a:pt x="501" y="169"/>
                  </a:cubicBezTo>
                  <a:cubicBezTo>
                    <a:pt x="465" y="60"/>
                    <a:pt x="370" y="1"/>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28"/>
            <p:cNvSpPr/>
            <p:nvPr/>
          </p:nvSpPr>
          <p:spPr>
            <a:xfrm>
              <a:off x="7144675" y="2866050"/>
              <a:ext cx="11975" cy="9825"/>
            </a:xfrm>
            <a:custGeom>
              <a:avLst/>
              <a:gdLst/>
              <a:ahLst/>
              <a:cxnLst/>
              <a:rect l="l" t="t" r="r" b="b"/>
              <a:pathLst>
                <a:path w="479" h="393" extrusionOk="0">
                  <a:moveTo>
                    <a:pt x="358" y="0"/>
                  </a:moveTo>
                  <a:cubicBezTo>
                    <a:pt x="220" y="0"/>
                    <a:pt x="0" y="393"/>
                    <a:pt x="214" y="393"/>
                  </a:cubicBezTo>
                  <a:cubicBezTo>
                    <a:pt x="232" y="393"/>
                    <a:pt x="253" y="390"/>
                    <a:pt x="278" y="384"/>
                  </a:cubicBezTo>
                  <a:cubicBezTo>
                    <a:pt x="378" y="350"/>
                    <a:pt x="479" y="250"/>
                    <a:pt x="445" y="117"/>
                  </a:cubicBezTo>
                  <a:cubicBezTo>
                    <a:pt x="431" y="33"/>
                    <a:pt x="39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28"/>
            <p:cNvSpPr/>
            <p:nvPr/>
          </p:nvSpPr>
          <p:spPr>
            <a:xfrm>
              <a:off x="7159875" y="2836900"/>
              <a:ext cx="10950" cy="10775"/>
            </a:xfrm>
            <a:custGeom>
              <a:avLst/>
              <a:gdLst/>
              <a:ahLst/>
              <a:cxnLst/>
              <a:rect l="l" t="t" r="r" b="b"/>
              <a:pathLst>
                <a:path w="438" h="431" extrusionOk="0">
                  <a:moveTo>
                    <a:pt x="197" y="0"/>
                  </a:moveTo>
                  <a:cubicBezTo>
                    <a:pt x="1" y="0"/>
                    <a:pt x="158" y="431"/>
                    <a:pt x="306" y="431"/>
                  </a:cubicBezTo>
                  <a:cubicBezTo>
                    <a:pt x="341" y="431"/>
                    <a:pt x="375" y="407"/>
                    <a:pt x="404" y="349"/>
                  </a:cubicBezTo>
                  <a:cubicBezTo>
                    <a:pt x="438" y="215"/>
                    <a:pt x="371" y="82"/>
                    <a:pt x="271" y="15"/>
                  </a:cubicBezTo>
                  <a:cubicBezTo>
                    <a:pt x="242" y="5"/>
                    <a:pt x="218"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28"/>
            <p:cNvSpPr/>
            <p:nvPr/>
          </p:nvSpPr>
          <p:spPr>
            <a:xfrm>
              <a:off x="7162375" y="2978550"/>
              <a:ext cx="13075" cy="12050"/>
            </a:xfrm>
            <a:custGeom>
              <a:avLst/>
              <a:gdLst/>
              <a:ahLst/>
              <a:cxnLst/>
              <a:rect l="l" t="t" r="r" b="b"/>
              <a:pathLst>
                <a:path w="523" h="482" extrusionOk="0">
                  <a:moveTo>
                    <a:pt x="283" y="1"/>
                  </a:moveTo>
                  <a:cubicBezTo>
                    <a:pt x="145" y="1"/>
                    <a:pt x="1" y="104"/>
                    <a:pt x="37" y="287"/>
                  </a:cubicBezTo>
                  <a:cubicBezTo>
                    <a:pt x="52" y="421"/>
                    <a:pt x="153" y="481"/>
                    <a:pt x="257" y="481"/>
                  </a:cubicBezTo>
                  <a:cubicBezTo>
                    <a:pt x="387" y="481"/>
                    <a:pt x="523" y="387"/>
                    <a:pt x="504" y="220"/>
                  </a:cubicBezTo>
                  <a:cubicBezTo>
                    <a:pt x="504" y="70"/>
                    <a:pt x="396"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28"/>
            <p:cNvSpPr/>
            <p:nvPr/>
          </p:nvSpPr>
          <p:spPr>
            <a:xfrm>
              <a:off x="7123125" y="2812725"/>
              <a:ext cx="14100" cy="12200"/>
            </a:xfrm>
            <a:custGeom>
              <a:avLst/>
              <a:gdLst/>
              <a:ahLst/>
              <a:cxnLst/>
              <a:rect l="l" t="t" r="r" b="b"/>
              <a:pathLst>
                <a:path w="564" h="488" extrusionOk="0">
                  <a:moveTo>
                    <a:pt x="281" y="1"/>
                  </a:moveTo>
                  <a:cubicBezTo>
                    <a:pt x="142" y="1"/>
                    <a:pt x="1" y="107"/>
                    <a:pt x="40" y="282"/>
                  </a:cubicBezTo>
                  <a:cubicBezTo>
                    <a:pt x="68" y="424"/>
                    <a:pt x="175" y="488"/>
                    <a:pt x="281" y="488"/>
                  </a:cubicBezTo>
                  <a:cubicBezTo>
                    <a:pt x="424" y="488"/>
                    <a:pt x="564" y="373"/>
                    <a:pt x="507" y="182"/>
                  </a:cubicBezTo>
                  <a:cubicBezTo>
                    <a:pt x="479" y="56"/>
                    <a:pt x="380" y="1"/>
                    <a:pt x="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28"/>
            <p:cNvSpPr/>
            <p:nvPr/>
          </p:nvSpPr>
          <p:spPr>
            <a:xfrm>
              <a:off x="7121600" y="2678825"/>
              <a:ext cx="12525" cy="12525"/>
            </a:xfrm>
            <a:custGeom>
              <a:avLst/>
              <a:gdLst/>
              <a:ahLst/>
              <a:cxnLst/>
              <a:rect l="l" t="t" r="r" b="b"/>
              <a:pathLst>
                <a:path w="501" h="501" extrusionOk="0">
                  <a:moveTo>
                    <a:pt x="234" y="0"/>
                  </a:moveTo>
                  <a:cubicBezTo>
                    <a:pt x="101" y="34"/>
                    <a:pt x="1" y="134"/>
                    <a:pt x="1" y="267"/>
                  </a:cubicBezTo>
                  <a:cubicBezTo>
                    <a:pt x="34" y="401"/>
                    <a:pt x="134" y="501"/>
                    <a:pt x="267" y="501"/>
                  </a:cubicBezTo>
                  <a:cubicBezTo>
                    <a:pt x="401" y="467"/>
                    <a:pt x="501" y="367"/>
                    <a:pt x="501" y="234"/>
                  </a:cubicBezTo>
                  <a:cubicBezTo>
                    <a:pt x="468" y="101"/>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28"/>
            <p:cNvSpPr/>
            <p:nvPr/>
          </p:nvSpPr>
          <p:spPr>
            <a:xfrm>
              <a:off x="7113475" y="2652975"/>
              <a:ext cx="12325" cy="10250"/>
            </a:xfrm>
            <a:custGeom>
              <a:avLst/>
              <a:gdLst/>
              <a:ahLst/>
              <a:cxnLst/>
              <a:rect l="l" t="t" r="r" b="b"/>
              <a:pathLst>
                <a:path w="493" h="410" extrusionOk="0">
                  <a:moveTo>
                    <a:pt x="367" y="0"/>
                  </a:moveTo>
                  <a:cubicBezTo>
                    <a:pt x="220" y="0"/>
                    <a:pt x="1" y="410"/>
                    <a:pt x="200" y="410"/>
                  </a:cubicBezTo>
                  <a:cubicBezTo>
                    <a:pt x="216" y="410"/>
                    <a:pt x="236" y="407"/>
                    <a:pt x="259" y="401"/>
                  </a:cubicBezTo>
                  <a:cubicBezTo>
                    <a:pt x="392" y="367"/>
                    <a:pt x="492" y="234"/>
                    <a:pt x="459" y="100"/>
                  </a:cubicBezTo>
                  <a:cubicBezTo>
                    <a:pt x="439" y="29"/>
                    <a:pt x="406"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28"/>
            <p:cNvSpPr/>
            <p:nvPr/>
          </p:nvSpPr>
          <p:spPr>
            <a:xfrm>
              <a:off x="7058525" y="2566275"/>
              <a:ext cx="9725" cy="10775"/>
            </a:xfrm>
            <a:custGeom>
              <a:avLst/>
              <a:gdLst/>
              <a:ahLst/>
              <a:cxnLst/>
              <a:rect l="l" t="t" r="r" b="b"/>
              <a:pathLst>
                <a:path w="389" h="431" extrusionOk="0">
                  <a:moveTo>
                    <a:pt x="231" y="0"/>
                  </a:moveTo>
                  <a:cubicBezTo>
                    <a:pt x="93" y="0"/>
                    <a:pt x="0" y="431"/>
                    <a:pt x="164" y="431"/>
                  </a:cubicBezTo>
                  <a:cubicBezTo>
                    <a:pt x="189" y="431"/>
                    <a:pt x="219" y="421"/>
                    <a:pt x="255" y="400"/>
                  </a:cubicBezTo>
                  <a:cubicBezTo>
                    <a:pt x="355" y="333"/>
                    <a:pt x="389" y="199"/>
                    <a:pt x="322" y="66"/>
                  </a:cubicBezTo>
                  <a:cubicBezTo>
                    <a:pt x="291" y="19"/>
                    <a:pt x="260"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28"/>
            <p:cNvSpPr/>
            <p:nvPr/>
          </p:nvSpPr>
          <p:spPr>
            <a:xfrm>
              <a:off x="7048225" y="2686300"/>
              <a:ext cx="13150" cy="12575"/>
            </a:xfrm>
            <a:custGeom>
              <a:avLst/>
              <a:gdLst/>
              <a:ahLst/>
              <a:cxnLst/>
              <a:rect l="l" t="t" r="r" b="b"/>
              <a:pathLst>
                <a:path w="526" h="503" extrusionOk="0">
                  <a:moveTo>
                    <a:pt x="257" y="0"/>
                  </a:moveTo>
                  <a:cubicBezTo>
                    <a:pt x="250" y="0"/>
                    <a:pt x="242" y="1"/>
                    <a:pt x="234" y="2"/>
                  </a:cubicBezTo>
                  <a:cubicBezTo>
                    <a:pt x="100" y="35"/>
                    <a:pt x="0" y="135"/>
                    <a:pt x="0" y="269"/>
                  </a:cubicBezTo>
                  <a:cubicBezTo>
                    <a:pt x="0" y="402"/>
                    <a:pt x="100" y="502"/>
                    <a:pt x="267" y="502"/>
                  </a:cubicBezTo>
                  <a:cubicBezTo>
                    <a:pt x="526" y="502"/>
                    <a:pt x="502" y="0"/>
                    <a:pt x="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28"/>
            <p:cNvSpPr/>
            <p:nvPr/>
          </p:nvSpPr>
          <p:spPr>
            <a:xfrm>
              <a:off x="7078650" y="2708700"/>
              <a:ext cx="16300" cy="12675"/>
            </a:xfrm>
            <a:custGeom>
              <a:avLst/>
              <a:gdLst/>
              <a:ahLst/>
              <a:cxnLst/>
              <a:rect l="l" t="t" r="r" b="b"/>
              <a:pathLst>
                <a:path w="652" h="507" extrusionOk="0">
                  <a:moveTo>
                    <a:pt x="385" y="0"/>
                  </a:moveTo>
                  <a:cubicBezTo>
                    <a:pt x="168" y="0"/>
                    <a:pt x="0" y="306"/>
                    <a:pt x="251" y="473"/>
                  </a:cubicBezTo>
                  <a:cubicBezTo>
                    <a:pt x="284" y="496"/>
                    <a:pt x="325" y="507"/>
                    <a:pt x="367" y="507"/>
                  </a:cubicBezTo>
                  <a:cubicBezTo>
                    <a:pt x="451" y="507"/>
                    <a:pt x="540" y="462"/>
                    <a:pt x="584" y="373"/>
                  </a:cubicBezTo>
                  <a:cubicBezTo>
                    <a:pt x="651" y="273"/>
                    <a:pt x="618" y="106"/>
                    <a:pt x="518" y="40"/>
                  </a:cubicBezTo>
                  <a:cubicBezTo>
                    <a:pt x="473" y="12"/>
                    <a:pt x="428" y="0"/>
                    <a:pt x="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28"/>
            <p:cNvSpPr/>
            <p:nvPr/>
          </p:nvSpPr>
          <p:spPr>
            <a:xfrm>
              <a:off x="7086800" y="2583725"/>
              <a:ext cx="13150" cy="11775"/>
            </a:xfrm>
            <a:custGeom>
              <a:avLst/>
              <a:gdLst/>
              <a:ahLst/>
              <a:cxnLst/>
              <a:rect l="l" t="t" r="r" b="b"/>
              <a:pathLst>
                <a:path w="526" h="471" extrusionOk="0">
                  <a:moveTo>
                    <a:pt x="265" y="0"/>
                  </a:moveTo>
                  <a:cubicBezTo>
                    <a:pt x="0" y="0"/>
                    <a:pt x="0" y="470"/>
                    <a:pt x="265" y="470"/>
                  </a:cubicBezTo>
                  <a:cubicBezTo>
                    <a:pt x="274" y="470"/>
                    <a:pt x="283" y="470"/>
                    <a:pt x="292" y="469"/>
                  </a:cubicBezTo>
                  <a:cubicBezTo>
                    <a:pt x="425" y="469"/>
                    <a:pt x="525" y="369"/>
                    <a:pt x="525" y="235"/>
                  </a:cubicBezTo>
                  <a:cubicBezTo>
                    <a:pt x="492" y="102"/>
                    <a:pt x="392" y="2"/>
                    <a:pt x="292" y="2"/>
                  </a:cubicBezTo>
                  <a:cubicBezTo>
                    <a:pt x="283" y="1"/>
                    <a:pt x="274" y="0"/>
                    <a:pt x="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28"/>
            <p:cNvSpPr/>
            <p:nvPr/>
          </p:nvSpPr>
          <p:spPr>
            <a:xfrm>
              <a:off x="6933275" y="2550250"/>
              <a:ext cx="14875" cy="8650"/>
            </a:xfrm>
            <a:custGeom>
              <a:avLst/>
              <a:gdLst/>
              <a:ahLst/>
              <a:cxnLst/>
              <a:rect l="l" t="t" r="r" b="b"/>
              <a:pathLst>
                <a:path w="595" h="346" extrusionOk="0">
                  <a:moveTo>
                    <a:pt x="276" y="0"/>
                  </a:moveTo>
                  <a:cubicBezTo>
                    <a:pt x="162" y="0"/>
                    <a:pt x="57" y="91"/>
                    <a:pt x="28" y="207"/>
                  </a:cubicBezTo>
                  <a:cubicBezTo>
                    <a:pt x="1" y="307"/>
                    <a:pt x="38" y="345"/>
                    <a:pt x="100" y="345"/>
                  </a:cubicBezTo>
                  <a:cubicBezTo>
                    <a:pt x="263" y="345"/>
                    <a:pt x="595" y="79"/>
                    <a:pt x="328" y="6"/>
                  </a:cubicBezTo>
                  <a:cubicBezTo>
                    <a:pt x="311" y="2"/>
                    <a:pt x="293"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28"/>
            <p:cNvSpPr/>
            <p:nvPr/>
          </p:nvSpPr>
          <p:spPr>
            <a:xfrm>
              <a:off x="6983175" y="2637850"/>
              <a:ext cx="15650" cy="12475"/>
            </a:xfrm>
            <a:custGeom>
              <a:avLst/>
              <a:gdLst/>
              <a:ahLst/>
              <a:cxnLst/>
              <a:rect l="l" t="t" r="r" b="b"/>
              <a:pathLst>
                <a:path w="626" h="499" extrusionOk="0">
                  <a:moveTo>
                    <a:pt x="268" y="1"/>
                  </a:moveTo>
                  <a:cubicBezTo>
                    <a:pt x="226" y="1"/>
                    <a:pt x="181" y="12"/>
                    <a:pt x="134" y="38"/>
                  </a:cubicBezTo>
                  <a:cubicBezTo>
                    <a:pt x="34" y="105"/>
                    <a:pt x="0" y="272"/>
                    <a:pt x="67" y="372"/>
                  </a:cubicBezTo>
                  <a:cubicBezTo>
                    <a:pt x="115" y="444"/>
                    <a:pt x="198" y="499"/>
                    <a:pt x="290" y="499"/>
                  </a:cubicBezTo>
                  <a:cubicBezTo>
                    <a:pt x="326" y="499"/>
                    <a:pt x="363" y="491"/>
                    <a:pt x="401" y="472"/>
                  </a:cubicBezTo>
                  <a:cubicBezTo>
                    <a:pt x="626" y="331"/>
                    <a:pt x="495"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28"/>
            <p:cNvSpPr/>
            <p:nvPr/>
          </p:nvSpPr>
          <p:spPr>
            <a:xfrm>
              <a:off x="7041550" y="2545400"/>
              <a:ext cx="13350" cy="12525"/>
            </a:xfrm>
            <a:custGeom>
              <a:avLst/>
              <a:gdLst/>
              <a:ahLst/>
              <a:cxnLst/>
              <a:rect l="l" t="t" r="r" b="b"/>
              <a:pathLst>
                <a:path w="534" h="501" extrusionOk="0">
                  <a:moveTo>
                    <a:pt x="270" y="0"/>
                  </a:moveTo>
                  <a:cubicBezTo>
                    <a:pt x="186" y="0"/>
                    <a:pt x="111" y="45"/>
                    <a:pt x="67" y="134"/>
                  </a:cubicBezTo>
                  <a:cubicBezTo>
                    <a:pt x="0" y="234"/>
                    <a:pt x="34" y="401"/>
                    <a:pt x="134" y="467"/>
                  </a:cubicBezTo>
                  <a:cubicBezTo>
                    <a:pt x="178" y="490"/>
                    <a:pt x="223" y="501"/>
                    <a:pt x="265" y="501"/>
                  </a:cubicBezTo>
                  <a:cubicBezTo>
                    <a:pt x="349" y="501"/>
                    <a:pt x="423" y="456"/>
                    <a:pt x="467" y="367"/>
                  </a:cubicBezTo>
                  <a:cubicBezTo>
                    <a:pt x="534" y="267"/>
                    <a:pt x="501" y="100"/>
                    <a:pt x="401" y="34"/>
                  </a:cubicBezTo>
                  <a:cubicBezTo>
                    <a:pt x="356" y="11"/>
                    <a:pt x="312"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28"/>
            <p:cNvSpPr/>
            <p:nvPr/>
          </p:nvSpPr>
          <p:spPr>
            <a:xfrm>
              <a:off x="6938675" y="2419375"/>
              <a:ext cx="15325" cy="12475"/>
            </a:xfrm>
            <a:custGeom>
              <a:avLst/>
              <a:gdLst/>
              <a:ahLst/>
              <a:cxnLst/>
              <a:rect l="l" t="t" r="r" b="b"/>
              <a:pathLst>
                <a:path w="613" h="499" extrusionOk="0">
                  <a:moveTo>
                    <a:pt x="352" y="0"/>
                  </a:moveTo>
                  <a:cubicBezTo>
                    <a:pt x="171" y="0"/>
                    <a:pt x="1" y="211"/>
                    <a:pt x="146" y="405"/>
                  </a:cubicBezTo>
                  <a:cubicBezTo>
                    <a:pt x="204" y="463"/>
                    <a:pt x="273" y="498"/>
                    <a:pt x="341" y="498"/>
                  </a:cubicBezTo>
                  <a:cubicBezTo>
                    <a:pt x="390" y="498"/>
                    <a:pt x="437" y="480"/>
                    <a:pt x="479" y="438"/>
                  </a:cubicBezTo>
                  <a:cubicBezTo>
                    <a:pt x="613" y="338"/>
                    <a:pt x="613" y="205"/>
                    <a:pt x="546" y="104"/>
                  </a:cubicBezTo>
                  <a:cubicBezTo>
                    <a:pt x="491" y="31"/>
                    <a:pt x="421"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28"/>
            <p:cNvSpPr/>
            <p:nvPr/>
          </p:nvSpPr>
          <p:spPr>
            <a:xfrm>
              <a:off x="6865225" y="2438500"/>
              <a:ext cx="14550" cy="12000"/>
            </a:xfrm>
            <a:custGeom>
              <a:avLst/>
              <a:gdLst/>
              <a:ahLst/>
              <a:cxnLst/>
              <a:rect l="l" t="t" r="r" b="b"/>
              <a:pathLst>
                <a:path w="582" h="480" extrusionOk="0">
                  <a:moveTo>
                    <a:pt x="334" y="0"/>
                  </a:moveTo>
                  <a:cubicBezTo>
                    <a:pt x="317" y="0"/>
                    <a:pt x="299" y="2"/>
                    <a:pt x="282" y="7"/>
                  </a:cubicBezTo>
                  <a:cubicBezTo>
                    <a:pt x="0" y="38"/>
                    <a:pt x="41" y="480"/>
                    <a:pt x="295" y="480"/>
                  </a:cubicBezTo>
                  <a:cubicBezTo>
                    <a:pt x="312" y="480"/>
                    <a:pt x="330" y="478"/>
                    <a:pt x="348" y="474"/>
                  </a:cubicBezTo>
                  <a:cubicBezTo>
                    <a:pt x="482" y="474"/>
                    <a:pt x="582" y="340"/>
                    <a:pt x="582" y="207"/>
                  </a:cubicBezTo>
                  <a:cubicBezTo>
                    <a:pt x="553" y="91"/>
                    <a:pt x="449"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28"/>
            <p:cNvSpPr/>
            <p:nvPr/>
          </p:nvSpPr>
          <p:spPr>
            <a:xfrm>
              <a:off x="6911850" y="2451200"/>
              <a:ext cx="16300" cy="12700"/>
            </a:xfrm>
            <a:custGeom>
              <a:avLst/>
              <a:gdLst/>
              <a:ahLst/>
              <a:cxnLst/>
              <a:rect l="l" t="t" r="r" b="b"/>
              <a:pathLst>
                <a:path w="652" h="508" extrusionOk="0">
                  <a:moveTo>
                    <a:pt x="359" y="0"/>
                  </a:moveTo>
                  <a:cubicBezTo>
                    <a:pt x="108" y="0"/>
                    <a:pt x="0" y="413"/>
                    <a:pt x="318" y="499"/>
                  </a:cubicBezTo>
                  <a:cubicBezTo>
                    <a:pt x="336" y="505"/>
                    <a:pt x="355" y="508"/>
                    <a:pt x="374" y="508"/>
                  </a:cubicBezTo>
                  <a:cubicBezTo>
                    <a:pt x="463" y="508"/>
                    <a:pt x="563" y="448"/>
                    <a:pt x="618" y="366"/>
                  </a:cubicBezTo>
                  <a:cubicBezTo>
                    <a:pt x="652" y="232"/>
                    <a:pt x="618" y="99"/>
                    <a:pt x="485" y="32"/>
                  </a:cubicBezTo>
                  <a:cubicBezTo>
                    <a:pt x="440" y="10"/>
                    <a:pt x="398"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28"/>
            <p:cNvSpPr/>
            <p:nvPr/>
          </p:nvSpPr>
          <p:spPr>
            <a:xfrm>
              <a:off x="6966600" y="2335700"/>
              <a:ext cx="11600" cy="10350"/>
            </a:xfrm>
            <a:custGeom>
              <a:avLst/>
              <a:gdLst/>
              <a:ahLst/>
              <a:cxnLst/>
              <a:rect l="l" t="t" r="r" b="b"/>
              <a:pathLst>
                <a:path w="464" h="414" extrusionOk="0">
                  <a:moveTo>
                    <a:pt x="190" y="0"/>
                  </a:moveTo>
                  <a:cubicBezTo>
                    <a:pt x="1" y="0"/>
                    <a:pt x="165" y="413"/>
                    <a:pt x="302" y="413"/>
                  </a:cubicBezTo>
                  <a:cubicBezTo>
                    <a:pt x="337" y="413"/>
                    <a:pt x="371" y="385"/>
                    <a:pt x="396" y="316"/>
                  </a:cubicBezTo>
                  <a:cubicBezTo>
                    <a:pt x="463" y="182"/>
                    <a:pt x="396" y="49"/>
                    <a:pt x="263" y="16"/>
                  </a:cubicBezTo>
                  <a:cubicBezTo>
                    <a:pt x="234" y="5"/>
                    <a:pt x="210"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28"/>
            <p:cNvSpPr/>
            <p:nvPr/>
          </p:nvSpPr>
          <p:spPr>
            <a:xfrm>
              <a:off x="6884225" y="2308250"/>
              <a:ext cx="14750" cy="11850"/>
            </a:xfrm>
            <a:custGeom>
              <a:avLst/>
              <a:gdLst/>
              <a:ahLst/>
              <a:cxnLst/>
              <a:rect l="l" t="t" r="r" b="b"/>
              <a:pathLst>
                <a:path w="590" h="474" extrusionOk="0">
                  <a:moveTo>
                    <a:pt x="262" y="1"/>
                  </a:moveTo>
                  <a:cubicBezTo>
                    <a:pt x="165" y="1"/>
                    <a:pt x="81" y="44"/>
                    <a:pt x="55" y="146"/>
                  </a:cubicBezTo>
                  <a:cubicBezTo>
                    <a:pt x="1" y="310"/>
                    <a:pt x="124" y="473"/>
                    <a:pt x="280" y="473"/>
                  </a:cubicBezTo>
                  <a:cubicBezTo>
                    <a:pt x="316" y="473"/>
                    <a:pt x="352" y="465"/>
                    <a:pt x="389" y="447"/>
                  </a:cubicBezTo>
                  <a:cubicBezTo>
                    <a:pt x="589" y="346"/>
                    <a:pt x="556" y="80"/>
                    <a:pt x="356" y="13"/>
                  </a:cubicBezTo>
                  <a:cubicBezTo>
                    <a:pt x="324" y="5"/>
                    <a:pt x="293"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28"/>
            <p:cNvSpPr/>
            <p:nvPr/>
          </p:nvSpPr>
          <p:spPr>
            <a:xfrm>
              <a:off x="6868925" y="2327725"/>
              <a:ext cx="13950" cy="12100"/>
            </a:xfrm>
            <a:custGeom>
              <a:avLst/>
              <a:gdLst/>
              <a:ahLst/>
              <a:cxnLst/>
              <a:rect l="l" t="t" r="r" b="b"/>
              <a:pathLst>
                <a:path w="558" h="484" extrusionOk="0">
                  <a:moveTo>
                    <a:pt x="275" y="0"/>
                  </a:moveTo>
                  <a:cubicBezTo>
                    <a:pt x="194" y="0"/>
                    <a:pt x="113" y="43"/>
                    <a:pt x="67" y="135"/>
                  </a:cubicBezTo>
                  <a:cubicBezTo>
                    <a:pt x="0" y="235"/>
                    <a:pt x="67" y="401"/>
                    <a:pt x="167" y="468"/>
                  </a:cubicBezTo>
                  <a:cubicBezTo>
                    <a:pt x="198" y="478"/>
                    <a:pt x="228" y="483"/>
                    <a:pt x="258" y="483"/>
                  </a:cubicBezTo>
                  <a:cubicBezTo>
                    <a:pt x="422" y="483"/>
                    <a:pt x="557" y="337"/>
                    <a:pt x="501" y="168"/>
                  </a:cubicBezTo>
                  <a:cubicBezTo>
                    <a:pt x="465" y="60"/>
                    <a:pt x="370"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28"/>
            <p:cNvSpPr/>
            <p:nvPr/>
          </p:nvSpPr>
          <p:spPr>
            <a:xfrm>
              <a:off x="6895750" y="2263300"/>
              <a:ext cx="11550" cy="10250"/>
            </a:xfrm>
            <a:custGeom>
              <a:avLst/>
              <a:gdLst/>
              <a:ahLst/>
              <a:cxnLst/>
              <a:rect l="l" t="t" r="r" b="b"/>
              <a:pathLst>
                <a:path w="462" h="410" extrusionOk="0">
                  <a:moveTo>
                    <a:pt x="202" y="1"/>
                  </a:moveTo>
                  <a:cubicBezTo>
                    <a:pt x="0" y="1"/>
                    <a:pt x="201" y="410"/>
                    <a:pt x="340" y="410"/>
                  </a:cubicBezTo>
                  <a:cubicBezTo>
                    <a:pt x="377" y="410"/>
                    <a:pt x="409" y="382"/>
                    <a:pt x="428" y="310"/>
                  </a:cubicBezTo>
                  <a:cubicBezTo>
                    <a:pt x="462" y="176"/>
                    <a:pt x="395" y="43"/>
                    <a:pt x="262" y="10"/>
                  </a:cubicBezTo>
                  <a:cubicBezTo>
                    <a:pt x="239" y="3"/>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28"/>
            <p:cNvSpPr/>
            <p:nvPr/>
          </p:nvSpPr>
          <p:spPr>
            <a:xfrm>
              <a:off x="6772125" y="2166675"/>
              <a:ext cx="16775" cy="12850"/>
            </a:xfrm>
            <a:custGeom>
              <a:avLst/>
              <a:gdLst/>
              <a:ahLst/>
              <a:cxnLst/>
              <a:rect l="l" t="t" r="r" b="b"/>
              <a:pathLst>
                <a:path w="671" h="514" extrusionOk="0">
                  <a:moveTo>
                    <a:pt x="376" y="1"/>
                  </a:moveTo>
                  <a:cubicBezTo>
                    <a:pt x="176" y="1"/>
                    <a:pt x="1" y="282"/>
                    <a:pt x="236" y="439"/>
                  </a:cubicBezTo>
                  <a:cubicBezTo>
                    <a:pt x="286" y="489"/>
                    <a:pt x="345" y="514"/>
                    <a:pt x="403" y="514"/>
                  </a:cubicBezTo>
                  <a:cubicBezTo>
                    <a:pt x="462" y="514"/>
                    <a:pt x="520" y="489"/>
                    <a:pt x="570" y="439"/>
                  </a:cubicBezTo>
                  <a:cubicBezTo>
                    <a:pt x="670" y="339"/>
                    <a:pt x="637" y="172"/>
                    <a:pt x="537" y="72"/>
                  </a:cubicBezTo>
                  <a:cubicBezTo>
                    <a:pt x="487" y="22"/>
                    <a:pt x="430"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28"/>
            <p:cNvSpPr/>
            <p:nvPr/>
          </p:nvSpPr>
          <p:spPr>
            <a:xfrm>
              <a:off x="6738000" y="2180425"/>
              <a:ext cx="13350" cy="12400"/>
            </a:xfrm>
            <a:custGeom>
              <a:avLst/>
              <a:gdLst/>
              <a:ahLst/>
              <a:cxnLst/>
              <a:rect l="l" t="t" r="r" b="b"/>
              <a:pathLst>
                <a:path w="534" h="496" extrusionOk="0">
                  <a:moveTo>
                    <a:pt x="287" y="1"/>
                  </a:moveTo>
                  <a:cubicBezTo>
                    <a:pt x="259" y="1"/>
                    <a:pt x="230" y="8"/>
                    <a:pt x="200" y="22"/>
                  </a:cubicBezTo>
                  <a:cubicBezTo>
                    <a:pt x="67" y="56"/>
                    <a:pt x="0" y="189"/>
                    <a:pt x="34" y="322"/>
                  </a:cubicBezTo>
                  <a:cubicBezTo>
                    <a:pt x="62" y="409"/>
                    <a:pt x="166" y="496"/>
                    <a:pt x="280" y="496"/>
                  </a:cubicBezTo>
                  <a:cubicBezTo>
                    <a:pt x="298" y="496"/>
                    <a:pt x="316" y="494"/>
                    <a:pt x="334" y="489"/>
                  </a:cubicBezTo>
                  <a:cubicBezTo>
                    <a:pt x="467" y="423"/>
                    <a:pt x="534" y="289"/>
                    <a:pt x="501" y="189"/>
                  </a:cubicBezTo>
                  <a:cubicBezTo>
                    <a:pt x="475" y="85"/>
                    <a:pt x="388"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28"/>
            <p:cNvSpPr/>
            <p:nvPr/>
          </p:nvSpPr>
          <p:spPr>
            <a:xfrm>
              <a:off x="6841400" y="2189325"/>
              <a:ext cx="13100" cy="12675"/>
            </a:xfrm>
            <a:custGeom>
              <a:avLst/>
              <a:gdLst/>
              <a:ahLst/>
              <a:cxnLst/>
              <a:rect l="l" t="t" r="r" b="b"/>
              <a:pathLst>
                <a:path w="524" h="507" extrusionOk="0">
                  <a:moveTo>
                    <a:pt x="240" y="0"/>
                  </a:moveTo>
                  <a:cubicBezTo>
                    <a:pt x="128" y="0"/>
                    <a:pt x="15" y="71"/>
                    <a:pt x="1" y="233"/>
                  </a:cubicBezTo>
                  <a:cubicBezTo>
                    <a:pt x="1" y="367"/>
                    <a:pt x="67" y="467"/>
                    <a:pt x="201" y="500"/>
                  </a:cubicBezTo>
                  <a:cubicBezTo>
                    <a:pt x="218" y="505"/>
                    <a:pt x="236" y="507"/>
                    <a:pt x="253" y="507"/>
                  </a:cubicBezTo>
                  <a:cubicBezTo>
                    <a:pt x="367" y="507"/>
                    <a:pt x="468" y="416"/>
                    <a:pt x="468" y="300"/>
                  </a:cubicBezTo>
                  <a:cubicBezTo>
                    <a:pt x="523" y="114"/>
                    <a:pt x="382"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28"/>
            <p:cNvSpPr/>
            <p:nvPr/>
          </p:nvSpPr>
          <p:spPr>
            <a:xfrm>
              <a:off x="6831650" y="2120775"/>
              <a:ext cx="13950" cy="11900"/>
            </a:xfrm>
            <a:custGeom>
              <a:avLst/>
              <a:gdLst/>
              <a:ahLst/>
              <a:cxnLst/>
              <a:rect l="l" t="t" r="r" b="b"/>
              <a:pathLst>
                <a:path w="558" h="476" extrusionOk="0">
                  <a:moveTo>
                    <a:pt x="309" y="0"/>
                  </a:moveTo>
                  <a:cubicBezTo>
                    <a:pt x="292" y="0"/>
                    <a:pt x="275" y="2"/>
                    <a:pt x="257" y="7"/>
                  </a:cubicBezTo>
                  <a:cubicBezTo>
                    <a:pt x="0" y="71"/>
                    <a:pt x="52" y="475"/>
                    <a:pt x="325" y="475"/>
                  </a:cubicBezTo>
                  <a:cubicBezTo>
                    <a:pt x="335" y="475"/>
                    <a:pt x="346" y="475"/>
                    <a:pt x="357" y="474"/>
                  </a:cubicBezTo>
                  <a:cubicBezTo>
                    <a:pt x="491" y="474"/>
                    <a:pt x="557" y="340"/>
                    <a:pt x="557" y="207"/>
                  </a:cubicBezTo>
                  <a:cubicBezTo>
                    <a:pt x="528" y="91"/>
                    <a:pt x="424" y="0"/>
                    <a:pt x="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28"/>
            <p:cNvSpPr/>
            <p:nvPr/>
          </p:nvSpPr>
          <p:spPr>
            <a:xfrm>
              <a:off x="6687550" y="2129275"/>
              <a:ext cx="13350" cy="11700"/>
            </a:xfrm>
            <a:custGeom>
              <a:avLst/>
              <a:gdLst/>
              <a:ahLst/>
              <a:cxnLst/>
              <a:rect l="l" t="t" r="r" b="b"/>
              <a:pathLst>
                <a:path w="534" h="468" extrusionOk="0">
                  <a:moveTo>
                    <a:pt x="284" y="0"/>
                  </a:moveTo>
                  <a:cubicBezTo>
                    <a:pt x="117" y="0"/>
                    <a:pt x="17" y="134"/>
                    <a:pt x="17" y="267"/>
                  </a:cubicBezTo>
                  <a:cubicBezTo>
                    <a:pt x="0" y="400"/>
                    <a:pt x="134" y="467"/>
                    <a:pt x="267" y="467"/>
                  </a:cubicBezTo>
                  <a:cubicBezTo>
                    <a:pt x="400" y="467"/>
                    <a:pt x="534" y="400"/>
                    <a:pt x="517" y="267"/>
                  </a:cubicBezTo>
                  <a:cubicBezTo>
                    <a:pt x="517" y="134"/>
                    <a:pt x="384"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28"/>
            <p:cNvSpPr/>
            <p:nvPr/>
          </p:nvSpPr>
          <p:spPr>
            <a:xfrm>
              <a:off x="6703800" y="2114875"/>
              <a:ext cx="13375" cy="12125"/>
            </a:xfrm>
            <a:custGeom>
              <a:avLst/>
              <a:gdLst/>
              <a:ahLst/>
              <a:cxnLst/>
              <a:rect l="l" t="t" r="r" b="b"/>
              <a:pathLst>
                <a:path w="535" h="485" extrusionOk="0">
                  <a:moveTo>
                    <a:pt x="284" y="1"/>
                  </a:moveTo>
                  <a:cubicBezTo>
                    <a:pt x="217" y="1"/>
                    <a:pt x="151" y="26"/>
                    <a:pt x="101" y="76"/>
                  </a:cubicBezTo>
                  <a:cubicBezTo>
                    <a:pt x="1" y="142"/>
                    <a:pt x="1" y="309"/>
                    <a:pt x="101" y="409"/>
                  </a:cubicBezTo>
                  <a:cubicBezTo>
                    <a:pt x="151" y="459"/>
                    <a:pt x="217" y="484"/>
                    <a:pt x="284" y="484"/>
                  </a:cubicBezTo>
                  <a:cubicBezTo>
                    <a:pt x="351" y="484"/>
                    <a:pt x="418" y="459"/>
                    <a:pt x="468" y="409"/>
                  </a:cubicBezTo>
                  <a:cubicBezTo>
                    <a:pt x="534" y="309"/>
                    <a:pt x="534" y="142"/>
                    <a:pt x="468" y="76"/>
                  </a:cubicBezTo>
                  <a:cubicBezTo>
                    <a:pt x="418" y="26"/>
                    <a:pt x="351"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28"/>
            <p:cNvSpPr/>
            <p:nvPr/>
          </p:nvSpPr>
          <p:spPr>
            <a:xfrm>
              <a:off x="6727150" y="2040500"/>
              <a:ext cx="14600" cy="13125"/>
            </a:xfrm>
            <a:custGeom>
              <a:avLst/>
              <a:gdLst/>
              <a:ahLst/>
              <a:cxnLst/>
              <a:rect l="l" t="t" r="r" b="b"/>
              <a:pathLst>
                <a:path w="584" h="525" extrusionOk="0">
                  <a:moveTo>
                    <a:pt x="252" y="0"/>
                  </a:moveTo>
                  <a:cubicBezTo>
                    <a:pt x="153" y="0"/>
                    <a:pt x="59" y="55"/>
                    <a:pt x="34" y="182"/>
                  </a:cubicBezTo>
                  <a:cubicBezTo>
                    <a:pt x="1" y="315"/>
                    <a:pt x="67" y="449"/>
                    <a:pt x="201" y="516"/>
                  </a:cubicBezTo>
                  <a:cubicBezTo>
                    <a:pt x="218" y="521"/>
                    <a:pt x="236" y="524"/>
                    <a:pt x="255" y="524"/>
                  </a:cubicBezTo>
                  <a:cubicBezTo>
                    <a:pt x="344" y="524"/>
                    <a:pt x="440" y="459"/>
                    <a:pt x="468" y="349"/>
                  </a:cubicBezTo>
                  <a:lnTo>
                    <a:pt x="501" y="349"/>
                  </a:lnTo>
                  <a:cubicBezTo>
                    <a:pt x="583" y="143"/>
                    <a:pt x="41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28"/>
            <p:cNvSpPr/>
            <p:nvPr/>
          </p:nvSpPr>
          <p:spPr>
            <a:xfrm>
              <a:off x="6768575" y="3719775"/>
              <a:ext cx="15300" cy="12450"/>
            </a:xfrm>
            <a:custGeom>
              <a:avLst/>
              <a:gdLst/>
              <a:ahLst/>
              <a:cxnLst/>
              <a:rect l="l" t="t" r="r" b="b"/>
              <a:pathLst>
                <a:path w="612" h="498" extrusionOk="0">
                  <a:moveTo>
                    <a:pt x="339" y="1"/>
                  </a:moveTo>
                  <a:cubicBezTo>
                    <a:pt x="262" y="1"/>
                    <a:pt x="185" y="45"/>
                    <a:pt x="145" y="126"/>
                  </a:cubicBezTo>
                  <a:cubicBezTo>
                    <a:pt x="1" y="294"/>
                    <a:pt x="169" y="497"/>
                    <a:pt x="349" y="497"/>
                  </a:cubicBezTo>
                  <a:cubicBezTo>
                    <a:pt x="418" y="497"/>
                    <a:pt x="489" y="467"/>
                    <a:pt x="545" y="393"/>
                  </a:cubicBezTo>
                  <a:cubicBezTo>
                    <a:pt x="612" y="293"/>
                    <a:pt x="579" y="126"/>
                    <a:pt x="478" y="59"/>
                  </a:cubicBezTo>
                  <a:cubicBezTo>
                    <a:pt x="439" y="20"/>
                    <a:pt x="389" y="1"/>
                    <a:pt x="3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28"/>
            <p:cNvSpPr/>
            <p:nvPr/>
          </p:nvSpPr>
          <p:spPr>
            <a:xfrm>
              <a:off x="6776400" y="3674425"/>
              <a:ext cx="12500" cy="10225"/>
            </a:xfrm>
            <a:custGeom>
              <a:avLst/>
              <a:gdLst/>
              <a:ahLst/>
              <a:cxnLst/>
              <a:rect l="l" t="t" r="r" b="b"/>
              <a:pathLst>
                <a:path w="500" h="409" extrusionOk="0">
                  <a:moveTo>
                    <a:pt x="222" y="1"/>
                  </a:moveTo>
                  <a:cubicBezTo>
                    <a:pt x="1" y="1"/>
                    <a:pt x="241" y="408"/>
                    <a:pt x="383" y="408"/>
                  </a:cubicBezTo>
                  <a:cubicBezTo>
                    <a:pt x="421" y="408"/>
                    <a:pt x="452" y="379"/>
                    <a:pt x="466" y="305"/>
                  </a:cubicBezTo>
                  <a:cubicBezTo>
                    <a:pt x="499" y="172"/>
                    <a:pt x="399" y="38"/>
                    <a:pt x="266" y="5"/>
                  </a:cubicBezTo>
                  <a:cubicBezTo>
                    <a:pt x="249" y="2"/>
                    <a:pt x="235" y="1"/>
                    <a:pt x="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28"/>
            <p:cNvSpPr/>
            <p:nvPr/>
          </p:nvSpPr>
          <p:spPr>
            <a:xfrm>
              <a:off x="6855025" y="3571425"/>
              <a:ext cx="15600" cy="12500"/>
            </a:xfrm>
            <a:custGeom>
              <a:avLst/>
              <a:gdLst/>
              <a:ahLst/>
              <a:cxnLst/>
              <a:rect l="l" t="t" r="r" b="b"/>
              <a:pathLst>
                <a:path w="624" h="500" extrusionOk="0">
                  <a:moveTo>
                    <a:pt x="353" y="1"/>
                  </a:moveTo>
                  <a:cubicBezTo>
                    <a:pt x="161" y="1"/>
                    <a:pt x="0" y="294"/>
                    <a:pt x="189" y="456"/>
                  </a:cubicBezTo>
                  <a:cubicBezTo>
                    <a:pt x="245" y="483"/>
                    <a:pt x="300" y="500"/>
                    <a:pt x="353" y="500"/>
                  </a:cubicBezTo>
                  <a:cubicBezTo>
                    <a:pt x="428" y="500"/>
                    <a:pt x="498" y="467"/>
                    <a:pt x="556" y="389"/>
                  </a:cubicBezTo>
                  <a:cubicBezTo>
                    <a:pt x="623" y="289"/>
                    <a:pt x="590" y="155"/>
                    <a:pt x="490" y="55"/>
                  </a:cubicBezTo>
                  <a:cubicBezTo>
                    <a:pt x="445" y="17"/>
                    <a:pt x="398"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28"/>
            <p:cNvSpPr/>
            <p:nvPr/>
          </p:nvSpPr>
          <p:spPr>
            <a:xfrm>
              <a:off x="6803050" y="3645325"/>
              <a:ext cx="14200" cy="12050"/>
            </a:xfrm>
            <a:custGeom>
              <a:avLst/>
              <a:gdLst/>
              <a:ahLst/>
              <a:cxnLst/>
              <a:rect l="l" t="t" r="r" b="b"/>
              <a:pathLst>
                <a:path w="568" h="482" extrusionOk="0">
                  <a:moveTo>
                    <a:pt x="310" y="0"/>
                  </a:moveTo>
                  <a:cubicBezTo>
                    <a:pt x="228" y="0"/>
                    <a:pt x="143" y="37"/>
                    <a:pt x="100" y="102"/>
                  </a:cubicBezTo>
                  <a:cubicBezTo>
                    <a:pt x="0" y="202"/>
                    <a:pt x="33" y="368"/>
                    <a:pt x="134" y="435"/>
                  </a:cubicBezTo>
                  <a:cubicBezTo>
                    <a:pt x="179" y="465"/>
                    <a:pt x="237" y="482"/>
                    <a:pt x="294" y="482"/>
                  </a:cubicBezTo>
                  <a:cubicBezTo>
                    <a:pt x="363" y="482"/>
                    <a:pt x="430" y="457"/>
                    <a:pt x="467" y="402"/>
                  </a:cubicBezTo>
                  <a:cubicBezTo>
                    <a:pt x="567" y="268"/>
                    <a:pt x="534" y="135"/>
                    <a:pt x="434" y="35"/>
                  </a:cubicBezTo>
                  <a:cubicBezTo>
                    <a:pt x="398" y="11"/>
                    <a:pt x="354"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28"/>
            <p:cNvSpPr/>
            <p:nvPr/>
          </p:nvSpPr>
          <p:spPr>
            <a:xfrm>
              <a:off x="6660575" y="3707275"/>
              <a:ext cx="18075" cy="12125"/>
            </a:xfrm>
            <a:custGeom>
              <a:avLst/>
              <a:gdLst/>
              <a:ahLst/>
              <a:cxnLst/>
              <a:rect l="l" t="t" r="r" b="b"/>
              <a:pathLst>
                <a:path w="723" h="485" extrusionOk="0">
                  <a:moveTo>
                    <a:pt x="374" y="0"/>
                  </a:moveTo>
                  <a:cubicBezTo>
                    <a:pt x="339" y="0"/>
                    <a:pt x="301" y="8"/>
                    <a:pt x="262" y="25"/>
                  </a:cubicBezTo>
                  <a:cubicBezTo>
                    <a:pt x="1" y="141"/>
                    <a:pt x="118" y="484"/>
                    <a:pt x="350" y="484"/>
                  </a:cubicBezTo>
                  <a:cubicBezTo>
                    <a:pt x="385" y="484"/>
                    <a:pt x="423" y="476"/>
                    <a:pt x="462" y="459"/>
                  </a:cubicBezTo>
                  <a:cubicBezTo>
                    <a:pt x="723" y="343"/>
                    <a:pt x="606"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28"/>
            <p:cNvSpPr/>
            <p:nvPr/>
          </p:nvSpPr>
          <p:spPr>
            <a:xfrm>
              <a:off x="6675450" y="3585100"/>
              <a:ext cx="13000" cy="12075"/>
            </a:xfrm>
            <a:custGeom>
              <a:avLst/>
              <a:gdLst/>
              <a:ahLst/>
              <a:cxnLst/>
              <a:rect l="l" t="t" r="r" b="b"/>
              <a:pathLst>
                <a:path w="520" h="483" extrusionOk="0">
                  <a:moveTo>
                    <a:pt x="241" y="1"/>
                  </a:moveTo>
                  <a:cubicBezTo>
                    <a:pt x="135" y="1"/>
                    <a:pt x="30" y="64"/>
                    <a:pt x="0" y="209"/>
                  </a:cubicBezTo>
                  <a:cubicBezTo>
                    <a:pt x="0" y="342"/>
                    <a:pt x="67" y="442"/>
                    <a:pt x="201" y="476"/>
                  </a:cubicBezTo>
                  <a:cubicBezTo>
                    <a:pt x="218" y="480"/>
                    <a:pt x="236" y="482"/>
                    <a:pt x="253" y="482"/>
                  </a:cubicBezTo>
                  <a:cubicBezTo>
                    <a:pt x="367" y="482"/>
                    <a:pt x="472" y="392"/>
                    <a:pt x="501" y="276"/>
                  </a:cubicBezTo>
                  <a:cubicBezTo>
                    <a:pt x="520" y="106"/>
                    <a:pt x="379"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28"/>
            <p:cNvSpPr/>
            <p:nvPr/>
          </p:nvSpPr>
          <p:spPr>
            <a:xfrm>
              <a:off x="6732400" y="3611550"/>
              <a:ext cx="14950" cy="8175"/>
            </a:xfrm>
            <a:custGeom>
              <a:avLst/>
              <a:gdLst/>
              <a:ahLst/>
              <a:cxnLst/>
              <a:rect l="l" t="t" r="r" b="b"/>
              <a:pathLst>
                <a:path w="598" h="327" extrusionOk="0">
                  <a:moveTo>
                    <a:pt x="483" y="1"/>
                  </a:moveTo>
                  <a:cubicBezTo>
                    <a:pt x="316" y="1"/>
                    <a:pt x="1" y="225"/>
                    <a:pt x="258" y="318"/>
                  </a:cubicBezTo>
                  <a:cubicBezTo>
                    <a:pt x="280" y="324"/>
                    <a:pt x="303" y="327"/>
                    <a:pt x="326" y="327"/>
                  </a:cubicBezTo>
                  <a:cubicBezTo>
                    <a:pt x="434" y="327"/>
                    <a:pt x="530" y="262"/>
                    <a:pt x="558" y="152"/>
                  </a:cubicBezTo>
                  <a:cubicBezTo>
                    <a:pt x="598" y="42"/>
                    <a:pt x="554"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28"/>
            <p:cNvSpPr/>
            <p:nvPr/>
          </p:nvSpPr>
          <p:spPr>
            <a:xfrm>
              <a:off x="6585375" y="3747625"/>
              <a:ext cx="14925" cy="11850"/>
            </a:xfrm>
            <a:custGeom>
              <a:avLst/>
              <a:gdLst/>
              <a:ahLst/>
              <a:cxnLst/>
              <a:rect l="l" t="t" r="r" b="b"/>
              <a:pathLst>
                <a:path w="597" h="474" extrusionOk="0">
                  <a:moveTo>
                    <a:pt x="249" y="1"/>
                  </a:moveTo>
                  <a:cubicBezTo>
                    <a:pt x="202" y="1"/>
                    <a:pt x="151" y="14"/>
                    <a:pt x="101" y="46"/>
                  </a:cubicBezTo>
                  <a:cubicBezTo>
                    <a:pt x="1" y="146"/>
                    <a:pt x="1" y="279"/>
                    <a:pt x="68" y="379"/>
                  </a:cubicBezTo>
                  <a:cubicBezTo>
                    <a:pt x="126" y="438"/>
                    <a:pt x="206" y="473"/>
                    <a:pt x="283" y="473"/>
                  </a:cubicBezTo>
                  <a:cubicBezTo>
                    <a:pt x="339" y="473"/>
                    <a:pt x="393" y="455"/>
                    <a:pt x="435" y="413"/>
                  </a:cubicBezTo>
                  <a:cubicBezTo>
                    <a:pt x="597" y="250"/>
                    <a:pt x="452" y="1"/>
                    <a:pt x="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28"/>
            <p:cNvSpPr/>
            <p:nvPr/>
          </p:nvSpPr>
          <p:spPr>
            <a:xfrm>
              <a:off x="6537850" y="3738750"/>
              <a:ext cx="13000" cy="12175"/>
            </a:xfrm>
            <a:custGeom>
              <a:avLst/>
              <a:gdLst/>
              <a:ahLst/>
              <a:cxnLst/>
              <a:rect l="l" t="t" r="r" b="b"/>
              <a:pathLst>
                <a:path w="520" h="487" extrusionOk="0">
                  <a:moveTo>
                    <a:pt x="234" y="1"/>
                  </a:moveTo>
                  <a:cubicBezTo>
                    <a:pt x="101" y="34"/>
                    <a:pt x="1" y="134"/>
                    <a:pt x="34" y="267"/>
                  </a:cubicBezTo>
                  <a:cubicBezTo>
                    <a:pt x="49" y="418"/>
                    <a:pt x="152" y="487"/>
                    <a:pt x="258" y="487"/>
                  </a:cubicBezTo>
                  <a:cubicBezTo>
                    <a:pt x="386" y="487"/>
                    <a:pt x="519" y="384"/>
                    <a:pt x="501" y="201"/>
                  </a:cubicBezTo>
                  <a:cubicBezTo>
                    <a:pt x="468" y="67"/>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28"/>
            <p:cNvSpPr/>
            <p:nvPr/>
          </p:nvSpPr>
          <p:spPr>
            <a:xfrm>
              <a:off x="6586225" y="3715375"/>
              <a:ext cx="13350" cy="11750"/>
            </a:xfrm>
            <a:custGeom>
              <a:avLst/>
              <a:gdLst/>
              <a:ahLst/>
              <a:cxnLst/>
              <a:rect l="l" t="t" r="r" b="b"/>
              <a:pathLst>
                <a:path w="534" h="470" extrusionOk="0">
                  <a:moveTo>
                    <a:pt x="281" y="0"/>
                  </a:moveTo>
                  <a:cubicBezTo>
                    <a:pt x="242" y="0"/>
                    <a:pt x="202" y="11"/>
                    <a:pt x="167" y="35"/>
                  </a:cubicBezTo>
                  <a:cubicBezTo>
                    <a:pt x="34" y="102"/>
                    <a:pt x="0" y="235"/>
                    <a:pt x="67" y="368"/>
                  </a:cubicBezTo>
                  <a:cubicBezTo>
                    <a:pt x="110" y="433"/>
                    <a:pt x="195" y="470"/>
                    <a:pt x="276" y="470"/>
                  </a:cubicBezTo>
                  <a:cubicBezTo>
                    <a:pt x="321" y="470"/>
                    <a:pt x="365" y="459"/>
                    <a:pt x="401" y="435"/>
                  </a:cubicBezTo>
                  <a:cubicBezTo>
                    <a:pt x="501" y="368"/>
                    <a:pt x="534" y="235"/>
                    <a:pt x="467" y="102"/>
                  </a:cubicBezTo>
                  <a:cubicBezTo>
                    <a:pt x="424" y="37"/>
                    <a:pt x="353"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28"/>
            <p:cNvSpPr/>
            <p:nvPr/>
          </p:nvSpPr>
          <p:spPr>
            <a:xfrm>
              <a:off x="6497825" y="3793300"/>
              <a:ext cx="13125" cy="12050"/>
            </a:xfrm>
            <a:custGeom>
              <a:avLst/>
              <a:gdLst/>
              <a:ahLst/>
              <a:cxnLst/>
              <a:rect l="l" t="t" r="r" b="b"/>
              <a:pathLst>
                <a:path w="525" h="482" extrusionOk="0">
                  <a:moveTo>
                    <a:pt x="279" y="0"/>
                  </a:moveTo>
                  <a:cubicBezTo>
                    <a:pt x="230" y="0"/>
                    <a:pt x="179" y="17"/>
                    <a:pt x="134" y="53"/>
                  </a:cubicBezTo>
                  <a:cubicBezTo>
                    <a:pt x="0" y="154"/>
                    <a:pt x="0" y="287"/>
                    <a:pt x="100" y="387"/>
                  </a:cubicBezTo>
                  <a:cubicBezTo>
                    <a:pt x="152" y="452"/>
                    <a:pt x="225" y="482"/>
                    <a:pt x="294" y="482"/>
                  </a:cubicBezTo>
                  <a:cubicBezTo>
                    <a:pt x="401" y="482"/>
                    <a:pt x="501" y="409"/>
                    <a:pt x="501" y="287"/>
                  </a:cubicBezTo>
                  <a:cubicBezTo>
                    <a:pt x="525" y="117"/>
                    <a:pt x="408"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28"/>
            <p:cNvSpPr/>
            <p:nvPr/>
          </p:nvSpPr>
          <p:spPr>
            <a:xfrm>
              <a:off x="6233475" y="3810475"/>
              <a:ext cx="12525" cy="11850"/>
            </a:xfrm>
            <a:custGeom>
              <a:avLst/>
              <a:gdLst/>
              <a:ahLst/>
              <a:cxnLst/>
              <a:rect l="l" t="t" r="r" b="b"/>
              <a:pathLst>
                <a:path w="501" h="474" extrusionOk="0">
                  <a:moveTo>
                    <a:pt x="234" y="0"/>
                  </a:moveTo>
                  <a:cubicBezTo>
                    <a:pt x="67" y="0"/>
                    <a:pt x="0" y="134"/>
                    <a:pt x="0" y="267"/>
                  </a:cubicBezTo>
                  <a:cubicBezTo>
                    <a:pt x="0" y="383"/>
                    <a:pt x="101" y="474"/>
                    <a:pt x="215" y="474"/>
                  </a:cubicBezTo>
                  <a:cubicBezTo>
                    <a:pt x="232" y="474"/>
                    <a:pt x="249" y="472"/>
                    <a:pt x="267" y="467"/>
                  </a:cubicBezTo>
                  <a:cubicBezTo>
                    <a:pt x="400" y="467"/>
                    <a:pt x="501" y="334"/>
                    <a:pt x="467" y="234"/>
                  </a:cubicBezTo>
                  <a:cubicBezTo>
                    <a:pt x="467" y="100"/>
                    <a:pt x="334"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28"/>
            <p:cNvSpPr/>
            <p:nvPr/>
          </p:nvSpPr>
          <p:spPr>
            <a:xfrm>
              <a:off x="6165175" y="3779025"/>
              <a:ext cx="18200" cy="12050"/>
            </a:xfrm>
            <a:custGeom>
              <a:avLst/>
              <a:gdLst/>
              <a:ahLst/>
              <a:cxnLst/>
              <a:rect l="l" t="t" r="r" b="b"/>
              <a:pathLst>
                <a:path w="728" h="482" extrusionOk="0">
                  <a:moveTo>
                    <a:pt x="358" y="0"/>
                  </a:moveTo>
                  <a:cubicBezTo>
                    <a:pt x="122" y="0"/>
                    <a:pt x="1" y="370"/>
                    <a:pt x="264" y="458"/>
                  </a:cubicBezTo>
                  <a:cubicBezTo>
                    <a:pt x="301" y="474"/>
                    <a:pt x="336" y="481"/>
                    <a:pt x="370" y="481"/>
                  </a:cubicBezTo>
                  <a:cubicBezTo>
                    <a:pt x="606" y="481"/>
                    <a:pt x="727" y="112"/>
                    <a:pt x="464" y="24"/>
                  </a:cubicBezTo>
                  <a:cubicBezTo>
                    <a:pt x="427" y="8"/>
                    <a:pt x="391"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28"/>
            <p:cNvSpPr/>
            <p:nvPr/>
          </p:nvSpPr>
          <p:spPr>
            <a:xfrm>
              <a:off x="6284325" y="3781700"/>
              <a:ext cx="12550" cy="12125"/>
            </a:xfrm>
            <a:custGeom>
              <a:avLst/>
              <a:gdLst/>
              <a:ahLst/>
              <a:cxnLst/>
              <a:rect l="l" t="t" r="r" b="b"/>
              <a:pathLst>
                <a:path w="502" h="485" extrusionOk="0">
                  <a:moveTo>
                    <a:pt x="251" y="0"/>
                  </a:moveTo>
                  <a:cubicBezTo>
                    <a:pt x="126" y="0"/>
                    <a:pt x="1" y="84"/>
                    <a:pt x="1" y="251"/>
                  </a:cubicBezTo>
                  <a:cubicBezTo>
                    <a:pt x="1" y="384"/>
                    <a:pt x="101" y="484"/>
                    <a:pt x="234" y="484"/>
                  </a:cubicBezTo>
                  <a:cubicBezTo>
                    <a:pt x="368" y="484"/>
                    <a:pt x="501" y="384"/>
                    <a:pt x="501" y="251"/>
                  </a:cubicBezTo>
                  <a:cubicBezTo>
                    <a:pt x="501" y="84"/>
                    <a:pt x="376"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28"/>
            <p:cNvSpPr/>
            <p:nvPr/>
          </p:nvSpPr>
          <p:spPr>
            <a:xfrm>
              <a:off x="6245975" y="3836475"/>
              <a:ext cx="13375" cy="12225"/>
            </a:xfrm>
            <a:custGeom>
              <a:avLst/>
              <a:gdLst/>
              <a:ahLst/>
              <a:cxnLst/>
              <a:rect l="l" t="t" r="r" b="b"/>
              <a:pathLst>
                <a:path w="535" h="489" extrusionOk="0">
                  <a:moveTo>
                    <a:pt x="286" y="1"/>
                  </a:moveTo>
                  <a:cubicBezTo>
                    <a:pt x="212" y="1"/>
                    <a:pt x="139" y="36"/>
                    <a:pt x="101" y="94"/>
                  </a:cubicBezTo>
                  <a:cubicBezTo>
                    <a:pt x="1" y="194"/>
                    <a:pt x="34" y="328"/>
                    <a:pt x="134" y="428"/>
                  </a:cubicBezTo>
                  <a:cubicBezTo>
                    <a:pt x="176" y="470"/>
                    <a:pt x="229" y="488"/>
                    <a:pt x="283" y="488"/>
                  </a:cubicBezTo>
                  <a:cubicBezTo>
                    <a:pt x="356" y="488"/>
                    <a:pt x="429" y="453"/>
                    <a:pt x="468" y="395"/>
                  </a:cubicBezTo>
                  <a:cubicBezTo>
                    <a:pt x="534" y="295"/>
                    <a:pt x="534" y="128"/>
                    <a:pt x="434" y="61"/>
                  </a:cubicBezTo>
                  <a:cubicBezTo>
                    <a:pt x="392" y="19"/>
                    <a:pt x="33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28"/>
            <p:cNvSpPr/>
            <p:nvPr/>
          </p:nvSpPr>
          <p:spPr>
            <a:xfrm>
              <a:off x="6090150" y="3793575"/>
              <a:ext cx="14775" cy="8025"/>
            </a:xfrm>
            <a:custGeom>
              <a:avLst/>
              <a:gdLst/>
              <a:ahLst/>
              <a:cxnLst/>
              <a:rect l="l" t="t" r="r" b="b"/>
              <a:pathLst>
                <a:path w="591" h="321" extrusionOk="0">
                  <a:moveTo>
                    <a:pt x="261" y="1"/>
                  </a:moveTo>
                  <a:cubicBezTo>
                    <a:pt x="153" y="1"/>
                    <a:pt x="57" y="65"/>
                    <a:pt x="29" y="176"/>
                  </a:cubicBezTo>
                  <a:cubicBezTo>
                    <a:pt x="0" y="281"/>
                    <a:pt x="43" y="321"/>
                    <a:pt x="111" y="321"/>
                  </a:cubicBezTo>
                  <a:cubicBezTo>
                    <a:pt x="277" y="321"/>
                    <a:pt x="591" y="80"/>
                    <a:pt x="329" y="9"/>
                  </a:cubicBezTo>
                  <a:cubicBezTo>
                    <a:pt x="306" y="3"/>
                    <a:pt x="284"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28"/>
            <p:cNvSpPr/>
            <p:nvPr/>
          </p:nvSpPr>
          <p:spPr>
            <a:xfrm>
              <a:off x="6066200" y="3778025"/>
              <a:ext cx="13850" cy="11950"/>
            </a:xfrm>
            <a:custGeom>
              <a:avLst/>
              <a:gdLst/>
              <a:ahLst/>
              <a:cxnLst/>
              <a:rect l="l" t="t" r="r" b="b"/>
              <a:pathLst>
                <a:path w="554" h="478" extrusionOk="0">
                  <a:moveTo>
                    <a:pt x="278" y="1"/>
                  </a:moveTo>
                  <a:cubicBezTo>
                    <a:pt x="136" y="1"/>
                    <a:pt x="0" y="139"/>
                    <a:pt x="53" y="298"/>
                  </a:cubicBezTo>
                  <a:cubicBezTo>
                    <a:pt x="88" y="419"/>
                    <a:pt x="185" y="477"/>
                    <a:pt x="285" y="477"/>
                  </a:cubicBezTo>
                  <a:cubicBezTo>
                    <a:pt x="378" y="477"/>
                    <a:pt x="472" y="427"/>
                    <a:pt x="520" y="331"/>
                  </a:cubicBezTo>
                  <a:cubicBezTo>
                    <a:pt x="553" y="231"/>
                    <a:pt x="520" y="64"/>
                    <a:pt x="387" y="31"/>
                  </a:cubicBezTo>
                  <a:cubicBezTo>
                    <a:pt x="352" y="10"/>
                    <a:pt x="315"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28"/>
            <p:cNvSpPr/>
            <p:nvPr/>
          </p:nvSpPr>
          <p:spPr>
            <a:xfrm>
              <a:off x="6411950" y="3833125"/>
              <a:ext cx="14400" cy="9050"/>
            </a:xfrm>
            <a:custGeom>
              <a:avLst/>
              <a:gdLst/>
              <a:ahLst/>
              <a:cxnLst/>
              <a:rect l="l" t="t" r="r" b="b"/>
              <a:pathLst>
                <a:path w="576" h="362" extrusionOk="0">
                  <a:moveTo>
                    <a:pt x="482" y="1"/>
                  </a:moveTo>
                  <a:cubicBezTo>
                    <a:pt x="317" y="1"/>
                    <a:pt x="0" y="312"/>
                    <a:pt x="300" y="362"/>
                  </a:cubicBezTo>
                  <a:cubicBezTo>
                    <a:pt x="433" y="362"/>
                    <a:pt x="533" y="262"/>
                    <a:pt x="567" y="128"/>
                  </a:cubicBezTo>
                  <a:cubicBezTo>
                    <a:pt x="575" y="36"/>
                    <a:pt x="53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28"/>
            <p:cNvSpPr/>
            <p:nvPr/>
          </p:nvSpPr>
          <p:spPr>
            <a:xfrm>
              <a:off x="6257650" y="3876175"/>
              <a:ext cx="13500" cy="12225"/>
            </a:xfrm>
            <a:custGeom>
              <a:avLst/>
              <a:gdLst/>
              <a:ahLst/>
              <a:cxnLst/>
              <a:rect l="l" t="t" r="r" b="b"/>
              <a:pathLst>
                <a:path w="540" h="489" extrusionOk="0">
                  <a:moveTo>
                    <a:pt x="253" y="1"/>
                  </a:moveTo>
                  <a:cubicBezTo>
                    <a:pt x="236" y="1"/>
                    <a:pt x="218" y="3"/>
                    <a:pt x="201" y="7"/>
                  </a:cubicBezTo>
                  <a:cubicBezTo>
                    <a:pt x="67" y="41"/>
                    <a:pt x="1" y="174"/>
                    <a:pt x="34" y="308"/>
                  </a:cubicBezTo>
                  <a:cubicBezTo>
                    <a:pt x="62" y="433"/>
                    <a:pt x="160" y="489"/>
                    <a:pt x="260" y="489"/>
                  </a:cubicBezTo>
                  <a:cubicBezTo>
                    <a:pt x="398" y="489"/>
                    <a:pt x="540" y="382"/>
                    <a:pt x="501" y="208"/>
                  </a:cubicBezTo>
                  <a:cubicBezTo>
                    <a:pt x="472" y="92"/>
                    <a:pt x="367" y="1"/>
                    <a:pt x="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28"/>
            <p:cNvSpPr/>
            <p:nvPr/>
          </p:nvSpPr>
          <p:spPr>
            <a:xfrm>
              <a:off x="6157900" y="3849425"/>
              <a:ext cx="11375" cy="9525"/>
            </a:xfrm>
            <a:custGeom>
              <a:avLst/>
              <a:gdLst/>
              <a:ahLst/>
              <a:cxnLst/>
              <a:rect l="l" t="t" r="r" b="b"/>
              <a:pathLst>
                <a:path w="455" h="381" extrusionOk="0">
                  <a:moveTo>
                    <a:pt x="193" y="1"/>
                  </a:moveTo>
                  <a:cubicBezTo>
                    <a:pt x="0" y="1"/>
                    <a:pt x="212" y="380"/>
                    <a:pt x="359" y="380"/>
                  </a:cubicBezTo>
                  <a:cubicBezTo>
                    <a:pt x="399" y="380"/>
                    <a:pt x="434" y="351"/>
                    <a:pt x="455" y="277"/>
                  </a:cubicBezTo>
                  <a:cubicBezTo>
                    <a:pt x="455" y="143"/>
                    <a:pt x="388" y="10"/>
                    <a:pt x="255" y="10"/>
                  </a:cubicBezTo>
                  <a:cubicBezTo>
                    <a:pt x="231" y="4"/>
                    <a:pt x="210"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28"/>
            <p:cNvSpPr/>
            <p:nvPr/>
          </p:nvSpPr>
          <p:spPr>
            <a:xfrm>
              <a:off x="6178825" y="3869025"/>
              <a:ext cx="15250" cy="7350"/>
            </a:xfrm>
            <a:custGeom>
              <a:avLst/>
              <a:gdLst/>
              <a:ahLst/>
              <a:cxnLst/>
              <a:rect l="l" t="t" r="r" b="b"/>
              <a:pathLst>
                <a:path w="610" h="294" extrusionOk="0">
                  <a:moveTo>
                    <a:pt x="453" y="0"/>
                  </a:moveTo>
                  <a:cubicBezTo>
                    <a:pt x="279" y="0"/>
                    <a:pt x="1" y="151"/>
                    <a:pt x="218" y="260"/>
                  </a:cubicBezTo>
                  <a:cubicBezTo>
                    <a:pt x="263" y="282"/>
                    <a:pt x="307" y="293"/>
                    <a:pt x="349" y="293"/>
                  </a:cubicBezTo>
                  <a:cubicBezTo>
                    <a:pt x="433" y="293"/>
                    <a:pt x="507" y="249"/>
                    <a:pt x="552" y="160"/>
                  </a:cubicBezTo>
                  <a:cubicBezTo>
                    <a:pt x="610" y="44"/>
                    <a:pt x="546" y="0"/>
                    <a:pt x="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28"/>
            <p:cNvSpPr/>
            <p:nvPr/>
          </p:nvSpPr>
          <p:spPr>
            <a:xfrm>
              <a:off x="6010375" y="3796975"/>
              <a:ext cx="13975" cy="8375"/>
            </a:xfrm>
            <a:custGeom>
              <a:avLst/>
              <a:gdLst/>
              <a:ahLst/>
              <a:cxnLst/>
              <a:rect l="l" t="t" r="r" b="b"/>
              <a:pathLst>
                <a:path w="559" h="335" extrusionOk="0">
                  <a:moveTo>
                    <a:pt x="232" y="0"/>
                  </a:moveTo>
                  <a:cubicBezTo>
                    <a:pt x="118" y="0"/>
                    <a:pt x="18" y="91"/>
                    <a:pt x="18" y="207"/>
                  </a:cubicBezTo>
                  <a:cubicBezTo>
                    <a:pt x="1" y="300"/>
                    <a:pt x="33" y="335"/>
                    <a:pt x="85" y="335"/>
                  </a:cubicBezTo>
                  <a:cubicBezTo>
                    <a:pt x="238" y="335"/>
                    <a:pt x="558" y="31"/>
                    <a:pt x="285" y="7"/>
                  </a:cubicBezTo>
                  <a:cubicBezTo>
                    <a:pt x="267" y="2"/>
                    <a:pt x="250" y="0"/>
                    <a:pt x="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28"/>
            <p:cNvSpPr/>
            <p:nvPr/>
          </p:nvSpPr>
          <p:spPr>
            <a:xfrm>
              <a:off x="5726650" y="3680525"/>
              <a:ext cx="14825" cy="11875"/>
            </a:xfrm>
            <a:custGeom>
              <a:avLst/>
              <a:gdLst/>
              <a:ahLst/>
              <a:cxnLst/>
              <a:rect l="l" t="t" r="r" b="b"/>
              <a:pathLst>
                <a:path w="593" h="475" extrusionOk="0">
                  <a:moveTo>
                    <a:pt x="282" y="1"/>
                  </a:moveTo>
                  <a:cubicBezTo>
                    <a:pt x="190" y="1"/>
                    <a:pt x="107" y="56"/>
                    <a:pt x="59" y="128"/>
                  </a:cubicBezTo>
                  <a:cubicBezTo>
                    <a:pt x="1" y="301"/>
                    <a:pt x="143" y="475"/>
                    <a:pt x="312" y="475"/>
                  </a:cubicBezTo>
                  <a:cubicBezTo>
                    <a:pt x="339" y="475"/>
                    <a:pt x="365" y="470"/>
                    <a:pt x="392" y="461"/>
                  </a:cubicBezTo>
                  <a:cubicBezTo>
                    <a:pt x="592" y="395"/>
                    <a:pt x="592" y="95"/>
                    <a:pt x="392" y="28"/>
                  </a:cubicBezTo>
                  <a:cubicBezTo>
                    <a:pt x="355" y="9"/>
                    <a:pt x="318"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28"/>
            <p:cNvSpPr/>
            <p:nvPr/>
          </p:nvSpPr>
          <p:spPr>
            <a:xfrm>
              <a:off x="5723250" y="3652850"/>
              <a:ext cx="11550" cy="10275"/>
            </a:xfrm>
            <a:custGeom>
              <a:avLst/>
              <a:gdLst/>
              <a:ahLst/>
              <a:cxnLst/>
              <a:rect l="l" t="t" r="r" b="b"/>
              <a:pathLst>
                <a:path w="462" h="411" extrusionOk="0">
                  <a:moveTo>
                    <a:pt x="340" y="1"/>
                  </a:moveTo>
                  <a:cubicBezTo>
                    <a:pt x="201" y="1"/>
                    <a:pt x="0" y="410"/>
                    <a:pt x="202" y="410"/>
                  </a:cubicBezTo>
                  <a:cubicBezTo>
                    <a:pt x="219" y="410"/>
                    <a:pt x="239" y="407"/>
                    <a:pt x="261" y="401"/>
                  </a:cubicBezTo>
                  <a:cubicBezTo>
                    <a:pt x="395" y="368"/>
                    <a:pt x="462" y="201"/>
                    <a:pt x="428" y="101"/>
                  </a:cubicBezTo>
                  <a:cubicBezTo>
                    <a:pt x="409" y="29"/>
                    <a:pt x="376"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28"/>
            <p:cNvSpPr/>
            <p:nvPr/>
          </p:nvSpPr>
          <p:spPr>
            <a:xfrm>
              <a:off x="5810675" y="3717825"/>
              <a:ext cx="15700" cy="11800"/>
            </a:xfrm>
            <a:custGeom>
              <a:avLst/>
              <a:gdLst/>
              <a:ahLst/>
              <a:cxnLst/>
              <a:rect l="l" t="t" r="r" b="b"/>
              <a:pathLst>
                <a:path w="628" h="472" extrusionOk="0">
                  <a:moveTo>
                    <a:pt x="339" y="0"/>
                  </a:moveTo>
                  <a:cubicBezTo>
                    <a:pt x="326" y="0"/>
                    <a:pt x="313" y="1"/>
                    <a:pt x="300" y="4"/>
                  </a:cubicBezTo>
                  <a:cubicBezTo>
                    <a:pt x="67" y="37"/>
                    <a:pt x="0" y="304"/>
                    <a:pt x="200" y="437"/>
                  </a:cubicBezTo>
                  <a:cubicBezTo>
                    <a:pt x="236" y="461"/>
                    <a:pt x="275" y="472"/>
                    <a:pt x="316" y="472"/>
                  </a:cubicBezTo>
                  <a:cubicBezTo>
                    <a:pt x="391" y="472"/>
                    <a:pt x="469" y="435"/>
                    <a:pt x="534" y="371"/>
                  </a:cubicBezTo>
                  <a:cubicBezTo>
                    <a:pt x="627" y="215"/>
                    <a:pt x="517"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28"/>
            <p:cNvSpPr/>
            <p:nvPr/>
          </p:nvSpPr>
          <p:spPr>
            <a:xfrm>
              <a:off x="5814000" y="3734575"/>
              <a:ext cx="11700" cy="12550"/>
            </a:xfrm>
            <a:custGeom>
              <a:avLst/>
              <a:gdLst/>
              <a:ahLst/>
              <a:cxnLst/>
              <a:rect l="l" t="t" r="r" b="b"/>
              <a:pathLst>
                <a:path w="468" h="502" extrusionOk="0">
                  <a:moveTo>
                    <a:pt x="234" y="1"/>
                  </a:moveTo>
                  <a:cubicBezTo>
                    <a:pt x="101" y="1"/>
                    <a:pt x="1" y="101"/>
                    <a:pt x="1" y="234"/>
                  </a:cubicBezTo>
                  <a:cubicBezTo>
                    <a:pt x="1" y="401"/>
                    <a:pt x="101" y="501"/>
                    <a:pt x="234" y="501"/>
                  </a:cubicBezTo>
                  <a:cubicBezTo>
                    <a:pt x="367" y="501"/>
                    <a:pt x="468" y="401"/>
                    <a:pt x="468" y="234"/>
                  </a:cubicBezTo>
                  <a:cubicBezTo>
                    <a:pt x="468"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28"/>
            <p:cNvSpPr/>
            <p:nvPr/>
          </p:nvSpPr>
          <p:spPr>
            <a:xfrm>
              <a:off x="5571525" y="3628900"/>
              <a:ext cx="18875" cy="12875"/>
            </a:xfrm>
            <a:custGeom>
              <a:avLst/>
              <a:gdLst/>
              <a:ahLst/>
              <a:cxnLst/>
              <a:rect l="l" t="t" r="r" b="b"/>
              <a:pathLst>
                <a:path w="755" h="515" extrusionOk="0">
                  <a:moveTo>
                    <a:pt x="354" y="1"/>
                  </a:moveTo>
                  <a:cubicBezTo>
                    <a:pt x="118" y="1"/>
                    <a:pt x="0" y="375"/>
                    <a:pt x="293" y="492"/>
                  </a:cubicBezTo>
                  <a:cubicBezTo>
                    <a:pt x="328" y="507"/>
                    <a:pt x="361" y="514"/>
                    <a:pt x="393" y="514"/>
                  </a:cubicBezTo>
                  <a:cubicBezTo>
                    <a:pt x="632" y="514"/>
                    <a:pt x="754" y="113"/>
                    <a:pt x="460" y="25"/>
                  </a:cubicBezTo>
                  <a:cubicBezTo>
                    <a:pt x="423" y="8"/>
                    <a:pt x="387"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28"/>
            <p:cNvSpPr/>
            <p:nvPr/>
          </p:nvSpPr>
          <p:spPr>
            <a:xfrm>
              <a:off x="5408700" y="3487525"/>
              <a:ext cx="15525" cy="12525"/>
            </a:xfrm>
            <a:custGeom>
              <a:avLst/>
              <a:gdLst/>
              <a:ahLst/>
              <a:cxnLst/>
              <a:rect l="l" t="t" r="r" b="b"/>
              <a:pathLst>
                <a:path w="621" h="501" extrusionOk="0">
                  <a:moveTo>
                    <a:pt x="239" y="1"/>
                  </a:moveTo>
                  <a:cubicBezTo>
                    <a:pt x="176" y="1"/>
                    <a:pt x="118" y="26"/>
                    <a:pt x="68" y="76"/>
                  </a:cubicBezTo>
                  <a:cubicBezTo>
                    <a:pt x="1" y="176"/>
                    <a:pt x="1" y="343"/>
                    <a:pt x="101" y="443"/>
                  </a:cubicBezTo>
                  <a:cubicBezTo>
                    <a:pt x="155" y="483"/>
                    <a:pt x="211" y="501"/>
                    <a:pt x="263" y="501"/>
                  </a:cubicBezTo>
                  <a:cubicBezTo>
                    <a:pt x="468" y="501"/>
                    <a:pt x="621" y="235"/>
                    <a:pt x="435" y="76"/>
                  </a:cubicBezTo>
                  <a:cubicBezTo>
                    <a:pt x="368" y="26"/>
                    <a:pt x="301" y="1"/>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28"/>
            <p:cNvSpPr/>
            <p:nvPr/>
          </p:nvSpPr>
          <p:spPr>
            <a:xfrm>
              <a:off x="5428725" y="3508575"/>
              <a:ext cx="12525" cy="12550"/>
            </a:xfrm>
            <a:custGeom>
              <a:avLst/>
              <a:gdLst/>
              <a:ahLst/>
              <a:cxnLst/>
              <a:rect l="l" t="t" r="r" b="b"/>
              <a:pathLst>
                <a:path w="501" h="502" extrusionOk="0">
                  <a:moveTo>
                    <a:pt x="234" y="1"/>
                  </a:moveTo>
                  <a:cubicBezTo>
                    <a:pt x="101" y="1"/>
                    <a:pt x="1" y="101"/>
                    <a:pt x="1" y="234"/>
                  </a:cubicBezTo>
                  <a:cubicBezTo>
                    <a:pt x="1" y="368"/>
                    <a:pt x="101" y="501"/>
                    <a:pt x="234" y="501"/>
                  </a:cubicBezTo>
                  <a:cubicBezTo>
                    <a:pt x="367" y="501"/>
                    <a:pt x="501" y="368"/>
                    <a:pt x="501" y="234"/>
                  </a:cubicBezTo>
                  <a:cubicBezTo>
                    <a:pt x="501"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28"/>
            <p:cNvSpPr/>
            <p:nvPr/>
          </p:nvSpPr>
          <p:spPr>
            <a:xfrm>
              <a:off x="5536300" y="3687250"/>
              <a:ext cx="14200" cy="12375"/>
            </a:xfrm>
            <a:custGeom>
              <a:avLst/>
              <a:gdLst/>
              <a:ahLst/>
              <a:cxnLst/>
              <a:rect l="l" t="t" r="r" b="b"/>
              <a:pathLst>
                <a:path w="568" h="495" extrusionOk="0">
                  <a:moveTo>
                    <a:pt x="295" y="1"/>
                  </a:moveTo>
                  <a:cubicBezTo>
                    <a:pt x="251" y="1"/>
                    <a:pt x="207" y="20"/>
                    <a:pt x="167" y="59"/>
                  </a:cubicBezTo>
                  <a:cubicBezTo>
                    <a:pt x="34" y="126"/>
                    <a:pt x="1" y="259"/>
                    <a:pt x="67" y="393"/>
                  </a:cubicBezTo>
                  <a:cubicBezTo>
                    <a:pt x="110" y="457"/>
                    <a:pt x="195" y="494"/>
                    <a:pt x="277" y="494"/>
                  </a:cubicBezTo>
                  <a:cubicBezTo>
                    <a:pt x="322" y="494"/>
                    <a:pt x="365" y="483"/>
                    <a:pt x="401" y="459"/>
                  </a:cubicBezTo>
                  <a:cubicBezTo>
                    <a:pt x="534" y="359"/>
                    <a:pt x="568" y="226"/>
                    <a:pt x="468" y="126"/>
                  </a:cubicBezTo>
                  <a:cubicBezTo>
                    <a:pt x="427" y="45"/>
                    <a:pt x="362" y="1"/>
                    <a:pt x="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28"/>
            <p:cNvSpPr/>
            <p:nvPr/>
          </p:nvSpPr>
          <p:spPr>
            <a:xfrm>
              <a:off x="5444575" y="3616325"/>
              <a:ext cx="14200" cy="12225"/>
            </a:xfrm>
            <a:custGeom>
              <a:avLst/>
              <a:gdLst/>
              <a:ahLst/>
              <a:cxnLst/>
              <a:rect l="l" t="t" r="r" b="b"/>
              <a:pathLst>
                <a:path w="568" h="489" extrusionOk="0">
                  <a:moveTo>
                    <a:pt x="285" y="0"/>
                  </a:moveTo>
                  <a:cubicBezTo>
                    <a:pt x="212" y="0"/>
                    <a:pt x="139" y="36"/>
                    <a:pt x="100" y="94"/>
                  </a:cubicBezTo>
                  <a:cubicBezTo>
                    <a:pt x="0" y="194"/>
                    <a:pt x="34" y="361"/>
                    <a:pt x="134" y="428"/>
                  </a:cubicBezTo>
                  <a:cubicBezTo>
                    <a:pt x="176" y="470"/>
                    <a:pt x="229" y="488"/>
                    <a:pt x="282" y="488"/>
                  </a:cubicBezTo>
                  <a:cubicBezTo>
                    <a:pt x="356" y="488"/>
                    <a:pt x="429" y="452"/>
                    <a:pt x="467" y="394"/>
                  </a:cubicBezTo>
                  <a:cubicBezTo>
                    <a:pt x="567" y="294"/>
                    <a:pt x="534" y="127"/>
                    <a:pt x="434" y="61"/>
                  </a:cubicBezTo>
                  <a:cubicBezTo>
                    <a:pt x="392" y="19"/>
                    <a:pt x="338" y="0"/>
                    <a:pt x="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28"/>
            <p:cNvSpPr/>
            <p:nvPr/>
          </p:nvSpPr>
          <p:spPr>
            <a:xfrm>
              <a:off x="5277775" y="3390125"/>
              <a:ext cx="13375" cy="12000"/>
            </a:xfrm>
            <a:custGeom>
              <a:avLst/>
              <a:gdLst/>
              <a:ahLst/>
              <a:cxnLst/>
              <a:rect l="l" t="t" r="r" b="b"/>
              <a:pathLst>
                <a:path w="535" h="480" extrusionOk="0">
                  <a:moveTo>
                    <a:pt x="250" y="1"/>
                  </a:moveTo>
                  <a:cubicBezTo>
                    <a:pt x="209" y="1"/>
                    <a:pt x="170" y="12"/>
                    <a:pt x="134" y="36"/>
                  </a:cubicBezTo>
                  <a:cubicBezTo>
                    <a:pt x="1" y="136"/>
                    <a:pt x="1" y="269"/>
                    <a:pt x="68" y="369"/>
                  </a:cubicBezTo>
                  <a:cubicBezTo>
                    <a:pt x="126" y="447"/>
                    <a:pt x="196" y="480"/>
                    <a:pt x="264" y="480"/>
                  </a:cubicBezTo>
                  <a:cubicBezTo>
                    <a:pt x="313" y="480"/>
                    <a:pt x="360" y="463"/>
                    <a:pt x="401" y="436"/>
                  </a:cubicBezTo>
                  <a:cubicBezTo>
                    <a:pt x="501" y="336"/>
                    <a:pt x="535" y="202"/>
                    <a:pt x="468" y="102"/>
                  </a:cubicBezTo>
                  <a:cubicBezTo>
                    <a:pt x="403" y="38"/>
                    <a:pt x="325"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28"/>
            <p:cNvSpPr/>
            <p:nvPr/>
          </p:nvSpPr>
          <p:spPr>
            <a:xfrm>
              <a:off x="5284450" y="3334975"/>
              <a:ext cx="13375" cy="12675"/>
            </a:xfrm>
            <a:custGeom>
              <a:avLst/>
              <a:gdLst/>
              <a:ahLst/>
              <a:cxnLst/>
              <a:rect l="l" t="t" r="r" b="b"/>
              <a:pathLst>
                <a:path w="535" h="507" extrusionOk="0">
                  <a:moveTo>
                    <a:pt x="249" y="0"/>
                  </a:moveTo>
                  <a:cubicBezTo>
                    <a:pt x="135" y="0"/>
                    <a:pt x="34" y="91"/>
                    <a:pt x="34" y="207"/>
                  </a:cubicBezTo>
                  <a:cubicBezTo>
                    <a:pt x="1" y="340"/>
                    <a:pt x="101" y="474"/>
                    <a:pt x="234" y="507"/>
                  </a:cubicBezTo>
                  <a:cubicBezTo>
                    <a:pt x="368" y="507"/>
                    <a:pt x="468" y="407"/>
                    <a:pt x="501" y="273"/>
                  </a:cubicBezTo>
                  <a:cubicBezTo>
                    <a:pt x="534" y="140"/>
                    <a:pt x="434" y="40"/>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28"/>
            <p:cNvSpPr/>
            <p:nvPr/>
          </p:nvSpPr>
          <p:spPr>
            <a:xfrm>
              <a:off x="5519625" y="3506825"/>
              <a:ext cx="14725" cy="12475"/>
            </a:xfrm>
            <a:custGeom>
              <a:avLst/>
              <a:gdLst/>
              <a:ahLst/>
              <a:cxnLst/>
              <a:rect l="l" t="t" r="r" b="b"/>
              <a:pathLst>
                <a:path w="589" h="499" extrusionOk="0">
                  <a:moveTo>
                    <a:pt x="256" y="0"/>
                  </a:moveTo>
                  <a:cubicBezTo>
                    <a:pt x="190" y="0"/>
                    <a:pt x="122" y="31"/>
                    <a:pt x="67" y="104"/>
                  </a:cubicBezTo>
                  <a:cubicBezTo>
                    <a:pt x="0" y="204"/>
                    <a:pt x="0" y="371"/>
                    <a:pt x="134" y="438"/>
                  </a:cubicBezTo>
                  <a:cubicBezTo>
                    <a:pt x="176" y="480"/>
                    <a:pt x="224" y="498"/>
                    <a:pt x="272" y="498"/>
                  </a:cubicBezTo>
                  <a:cubicBezTo>
                    <a:pt x="340" y="498"/>
                    <a:pt x="409" y="463"/>
                    <a:pt x="467" y="404"/>
                  </a:cubicBezTo>
                  <a:cubicBezTo>
                    <a:pt x="588" y="211"/>
                    <a:pt x="429" y="0"/>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28"/>
            <p:cNvSpPr/>
            <p:nvPr/>
          </p:nvSpPr>
          <p:spPr>
            <a:xfrm>
              <a:off x="5525825" y="3543600"/>
              <a:ext cx="13600" cy="11850"/>
            </a:xfrm>
            <a:custGeom>
              <a:avLst/>
              <a:gdLst/>
              <a:ahLst/>
              <a:cxnLst/>
              <a:rect l="l" t="t" r="r" b="b"/>
              <a:pathLst>
                <a:path w="544" h="474" extrusionOk="0">
                  <a:moveTo>
                    <a:pt x="251" y="1"/>
                  </a:moveTo>
                  <a:cubicBezTo>
                    <a:pt x="123" y="1"/>
                    <a:pt x="0" y="96"/>
                    <a:pt x="19" y="268"/>
                  </a:cubicBezTo>
                  <a:cubicBezTo>
                    <a:pt x="19" y="410"/>
                    <a:pt x="122" y="473"/>
                    <a:pt x="233" y="473"/>
                  </a:cubicBezTo>
                  <a:cubicBezTo>
                    <a:pt x="382" y="473"/>
                    <a:pt x="544" y="359"/>
                    <a:pt x="486" y="168"/>
                  </a:cubicBezTo>
                  <a:cubicBezTo>
                    <a:pt x="444" y="54"/>
                    <a:pt x="346"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28"/>
            <p:cNvSpPr/>
            <p:nvPr/>
          </p:nvSpPr>
          <p:spPr>
            <a:xfrm>
              <a:off x="5349525" y="3355800"/>
              <a:ext cx="17450" cy="12350"/>
            </a:xfrm>
            <a:custGeom>
              <a:avLst/>
              <a:gdLst/>
              <a:ahLst/>
              <a:cxnLst/>
              <a:rect l="l" t="t" r="r" b="b"/>
              <a:pathLst>
                <a:path w="698" h="494" extrusionOk="0">
                  <a:moveTo>
                    <a:pt x="370" y="0"/>
                  </a:moveTo>
                  <a:cubicBezTo>
                    <a:pt x="173" y="0"/>
                    <a:pt x="1" y="267"/>
                    <a:pt x="200" y="441"/>
                  </a:cubicBezTo>
                  <a:cubicBezTo>
                    <a:pt x="251" y="478"/>
                    <a:pt x="305" y="493"/>
                    <a:pt x="356" y="493"/>
                  </a:cubicBezTo>
                  <a:cubicBezTo>
                    <a:pt x="542" y="493"/>
                    <a:pt x="697" y="290"/>
                    <a:pt x="567" y="108"/>
                  </a:cubicBezTo>
                  <a:cubicBezTo>
                    <a:pt x="507" y="31"/>
                    <a:pt x="437" y="0"/>
                    <a:pt x="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28"/>
            <p:cNvSpPr/>
            <p:nvPr/>
          </p:nvSpPr>
          <p:spPr>
            <a:xfrm>
              <a:off x="5275275" y="3156500"/>
              <a:ext cx="13375" cy="12075"/>
            </a:xfrm>
            <a:custGeom>
              <a:avLst/>
              <a:gdLst/>
              <a:ahLst/>
              <a:cxnLst/>
              <a:rect l="l" t="t" r="r" b="b"/>
              <a:pathLst>
                <a:path w="535" h="483" extrusionOk="0">
                  <a:moveTo>
                    <a:pt x="282" y="1"/>
                  </a:moveTo>
                  <a:cubicBezTo>
                    <a:pt x="168" y="1"/>
                    <a:pt x="63" y="91"/>
                    <a:pt x="34" y="207"/>
                  </a:cubicBezTo>
                  <a:cubicBezTo>
                    <a:pt x="1" y="341"/>
                    <a:pt x="101" y="474"/>
                    <a:pt x="234" y="474"/>
                  </a:cubicBezTo>
                  <a:cubicBezTo>
                    <a:pt x="257" y="480"/>
                    <a:pt x="280" y="483"/>
                    <a:pt x="302" y="483"/>
                  </a:cubicBezTo>
                  <a:cubicBezTo>
                    <a:pt x="411" y="483"/>
                    <a:pt x="507" y="418"/>
                    <a:pt x="535" y="307"/>
                  </a:cubicBezTo>
                  <a:cubicBezTo>
                    <a:pt x="535" y="174"/>
                    <a:pt x="468" y="41"/>
                    <a:pt x="334" y="7"/>
                  </a:cubicBezTo>
                  <a:cubicBezTo>
                    <a:pt x="317"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28"/>
            <p:cNvSpPr/>
            <p:nvPr/>
          </p:nvSpPr>
          <p:spPr>
            <a:xfrm>
              <a:off x="7538575" y="2058175"/>
              <a:ext cx="14075" cy="11875"/>
            </a:xfrm>
            <a:custGeom>
              <a:avLst/>
              <a:gdLst/>
              <a:ahLst/>
              <a:cxnLst/>
              <a:rect l="l" t="t" r="r" b="b"/>
              <a:pathLst>
                <a:path w="563" h="475" extrusionOk="0">
                  <a:moveTo>
                    <a:pt x="250" y="0"/>
                  </a:moveTo>
                  <a:cubicBezTo>
                    <a:pt x="184" y="0"/>
                    <a:pt x="117" y="25"/>
                    <a:pt x="67" y="75"/>
                  </a:cubicBezTo>
                  <a:cubicBezTo>
                    <a:pt x="0" y="176"/>
                    <a:pt x="0" y="342"/>
                    <a:pt x="67" y="409"/>
                  </a:cubicBezTo>
                  <a:cubicBezTo>
                    <a:pt x="113" y="455"/>
                    <a:pt x="166" y="475"/>
                    <a:pt x="218" y="475"/>
                  </a:cubicBezTo>
                  <a:cubicBezTo>
                    <a:pt x="394" y="475"/>
                    <a:pt x="562" y="255"/>
                    <a:pt x="434" y="75"/>
                  </a:cubicBezTo>
                  <a:cubicBezTo>
                    <a:pt x="384" y="25"/>
                    <a:pt x="317"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28"/>
            <p:cNvSpPr/>
            <p:nvPr/>
          </p:nvSpPr>
          <p:spPr>
            <a:xfrm>
              <a:off x="7709300" y="2175325"/>
              <a:ext cx="14300" cy="7625"/>
            </a:xfrm>
            <a:custGeom>
              <a:avLst/>
              <a:gdLst/>
              <a:ahLst/>
              <a:cxnLst/>
              <a:rect l="l" t="t" r="r" b="b"/>
              <a:pathLst>
                <a:path w="572" h="305" extrusionOk="0">
                  <a:moveTo>
                    <a:pt x="123" y="1"/>
                  </a:moveTo>
                  <a:cubicBezTo>
                    <a:pt x="48" y="1"/>
                    <a:pt x="1" y="44"/>
                    <a:pt x="43" y="160"/>
                  </a:cubicBezTo>
                  <a:cubicBezTo>
                    <a:pt x="68" y="261"/>
                    <a:pt x="152" y="305"/>
                    <a:pt x="250" y="305"/>
                  </a:cubicBezTo>
                  <a:cubicBezTo>
                    <a:pt x="280" y="305"/>
                    <a:pt x="311" y="301"/>
                    <a:pt x="343" y="293"/>
                  </a:cubicBezTo>
                  <a:cubicBezTo>
                    <a:pt x="571" y="202"/>
                    <a:pt x="284"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28"/>
            <p:cNvSpPr/>
            <p:nvPr/>
          </p:nvSpPr>
          <p:spPr>
            <a:xfrm>
              <a:off x="7726425" y="2157325"/>
              <a:ext cx="13150" cy="11225"/>
            </a:xfrm>
            <a:custGeom>
              <a:avLst/>
              <a:gdLst/>
              <a:ahLst/>
              <a:cxnLst/>
              <a:rect l="l" t="t" r="r" b="b"/>
              <a:pathLst>
                <a:path w="526" h="449" extrusionOk="0">
                  <a:moveTo>
                    <a:pt x="252" y="0"/>
                  </a:moveTo>
                  <a:cubicBezTo>
                    <a:pt x="221" y="0"/>
                    <a:pt x="190" y="4"/>
                    <a:pt x="158" y="12"/>
                  </a:cubicBezTo>
                  <a:cubicBezTo>
                    <a:pt x="0" y="170"/>
                    <a:pt x="112" y="448"/>
                    <a:pt x="351" y="448"/>
                  </a:cubicBezTo>
                  <a:cubicBezTo>
                    <a:pt x="364" y="448"/>
                    <a:pt x="378" y="448"/>
                    <a:pt x="392" y="446"/>
                  </a:cubicBezTo>
                  <a:cubicBezTo>
                    <a:pt x="492" y="379"/>
                    <a:pt x="525" y="246"/>
                    <a:pt x="492" y="146"/>
                  </a:cubicBezTo>
                  <a:cubicBezTo>
                    <a:pt x="441" y="44"/>
                    <a:pt x="35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28"/>
            <p:cNvSpPr/>
            <p:nvPr/>
          </p:nvSpPr>
          <p:spPr>
            <a:xfrm>
              <a:off x="7701500" y="2049675"/>
              <a:ext cx="15225" cy="12450"/>
            </a:xfrm>
            <a:custGeom>
              <a:avLst/>
              <a:gdLst/>
              <a:ahLst/>
              <a:cxnLst/>
              <a:rect l="l" t="t" r="r" b="b"/>
              <a:pathLst>
                <a:path w="609" h="498" extrusionOk="0">
                  <a:moveTo>
                    <a:pt x="324" y="0"/>
                  </a:moveTo>
                  <a:cubicBezTo>
                    <a:pt x="169" y="0"/>
                    <a:pt x="1" y="153"/>
                    <a:pt x="88" y="349"/>
                  </a:cubicBezTo>
                  <a:cubicBezTo>
                    <a:pt x="123" y="453"/>
                    <a:pt x="202" y="497"/>
                    <a:pt x="285" y="497"/>
                  </a:cubicBezTo>
                  <a:cubicBezTo>
                    <a:pt x="441" y="497"/>
                    <a:pt x="608" y="344"/>
                    <a:pt x="521" y="149"/>
                  </a:cubicBezTo>
                  <a:cubicBezTo>
                    <a:pt x="487" y="44"/>
                    <a:pt x="407"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28"/>
            <p:cNvSpPr/>
            <p:nvPr/>
          </p:nvSpPr>
          <p:spPr>
            <a:xfrm>
              <a:off x="7586100" y="2091575"/>
              <a:ext cx="12525" cy="11875"/>
            </a:xfrm>
            <a:custGeom>
              <a:avLst/>
              <a:gdLst/>
              <a:ahLst/>
              <a:cxnLst/>
              <a:rect l="l" t="t" r="r" b="b"/>
              <a:pathLst>
                <a:path w="501" h="475" extrusionOk="0">
                  <a:moveTo>
                    <a:pt x="286" y="1"/>
                  </a:moveTo>
                  <a:cubicBezTo>
                    <a:pt x="269" y="1"/>
                    <a:pt x="252" y="3"/>
                    <a:pt x="234" y="7"/>
                  </a:cubicBezTo>
                  <a:cubicBezTo>
                    <a:pt x="101" y="7"/>
                    <a:pt x="0" y="107"/>
                    <a:pt x="34" y="241"/>
                  </a:cubicBezTo>
                  <a:cubicBezTo>
                    <a:pt x="34" y="374"/>
                    <a:pt x="134" y="474"/>
                    <a:pt x="267" y="474"/>
                  </a:cubicBezTo>
                  <a:cubicBezTo>
                    <a:pt x="401" y="474"/>
                    <a:pt x="501" y="341"/>
                    <a:pt x="501" y="207"/>
                  </a:cubicBezTo>
                  <a:cubicBezTo>
                    <a:pt x="501" y="91"/>
                    <a:pt x="400"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28"/>
            <p:cNvSpPr/>
            <p:nvPr/>
          </p:nvSpPr>
          <p:spPr>
            <a:xfrm>
              <a:off x="7656150" y="2205325"/>
              <a:ext cx="13900" cy="12050"/>
            </a:xfrm>
            <a:custGeom>
              <a:avLst/>
              <a:gdLst/>
              <a:ahLst/>
              <a:cxnLst/>
              <a:rect l="l" t="t" r="r" b="b"/>
              <a:pathLst>
                <a:path w="556" h="482" extrusionOk="0">
                  <a:moveTo>
                    <a:pt x="276" y="0"/>
                  </a:moveTo>
                  <a:cubicBezTo>
                    <a:pt x="241" y="0"/>
                    <a:pt x="204" y="9"/>
                    <a:pt x="167" y="27"/>
                  </a:cubicBezTo>
                  <a:cubicBezTo>
                    <a:pt x="67" y="94"/>
                    <a:pt x="0" y="227"/>
                    <a:pt x="67" y="361"/>
                  </a:cubicBezTo>
                  <a:cubicBezTo>
                    <a:pt x="115" y="440"/>
                    <a:pt x="201" y="482"/>
                    <a:pt x="285" y="482"/>
                  </a:cubicBezTo>
                  <a:cubicBezTo>
                    <a:pt x="376" y="482"/>
                    <a:pt x="466" y="432"/>
                    <a:pt x="501" y="327"/>
                  </a:cubicBezTo>
                  <a:cubicBezTo>
                    <a:pt x="555" y="164"/>
                    <a:pt x="432"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28"/>
            <p:cNvSpPr/>
            <p:nvPr/>
          </p:nvSpPr>
          <p:spPr>
            <a:xfrm>
              <a:off x="7747875" y="2147075"/>
              <a:ext cx="15425" cy="12275"/>
            </a:xfrm>
            <a:custGeom>
              <a:avLst/>
              <a:gdLst/>
              <a:ahLst/>
              <a:cxnLst/>
              <a:rect l="l" t="t" r="r" b="b"/>
              <a:pathLst>
                <a:path w="617" h="491" extrusionOk="0">
                  <a:moveTo>
                    <a:pt x="283" y="1"/>
                  </a:moveTo>
                  <a:cubicBezTo>
                    <a:pt x="236" y="1"/>
                    <a:pt x="185" y="17"/>
                    <a:pt x="134" y="55"/>
                  </a:cubicBezTo>
                  <a:cubicBezTo>
                    <a:pt x="34" y="122"/>
                    <a:pt x="1" y="255"/>
                    <a:pt x="67" y="389"/>
                  </a:cubicBezTo>
                  <a:cubicBezTo>
                    <a:pt x="111" y="453"/>
                    <a:pt x="195" y="490"/>
                    <a:pt x="277" y="490"/>
                  </a:cubicBezTo>
                  <a:cubicBezTo>
                    <a:pt x="322" y="490"/>
                    <a:pt x="366" y="479"/>
                    <a:pt x="401" y="456"/>
                  </a:cubicBezTo>
                  <a:cubicBezTo>
                    <a:pt x="617" y="294"/>
                    <a:pt x="484"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28"/>
            <p:cNvSpPr/>
            <p:nvPr/>
          </p:nvSpPr>
          <p:spPr>
            <a:xfrm>
              <a:off x="7687850" y="2011375"/>
              <a:ext cx="14200" cy="12300"/>
            </a:xfrm>
            <a:custGeom>
              <a:avLst/>
              <a:gdLst/>
              <a:ahLst/>
              <a:cxnLst/>
              <a:rect l="l" t="t" r="r" b="b"/>
              <a:pathLst>
                <a:path w="568" h="492" extrusionOk="0">
                  <a:moveTo>
                    <a:pt x="260" y="1"/>
                  </a:moveTo>
                  <a:cubicBezTo>
                    <a:pt x="230" y="1"/>
                    <a:pt x="198" y="5"/>
                    <a:pt x="167" y="13"/>
                  </a:cubicBezTo>
                  <a:cubicBezTo>
                    <a:pt x="67" y="79"/>
                    <a:pt x="0" y="213"/>
                    <a:pt x="67" y="346"/>
                  </a:cubicBezTo>
                  <a:cubicBezTo>
                    <a:pt x="118" y="448"/>
                    <a:pt x="208" y="492"/>
                    <a:pt x="307" y="492"/>
                  </a:cubicBezTo>
                  <a:cubicBezTo>
                    <a:pt x="337" y="492"/>
                    <a:pt x="369" y="488"/>
                    <a:pt x="400" y="480"/>
                  </a:cubicBezTo>
                  <a:cubicBezTo>
                    <a:pt x="500" y="413"/>
                    <a:pt x="567" y="246"/>
                    <a:pt x="500" y="146"/>
                  </a:cubicBezTo>
                  <a:cubicBezTo>
                    <a:pt x="449" y="44"/>
                    <a:pt x="360" y="1"/>
                    <a:pt x="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28"/>
            <p:cNvSpPr/>
            <p:nvPr/>
          </p:nvSpPr>
          <p:spPr>
            <a:xfrm>
              <a:off x="7613625" y="2045225"/>
              <a:ext cx="13350" cy="12175"/>
            </a:xfrm>
            <a:custGeom>
              <a:avLst/>
              <a:gdLst/>
              <a:ahLst/>
              <a:cxnLst/>
              <a:rect l="l" t="t" r="r" b="b"/>
              <a:pathLst>
                <a:path w="534" h="487" extrusionOk="0">
                  <a:moveTo>
                    <a:pt x="272" y="0"/>
                  </a:moveTo>
                  <a:cubicBezTo>
                    <a:pt x="239" y="0"/>
                    <a:pt x="203" y="8"/>
                    <a:pt x="167" y="26"/>
                  </a:cubicBezTo>
                  <a:cubicBezTo>
                    <a:pt x="34" y="60"/>
                    <a:pt x="0" y="193"/>
                    <a:pt x="34" y="327"/>
                  </a:cubicBezTo>
                  <a:cubicBezTo>
                    <a:pt x="82" y="424"/>
                    <a:pt x="167" y="486"/>
                    <a:pt x="248" y="486"/>
                  </a:cubicBezTo>
                  <a:cubicBezTo>
                    <a:pt x="278" y="486"/>
                    <a:pt x="307" y="478"/>
                    <a:pt x="334" y="460"/>
                  </a:cubicBezTo>
                  <a:cubicBezTo>
                    <a:pt x="467" y="427"/>
                    <a:pt x="534" y="260"/>
                    <a:pt x="467" y="160"/>
                  </a:cubicBezTo>
                  <a:cubicBezTo>
                    <a:pt x="443" y="62"/>
                    <a:pt x="365"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28"/>
            <p:cNvSpPr/>
            <p:nvPr/>
          </p:nvSpPr>
          <p:spPr>
            <a:xfrm>
              <a:off x="7672350" y="2257900"/>
              <a:ext cx="14550" cy="7525"/>
            </a:xfrm>
            <a:custGeom>
              <a:avLst/>
              <a:gdLst/>
              <a:ahLst/>
              <a:cxnLst/>
              <a:rect l="l" t="t" r="r" b="b"/>
              <a:pathLst>
                <a:path w="582" h="301" extrusionOk="0">
                  <a:moveTo>
                    <a:pt x="118" y="0"/>
                  </a:moveTo>
                  <a:cubicBezTo>
                    <a:pt x="44" y="0"/>
                    <a:pt x="0" y="43"/>
                    <a:pt x="53" y="159"/>
                  </a:cubicBezTo>
                  <a:cubicBezTo>
                    <a:pt x="80" y="241"/>
                    <a:pt x="176" y="301"/>
                    <a:pt x="283" y="301"/>
                  </a:cubicBezTo>
                  <a:cubicBezTo>
                    <a:pt x="306" y="301"/>
                    <a:pt x="330" y="298"/>
                    <a:pt x="353" y="292"/>
                  </a:cubicBezTo>
                  <a:cubicBezTo>
                    <a:pt x="581" y="201"/>
                    <a:pt x="279" y="0"/>
                    <a:pt x="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28"/>
            <p:cNvSpPr/>
            <p:nvPr/>
          </p:nvSpPr>
          <p:spPr>
            <a:xfrm>
              <a:off x="7797075" y="2225650"/>
              <a:ext cx="12550" cy="11375"/>
            </a:xfrm>
            <a:custGeom>
              <a:avLst/>
              <a:gdLst/>
              <a:ahLst/>
              <a:cxnLst/>
              <a:rect l="l" t="t" r="r" b="b"/>
              <a:pathLst>
                <a:path w="502" h="455" extrusionOk="0">
                  <a:moveTo>
                    <a:pt x="252" y="0"/>
                  </a:moveTo>
                  <a:cubicBezTo>
                    <a:pt x="129" y="0"/>
                    <a:pt x="1" y="85"/>
                    <a:pt x="1" y="248"/>
                  </a:cubicBezTo>
                  <a:cubicBezTo>
                    <a:pt x="1" y="364"/>
                    <a:pt x="101" y="455"/>
                    <a:pt x="215" y="455"/>
                  </a:cubicBezTo>
                  <a:cubicBezTo>
                    <a:pt x="233" y="455"/>
                    <a:pt x="250" y="453"/>
                    <a:pt x="268" y="448"/>
                  </a:cubicBezTo>
                  <a:cubicBezTo>
                    <a:pt x="401" y="448"/>
                    <a:pt x="501" y="315"/>
                    <a:pt x="468" y="181"/>
                  </a:cubicBezTo>
                  <a:cubicBezTo>
                    <a:pt x="453" y="60"/>
                    <a:pt x="354"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28"/>
            <p:cNvSpPr/>
            <p:nvPr/>
          </p:nvSpPr>
          <p:spPr>
            <a:xfrm>
              <a:off x="7794575" y="2074225"/>
              <a:ext cx="15050" cy="12525"/>
            </a:xfrm>
            <a:custGeom>
              <a:avLst/>
              <a:gdLst/>
              <a:ahLst/>
              <a:cxnLst/>
              <a:rect l="l" t="t" r="r" b="b"/>
              <a:pathLst>
                <a:path w="602" h="501" extrusionOk="0">
                  <a:moveTo>
                    <a:pt x="334" y="1"/>
                  </a:moveTo>
                  <a:cubicBezTo>
                    <a:pt x="1" y="34"/>
                    <a:pt x="34" y="501"/>
                    <a:pt x="368" y="501"/>
                  </a:cubicBezTo>
                  <a:cubicBezTo>
                    <a:pt x="501" y="468"/>
                    <a:pt x="601" y="367"/>
                    <a:pt x="568" y="234"/>
                  </a:cubicBezTo>
                  <a:cubicBezTo>
                    <a:pt x="568" y="101"/>
                    <a:pt x="468"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28"/>
            <p:cNvSpPr/>
            <p:nvPr/>
          </p:nvSpPr>
          <p:spPr>
            <a:xfrm>
              <a:off x="7734550" y="2080075"/>
              <a:ext cx="15025" cy="12525"/>
            </a:xfrm>
            <a:custGeom>
              <a:avLst/>
              <a:gdLst/>
              <a:ahLst/>
              <a:cxnLst/>
              <a:rect l="l" t="t" r="r" b="b"/>
              <a:pathLst>
                <a:path w="601" h="501" extrusionOk="0">
                  <a:moveTo>
                    <a:pt x="334" y="0"/>
                  </a:moveTo>
                  <a:cubicBezTo>
                    <a:pt x="0" y="0"/>
                    <a:pt x="33" y="500"/>
                    <a:pt x="367" y="500"/>
                  </a:cubicBezTo>
                  <a:cubicBezTo>
                    <a:pt x="500" y="467"/>
                    <a:pt x="600" y="367"/>
                    <a:pt x="600" y="234"/>
                  </a:cubicBezTo>
                  <a:cubicBezTo>
                    <a:pt x="567" y="100"/>
                    <a:pt x="467"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28"/>
            <p:cNvSpPr/>
            <p:nvPr/>
          </p:nvSpPr>
          <p:spPr>
            <a:xfrm>
              <a:off x="7726950" y="2316425"/>
              <a:ext cx="13075" cy="12025"/>
            </a:xfrm>
            <a:custGeom>
              <a:avLst/>
              <a:gdLst/>
              <a:ahLst/>
              <a:cxnLst/>
              <a:rect l="l" t="t" r="r" b="b"/>
              <a:pathLst>
                <a:path w="523" h="481" extrusionOk="0">
                  <a:moveTo>
                    <a:pt x="283" y="0"/>
                  </a:moveTo>
                  <a:cubicBezTo>
                    <a:pt x="145" y="0"/>
                    <a:pt x="1" y="103"/>
                    <a:pt x="37" y="286"/>
                  </a:cubicBezTo>
                  <a:cubicBezTo>
                    <a:pt x="52" y="420"/>
                    <a:pt x="153" y="481"/>
                    <a:pt x="257" y="481"/>
                  </a:cubicBezTo>
                  <a:cubicBezTo>
                    <a:pt x="387" y="481"/>
                    <a:pt x="523" y="386"/>
                    <a:pt x="504" y="220"/>
                  </a:cubicBezTo>
                  <a:cubicBezTo>
                    <a:pt x="504" y="69"/>
                    <a:pt x="396"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28"/>
            <p:cNvSpPr/>
            <p:nvPr/>
          </p:nvSpPr>
          <p:spPr>
            <a:xfrm>
              <a:off x="7908125" y="2349700"/>
              <a:ext cx="15750" cy="12475"/>
            </a:xfrm>
            <a:custGeom>
              <a:avLst/>
              <a:gdLst/>
              <a:ahLst/>
              <a:cxnLst/>
              <a:rect l="l" t="t" r="r" b="b"/>
              <a:pathLst>
                <a:path w="630" h="499" extrusionOk="0">
                  <a:moveTo>
                    <a:pt x="353" y="0"/>
                  </a:moveTo>
                  <a:cubicBezTo>
                    <a:pt x="97" y="0"/>
                    <a:pt x="1" y="401"/>
                    <a:pt x="296" y="490"/>
                  </a:cubicBezTo>
                  <a:cubicBezTo>
                    <a:pt x="318" y="495"/>
                    <a:pt x="341" y="498"/>
                    <a:pt x="364" y="498"/>
                  </a:cubicBezTo>
                  <a:cubicBezTo>
                    <a:pt x="472" y="498"/>
                    <a:pt x="568" y="433"/>
                    <a:pt x="596" y="323"/>
                  </a:cubicBezTo>
                  <a:cubicBezTo>
                    <a:pt x="629" y="190"/>
                    <a:pt x="562" y="56"/>
                    <a:pt x="462" y="23"/>
                  </a:cubicBezTo>
                  <a:cubicBezTo>
                    <a:pt x="424" y="7"/>
                    <a:pt x="38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28"/>
            <p:cNvSpPr/>
            <p:nvPr/>
          </p:nvSpPr>
          <p:spPr>
            <a:xfrm>
              <a:off x="7882150" y="2238300"/>
              <a:ext cx="14675" cy="11825"/>
            </a:xfrm>
            <a:custGeom>
              <a:avLst/>
              <a:gdLst/>
              <a:ahLst/>
              <a:cxnLst/>
              <a:rect l="l" t="t" r="r" b="b"/>
              <a:pathLst>
                <a:path w="587" h="473" extrusionOk="0">
                  <a:moveTo>
                    <a:pt x="302" y="0"/>
                  </a:moveTo>
                  <a:cubicBezTo>
                    <a:pt x="280" y="0"/>
                    <a:pt x="257" y="3"/>
                    <a:pt x="234" y="9"/>
                  </a:cubicBezTo>
                  <a:cubicBezTo>
                    <a:pt x="34" y="76"/>
                    <a:pt x="0" y="342"/>
                    <a:pt x="200" y="443"/>
                  </a:cubicBezTo>
                  <a:cubicBezTo>
                    <a:pt x="235" y="463"/>
                    <a:pt x="272" y="472"/>
                    <a:pt x="309" y="472"/>
                  </a:cubicBezTo>
                  <a:cubicBezTo>
                    <a:pt x="451" y="472"/>
                    <a:pt x="587" y="335"/>
                    <a:pt x="534" y="176"/>
                  </a:cubicBezTo>
                  <a:cubicBezTo>
                    <a:pt x="506" y="65"/>
                    <a:pt x="410"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28"/>
            <p:cNvSpPr/>
            <p:nvPr/>
          </p:nvSpPr>
          <p:spPr>
            <a:xfrm>
              <a:off x="7815700" y="2245975"/>
              <a:ext cx="16425" cy="12575"/>
            </a:xfrm>
            <a:custGeom>
              <a:avLst/>
              <a:gdLst/>
              <a:ahLst/>
              <a:cxnLst/>
              <a:rect l="l" t="t" r="r" b="b"/>
              <a:pathLst>
                <a:path w="657" h="503" extrusionOk="0">
                  <a:moveTo>
                    <a:pt x="325" y="0"/>
                  </a:moveTo>
                  <a:cubicBezTo>
                    <a:pt x="21" y="0"/>
                    <a:pt x="0" y="470"/>
                    <a:pt x="323" y="502"/>
                  </a:cubicBezTo>
                  <a:cubicBezTo>
                    <a:pt x="623" y="502"/>
                    <a:pt x="657" y="35"/>
                    <a:pt x="357" y="2"/>
                  </a:cubicBezTo>
                  <a:cubicBezTo>
                    <a:pt x="346" y="1"/>
                    <a:pt x="335" y="0"/>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28"/>
            <p:cNvSpPr/>
            <p:nvPr/>
          </p:nvSpPr>
          <p:spPr>
            <a:xfrm>
              <a:off x="7831475" y="2410550"/>
              <a:ext cx="14650" cy="10375"/>
            </a:xfrm>
            <a:custGeom>
              <a:avLst/>
              <a:gdLst/>
              <a:ahLst/>
              <a:cxnLst/>
              <a:rect l="l" t="t" r="r" b="b"/>
              <a:pathLst>
                <a:path w="586" h="415" extrusionOk="0">
                  <a:moveTo>
                    <a:pt x="326" y="0"/>
                  </a:moveTo>
                  <a:cubicBezTo>
                    <a:pt x="174" y="0"/>
                    <a:pt x="0" y="100"/>
                    <a:pt x="59" y="257"/>
                  </a:cubicBezTo>
                  <a:cubicBezTo>
                    <a:pt x="73" y="367"/>
                    <a:pt x="170" y="414"/>
                    <a:pt x="274" y="414"/>
                  </a:cubicBezTo>
                  <a:cubicBezTo>
                    <a:pt x="423" y="414"/>
                    <a:pt x="585" y="315"/>
                    <a:pt x="526" y="157"/>
                  </a:cubicBezTo>
                  <a:cubicBezTo>
                    <a:pt x="526" y="48"/>
                    <a:pt x="431"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28"/>
            <p:cNvSpPr/>
            <p:nvPr/>
          </p:nvSpPr>
          <p:spPr>
            <a:xfrm>
              <a:off x="7903825" y="2411125"/>
              <a:ext cx="12525" cy="12550"/>
            </a:xfrm>
            <a:custGeom>
              <a:avLst/>
              <a:gdLst/>
              <a:ahLst/>
              <a:cxnLst/>
              <a:rect l="l" t="t" r="r" b="b"/>
              <a:pathLst>
                <a:path w="501" h="502" extrusionOk="0">
                  <a:moveTo>
                    <a:pt x="267" y="1"/>
                  </a:moveTo>
                  <a:cubicBezTo>
                    <a:pt x="134" y="1"/>
                    <a:pt x="1" y="101"/>
                    <a:pt x="1" y="234"/>
                  </a:cubicBezTo>
                  <a:cubicBezTo>
                    <a:pt x="1" y="368"/>
                    <a:pt x="101" y="501"/>
                    <a:pt x="234" y="501"/>
                  </a:cubicBezTo>
                  <a:cubicBezTo>
                    <a:pt x="367" y="501"/>
                    <a:pt x="468"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28"/>
            <p:cNvSpPr/>
            <p:nvPr/>
          </p:nvSpPr>
          <p:spPr>
            <a:xfrm>
              <a:off x="7870975" y="2294200"/>
              <a:ext cx="14525" cy="12875"/>
            </a:xfrm>
            <a:custGeom>
              <a:avLst/>
              <a:gdLst/>
              <a:ahLst/>
              <a:cxnLst/>
              <a:rect l="l" t="t" r="r" b="b"/>
              <a:pathLst>
                <a:path w="581" h="515" extrusionOk="0">
                  <a:moveTo>
                    <a:pt x="317" y="0"/>
                  </a:moveTo>
                  <a:cubicBezTo>
                    <a:pt x="161" y="0"/>
                    <a:pt x="0" y="141"/>
                    <a:pt x="80" y="341"/>
                  </a:cubicBezTo>
                  <a:cubicBezTo>
                    <a:pt x="109" y="428"/>
                    <a:pt x="213" y="515"/>
                    <a:pt x="327" y="515"/>
                  </a:cubicBezTo>
                  <a:cubicBezTo>
                    <a:pt x="345" y="515"/>
                    <a:pt x="363" y="513"/>
                    <a:pt x="381" y="508"/>
                  </a:cubicBezTo>
                  <a:cubicBezTo>
                    <a:pt x="514" y="441"/>
                    <a:pt x="581" y="308"/>
                    <a:pt x="547" y="208"/>
                  </a:cubicBezTo>
                  <a:cubicBezTo>
                    <a:pt x="521" y="62"/>
                    <a:pt x="420" y="0"/>
                    <a:pt x="3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28"/>
            <p:cNvSpPr/>
            <p:nvPr/>
          </p:nvSpPr>
          <p:spPr>
            <a:xfrm>
              <a:off x="7820425" y="2441000"/>
              <a:ext cx="15925" cy="12175"/>
            </a:xfrm>
            <a:custGeom>
              <a:avLst/>
              <a:gdLst/>
              <a:ahLst/>
              <a:cxnLst/>
              <a:rect l="l" t="t" r="r" b="b"/>
              <a:pathLst>
                <a:path w="637" h="487" extrusionOk="0">
                  <a:moveTo>
                    <a:pt x="249" y="0"/>
                  </a:moveTo>
                  <a:cubicBezTo>
                    <a:pt x="134" y="0"/>
                    <a:pt x="30" y="91"/>
                    <a:pt x="1" y="207"/>
                  </a:cubicBezTo>
                  <a:cubicBezTo>
                    <a:pt x="1" y="340"/>
                    <a:pt x="68" y="440"/>
                    <a:pt x="201" y="474"/>
                  </a:cubicBezTo>
                  <a:cubicBezTo>
                    <a:pt x="229" y="482"/>
                    <a:pt x="257" y="486"/>
                    <a:pt x="282" y="486"/>
                  </a:cubicBezTo>
                  <a:cubicBezTo>
                    <a:pt x="554" y="486"/>
                    <a:pt x="637" y="37"/>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28"/>
            <p:cNvSpPr/>
            <p:nvPr/>
          </p:nvSpPr>
          <p:spPr>
            <a:xfrm>
              <a:off x="7957700" y="2661600"/>
              <a:ext cx="14725" cy="10850"/>
            </a:xfrm>
            <a:custGeom>
              <a:avLst/>
              <a:gdLst/>
              <a:ahLst/>
              <a:cxnLst/>
              <a:rect l="l" t="t" r="r" b="b"/>
              <a:pathLst>
                <a:path w="589" h="434" extrusionOk="0">
                  <a:moveTo>
                    <a:pt x="271" y="1"/>
                  </a:moveTo>
                  <a:cubicBezTo>
                    <a:pt x="131" y="1"/>
                    <a:pt x="1" y="138"/>
                    <a:pt x="47" y="323"/>
                  </a:cubicBezTo>
                  <a:cubicBezTo>
                    <a:pt x="67" y="402"/>
                    <a:pt x="128" y="434"/>
                    <a:pt x="199" y="434"/>
                  </a:cubicBezTo>
                  <a:cubicBezTo>
                    <a:pt x="366" y="434"/>
                    <a:pt x="588" y="253"/>
                    <a:pt x="447" y="89"/>
                  </a:cubicBezTo>
                  <a:cubicBezTo>
                    <a:pt x="396" y="28"/>
                    <a:pt x="332"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28"/>
            <p:cNvSpPr/>
            <p:nvPr/>
          </p:nvSpPr>
          <p:spPr>
            <a:xfrm>
              <a:off x="8072075" y="2646125"/>
              <a:ext cx="12750" cy="10225"/>
            </a:xfrm>
            <a:custGeom>
              <a:avLst/>
              <a:gdLst/>
              <a:ahLst/>
              <a:cxnLst/>
              <a:rect l="l" t="t" r="r" b="b"/>
              <a:pathLst>
                <a:path w="510" h="409" extrusionOk="0">
                  <a:moveTo>
                    <a:pt x="389" y="1"/>
                  </a:moveTo>
                  <a:cubicBezTo>
                    <a:pt x="242" y="1"/>
                    <a:pt x="0" y="409"/>
                    <a:pt x="251" y="409"/>
                  </a:cubicBezTo>
                  <a:cubicBezTo>
                    <a:pt x="259" y="409"/>
                    <a:pt x="267" y="409"/>
                    <a:pt x="276" y="408"/>
                  </a:cubicBezTo>
                  <a:cubicBezTo>
                    <a:pt x="409" y="374"/>
                    <a:pt x="509" y="241"/>
                    <a:pt x="476" y="108"/>
                  </a:cubicBezTo>
                  <a:cubicBezTo>
                    <a:pt x="462" y="31"/>
                    <a:pt x="429" y="1"/>
                    <a:pt x="3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28"/>
            <p:cNvSpPr/>
            <p:nvPr/>
          </p:nvSpPr>
          <p:spPr>
            <a:xfrm>
              <a:off x="8003075" y="2458025"/>
              <a:ext cx="14725" cy="12175"/>
            </a:xfrm>
            <a:custGeom>
              <a:avLst/>
              <a:gdLst/>
              <a:ahLst/>
              <a:cxnLst/>
              <a:rect l="l" t="t" r="r" b="b"/>
              <a:pathLst>
                <a:path w="589" h="487" extrusionOk="0">
                  <a:moveTo>
                    <a:pt x="339" y="0"/>
                  </a:moveTo>
                  <a:cubicBezTo>
                    <a:pt x="305" y="0"/>
                    <a:pt x="269" y="8"/>
                    <a:pt x="234" y="26"/>
                  </a:cubicBezTo>
                  <a:cubicBezTo>
                    <a:pt x="33" y="93"/>
                    <a:pt x="0" y="360"/>
                    <a:pt x="200" y="460"/>
                  </a:cubicBezTo>
                  <a:cubicBezTo>
                    <a:pt x="237" y="478"/>
                    <a:pt x="274" y="486"/>
                    <a:pt x="309" y="486"/>
                  </a:cubicBezTo>
                  <a:cubicBezTo>
                    <a:pt x="465" y="486"/>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28"/>
            <p:cNvSpPr/>
            <p:nvPr/>
          </p:nvSpPr>
          <p:spPr>
            <a:xfrm>
              <a:off x="7834600" y="2517350"/>
              <a:ext cx="14400" cy="12450"/>
            </a:xfrm>
            <a:custGeom>
              <a:avLst/>
              <a:gdLst/>
              <a:ahLst/>
              <a:cxnLst/>
              <a:rect l="l" t="t" r="r" b="b"/>
              <a:pathLst>
                <a:path w="576" h="498" extrusionOk="0">
                  <a:moveTo>
                    <a:pt x="275" y="0"/>
                  </a:moveTo>
                  <a:cubicBezTo>
                    <a:pt x="252" y="0"/>
                    <a:pt x="227" y="7"/>
                    <a:pt x="201" y="22"/>
                  </a:cubicBezTo>
                  <a:cubicBezTo>
                    <a:pt x="68" y="55"/>
                    <a:pt x="1" y="188"/>
                    <a:pt x="34" y="322"/>
                  </a:cubicBezTo>
                  <a:cubicBezTo>
                    <a:pt x="90" y="432"/>
                    <a:pt x="191" y="497"/>
                    <a:pt x="299" y="497"/>
                  </a:cubicBezTo>
                  <a:cubicBezTo>
                    <a:pt x="322" y="497"/>
                    <a:pt x="345" y="494"/>
                    <a:pt x="368" y="489"/>
                  </a:cubicBezTo>
                  <a:cubicBezTo>
                    <a:pt x="576" y="429"/>
                    <a:pt x="466"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28"/>
            <p:cNvSpPr/>
            <p:nvPr/>
          </p:nvSpPr>
          <p:spPr>
            <a:xfrm>
              <a:off x="7869625" y="2681950"/>
              <a:ext cx="13375" cy="12125"/>
            </a:xfrm>
            <a:custGeom>
              <a:avLst/>
              <a:gdLst/>
              <a:ahLst/>
              <a:cxnLst/>
              <a:rect l="l" t="t" r="r" b="b"/>
              <a:pathLst>
                <a:path w="535" h="485" extrusionOk="0">
                  <a:moveTo>
                    <a:pt x="269" y="0"/>
                  </a:moveTo>
                  <a:cubicBezTo>
                    <a:pt x="247" y="0"/>
                    <a:pt x="224" y="3"/>
                    <a:pt x="201" y="9"/>
                  </a:cubicBezTo>
                  <a:cubicBezTo>
                    <a:pt x="68" y="42"/>
                    <a:pt x="1" y="176"/>
                    <a:pt x="34" y="309"/>
                  </a:cubicBezTo>
                  <a:cubicBezTo>
                    <a:pt x="62" y="420"/>
                    <a:pt x="158" y="484"/>
                    <a:pt x="266" y="484"/>
                  </a:cubicBezTo>
                  <a:cubicBezTo>
                    <a:pt x="289" y="484"/>
                    <a:pt x="312" y="482"/>
                    <a:pt x="334" y="476"/>
                  </a:cubicBezTo>
                  <a:cubicBezTo>
                    <a:pt x="468" y="443"/>
                    <a:pt x="535" y="309"/>
                    <a:pt x="501" y="176"/>
                  </a:cubicBezTo>
                  <a:cubicBezTo>
                    <a:pt x="474"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28"/>
            <p:cNvSpPr/>
            <p:nvPr/>
          </p:nvSpPr>
          <p:spPr>
            <a:xfrm>
              <a:off x="8018075" y="2678000"/>
              <a:ext cx="16700" cy="12525"/>
            </a:xfrm>
            <a:custGeom>
              <a:avLst/>
              <a:gdLst/>
              <a:ahLst/>
              <a:cxnLst/>
              <a:rect l="l" t="t" r="r" b="b"/>
              <a:pathLst>
                <a:path w="668" h="501" extrusionOk="0">
                  <a:moveTo>
                    <a:pt x="367" y="0"/>
                  </a:moveTo>
                  <a:cubicBezTo>
                    <a:pt x="34" y="0"/>
                    <a:pt x="0" y="467"/>
                    <a:pt x="334" y="500"/>
                  </a:cubicBezTo>
                  <a:cubicBezTo>
                    <a:pt x="634" y="500"/>
                    <a:pt x="668" y="33"/>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28"/>
            <p:cNvSpPr/>
            <p:nvPr/>
          </p:nvSpPr>
          <p:spPr>
            <a:xfrm>
              <a:off x="7963875" y="2501825"/>
              <a:ext cx="14850" cy="11825"/>
            </a:xfrm>
            <a:custGeom>
              <a:avLst/>
              <a:gdLst/>
              <a:ahLst/>
              <a:cxnLst/>
              <a:rect l="l" t="t" r="r" b="b"/>
              <a:pathLst>
                <a:path w="594" h="473" extrusionOk="0">
                  <a:moveTo>
                    <a:pt x="335" y="0"/>
                  </a:moveTo>
                  <a:cubicBezTo>
                    <a:pt x="313" y="0"/>
                    <a:pt x="290" y="3"/>
                    <a:pt x="267" y="9"/>
                  </a:cubicBezTo>
                  <a:cubicBezTo>
                    <a:pt x="34" y="75"/>
                    <a:pt x="0" y="342"/>
                    <a:pt x="200" y="442"/>
                  </a:cubicBezTo>
                  <a:cubicBezTo>
                    <a:pt x="242" y="463"/>
                    <a:pt x="283" y="472"/>
                    <a:pt x="322" y="472"/>
                  </a:cubicBezTo>
                  <a:cubicBezTo>
                    <a:pt x="473" y="472"/>
                    <a:pt x="594" y="334"/>
                    <a:pt x="567" y="176"/>
                  </a:cubicBezTo>
                  <a:cubicBezTo>
                    <a:pt x="540" y="65"/>
                    <a:pt x="443"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28"/>
            <p:cNvSpPr/>
            <p:nvPr/>
          </p:nvSpPr>
          <p:spPr>
            <a:xfrm>
              <a:off x="7877150" y="2572700"/>
              <a:ext cx="12525" cy="11500"/>
            </a:xfrm>
            <a:custGeom>
              <a:avLst/>
              <a:gdLst/>
              <a:ahLst/>
              <a:cxnLst/>
              <a:rect l="l" t="t" r="r" b="b"/>
              <a:pathLst>
                <a:path w="501" h="460" extrusionOk="0">
                  <a:moveTo>
                    <a:pt x="250" y="1"/>
                  </a:moveTo>
                  <a:cubicBezTo>
                    <a:pt x="184" y="1"/>
                    <a:pt x="117" y="26"/>
                    <a:pt x="67" y="76"/>
                  </a:cubicBezTo>
                  <a:cubicBezTo>
                    <a:pt x="0" y="143"/>
                    <a:pt x="0" y="309"/>
                    <a:pt x="67" y="409"/>
                  </a:cubicBezTo>
                  <a:cubicBezTo>
                    <a:pt x="117" y="443"/>
                    <a:pt x="184" y="459"/>
                    <a:pt x="250" y="459"/>
                  </a:cubicBezTo>
                  <a:cubicBezTo>
                    <a:pt x="317" y="459"/>
                    <a:pt x="384" y="443"/>
                    <a:pt x="434" y="409"/>
                  </a:cubicBezTo>
                  <a:cubicBezTo>
                    <a:pt x="500" y="309"/>
                    <a:pt x="500" y="143"/>
                    <a:pt x="434" y="76"/>
                  </a:cubicBezTo>
                  <a:cubicBezTo>
                    <a:pt x="384" y="26"/>
                    <a:pt x="317"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28"/>
            <p:cNvSpPr/>
            <p:nvPr/>
          </p:nvSpPr>
          <p:spPr>
            <a:xfrm>
              <a:off x="7923000" y="2715750"/>
              <a:ext cx="15775" cy="12125"/>
            </a:xfrm>
            <a:custGeom>
              <a:avLst/>
              <a:gdLst/>
              <a:ahLst/>
              <a:cxnLst/>
              <a:rect l="l" t="t" r="r" b="b"/>
              <a:pathLst>
                <a:path w="631" h="485" extrusionOk="0">
                  <a:moveTo>
                    <a:pt x="305" y="1"/>
                  </a:moveTo>
                  <a:cubicBezTo>
                    <a:pt x="273" y="1"/>
                    <a:pt x="238" y="8"/>
                    <a:pt x="201" y="25"/>
                  </a:cubicBezTo>
                  <a:cubicBezTo>
                    <a:pt x="67" y="58"/>
                    <a:pt x="1" y="191"/>
                    <a:pt x="34" y="325"/>
                  </a:cubicBezTo>
                  <a:cubicBezTo>
                    <a:pt x="83" y="422"/>
                    <a:pt x="168" y="484"/>
                    <a:pt x="262" y="484"/>
                  </a:cubicBezTo>
                  <a:cubicBezTo>
                    <a:pt x="296" y="484"/>
                    <a:pt x="332" y="476"/>
                    <a:pt x="368" y="458"/>
                  </a:cubicBezTo>
                  <a:cubicBezTo>
                    <a:pt x="631" y="370"/>
                    <a:pt x="535"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28"/>
            <p:cNvSpPr/>
            <p:nvPr/>
          </p:nvSpPr>
          <p:spPr>
            <a:xfrm>
              <a:off x="7981850" y="2612275"/>
              <a:ext cx="15225" cy="12800"/>
            </a:xfrm>
            <a:custGeom>
              <a:avLst/>
              <a:gdLst/>
              <a:ahLst/>
              <a:cxnLst/>
              <a:rect l="l" t="t" r="r" b="b"/>
              <a:pathLst>
                <a:path w="609" h="512" extrusionOk="0">
                  <a:moveTo>
                    <a:pt x="307" y="1"/>
                  </a:moveTo>
                  <a:cubicBezTo>
                    <a:pt x="206" y="1"/>
                    <a:pt x="109" y="59"/>
                    <a:pt x="82" y="194"/>
                  </a:cubicBezTo>
                  <a:cubicBezTo>
                    <a:pt x="0" y="378"/>
                    <a:pt x="156" y="511"/>
                    <a:pt x="311" y="511"/>
                  </a:cubicBezTo>
                  <a:cubicBezTo>
                    <a:pt x="411" y="511"/>
                    <a:pt x="510" y="457"/>
                    <a:pt x="549" y="327"/>
                  </a:cubicBezTo>
                  <a:cubicBezTo>
                    <a:pt x="609" y="129"/>
                    <a:pt x="455"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28"/>
            <p:cNvSpPr/>
            <p:nvPr/>
          </p:nvSpPr>
          <p:spPr>
            <a:xfrm>
              <a:off x="7968875" y="2581050"/>
              <a:ext cx="14850" cy="11825"/>
            </a:xfrm>
            <a:custGeom>
              <a:avLst/>
              <a:gdLst/>
              <a:ahLst/>
              <a:cxnLst/>
              <a:rect l="l" t="t" r="r" b="b"/>
              <a:pathLst>
                <a:path w="594" h="473" extrusionOk="0">
                  <a:moveTo>
                    <a:pt x="302" y="0"/>
                  </a:moveTo>
                  <a:cubicBezTo>
                    <a:pt x="280" y="0"/>
                    <a:pt x="257" y="3"/>
                    <a:pt x="234" y="9"/>
                  </a:cubicBezTo>
                  <a:cubicBezTo>
                    <a:pt x="34" y="75"/>
                    <a:pt x="0" y="342"/>
                    <a:pt x="201" y="442"/>
                  </a:cubicBezTo>
                  <a:cubicBezTo>
                    <a:pt x="242" y="463"/>
                    <a:pt x="283" y="472"/>
                    <a:pt x="322" y="472"/>
                  </a:cubicBezTo>
                  <a:cubicBezTo>
                    <a:pt x="473" y="472"/>
                    <a:pt x="594" y="334"/>
                    <a:pt x="567" y="175"/>
                  </a:cubicBezTo>
                  <a:cubicBezTo>
                    <a:pt x="512" y="65"/>
                    <a:pt x="411"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28"/>
            <p:cNvSpPr/>
            <p:nvPr/>
          </p:nvSpPr>
          <p:spPr>
            <a:xfrm>
              <a:off x="8021400" y="2899650"/>
              <a:ext cx="13375" cy="12025"/>
            </a:xfrm>
            <a:custGeom>
              <a:avLst/>
              <a:gdLst/>
              <a:ahLst/>
              <a:cxnLst/>
              <a:rect l="l" t="t" r="r" b="b"/>
              <a:pathLst>
                <a:path w="535" h="481" extrusionOk="0">
                  <a:moveTo>
                    <a:pt x="287" y="1"/>
                  </a:moveTo>
                  <a:cubicBezTo>
                    <a:pt x="269" y="1"/>
                    <a:pt x="252" y="3"/>
                    <a:pt x="234" y="7"/>
                  </a:cubicBezTo>
                  <a:cubicBezTo>
                    <a:pt x="101" y="41"/>
                    <a:pt x="1" y="141"/>
                    <a:pt x="34" y="274"/>
                  </a:cubicBezTo>
                  <a:cubicBezTo>
                    <a:pt x="63" y="390"/>
                    <a:pt x="168" y="481"/>
                    <a:pt x="282" y="481"/>
                  </a:cubicBezTo>
                  <a:cubicBezTo>
                    <a:pt x="299" y="481"/>
                    <a:pt x="317" y="479"/>
                    <a:pt x="334" y="474"/>
                  </a:cubicBezTo>
                  <a:cubicBezTo>
                    <a:pt x="468" y="441"/>
                    <a:pt x="535" y="341"/>
                    <a:pt x="535" y="207"/>
                  </a:cubicBezTo>
                  <a:cubicBezTo>
                    <a:pt x="506" y="91"/>
                    <a:pt x="401"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28"/>
            <p:cNvSpPr/>
            <p:nvPr/>
          </p:nvSpPr>
          <p:spPr>
            <a:xfrm>
              <a:off x="8018675" y="2944200"/>
              <a:ext cx="13600" cy="11550"/>
            </a:xfrm>
            <a:custGeom>
              <a:avLst/>
              <a:gdLst/>
              <a:ahLst/>
              <a:cxnLst/>
              <a:rect l="l" t="t" r="r" b="b"/>
              <a:pathLst>
                <a:path w="544" h="462" extrusionOk="0">
                  <a:moveTo>
                    <a:pt x="252" y="0"/>
                  </a:moveTo>
                  <a:cubicBezTo>
                    <a:pt x="164" y="0"/>
                    <a:pt x="68" y="62"/>
                    <a:pt x="43" y="160"/>
                  </a:cubicBezTo>
                  <a:cubicBezTo>
                    <a:pt x="0" y="332"/>
                    <a:pt x="137" y="462"/>
                    <a:pt x="275" y="462"/>
                  </a:cubicBezTo>
                  <a:cubicBezTo>
                    <a:pt x="352" y="462"/>
                    <a:pt x="429" y="422"/>
                    <a:pt x="477" y="327"/>
                  </a:cubicBezTo>
                  <a:cubicBezTo>
                    <a:pt x="544" y="193"/>
                    <a:pt x="477" y="60"/>
                    <a:pt x="343" y="26"/>
                  </a:cubicBezTo>
                  <a:cubicBezTo>
                    <a:pt x="317" y="9"/>
                    <a:pt x="285"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28"/>
            <p:cNvSpPr/>
            <p:nvPr/>
          </p:nvSpPr>
          <p:spPr>
            <a:xfrm>
              <a:off x="8013900" y="3142850"/>
              <a:ext cx="13525" cy="8850"/>
            </a:xfrm>
            <a:custGeom>
              <a:avLst/>
              <a:gdLst/>
              <a:ahLst/>
              <a:cxnLst/>
              <a:rect l="l" t="t" r="r" b="b"/>
              <a:pathLst>
                <a:path w="541" h="354" extrusionOk="0">
                  <a:moveTo>
                    <a:pt x="83" y="1"/>
                  </a:moveTo>
                  <a:cubicBezTo>
                    <a:pt x="35" y="1"/>
                    <a:pt x="1" y="34"/>
                    <a:pt x="1" y="120"/>
                  </a:cubicBezTo>
                  <a:cubicBezTo>
                    <a:pt x="1" y="253"/>
                    <a:pt x="101" y="353"/>
                    <a:pt x="234" y="353"/>
                  </a:cubicBezTo>
                  <a:cubicBezTo>
                    <a:pt x="541" y="353"/>
                    <a:pt x="241"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28"/>
            <p:cNvSpPr/>
            <p:nvPr/>
          </p:nvSpPr>
          <p:spPr>
            <a:xfrm>
              <a:off x="8099175" y="3050400"/>
              <a:ext cx="13150" cy="12225"/>
            </a:xfrm>
            <a:custGeom>
              <a:avLst/>
              <a:gdLst/>
              <a:ahLst/>
              <a:cxnLst/>
              <a:rect l="l" t="t" r="r" b="b"/>
              <a:pathLst>
                <a:path w="526" h="489" extrusionOk="0">
                  <a:moveTo>
                    <a:pt x="248" y="1"/>
                  </a:moveTo>
                  <a:cubicBezTo>
                    <a:pt x="108" y="1"/>
                    <a:pt x="0" y="139"/>
                    <a:pt x="25" y="315"/>
                  </a:cubicBezTo>
                  <a:cubicBezTo>
                    <a:pt x="44" y="429"/>
                    <a:pt x="149" y="489"/>
                    <a:pt x="255" y="489"/>
                  </a:cubicBezTo>
                  <a:cubicBezTo>
                    <a:pt x="335" y="489"/>
                    <a:pt x="416" y="454"/>
                    <a:pt x="459" y="382"/>
                  </a:cubicBezTo>
                  <a:cubicBezTo>
                    <a:pt x="526" y="248"/>
                    <a:pt x="492" y="115"/>
                    <a:pt x="392" y="48"/>
                  </a:cubicBezTo>
                  <a:cubicBezTo>
                    <a:pt x="343" y="15"/>
                    <a:pt x="294"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28"/>
            <p:cNvSpPr/>
            <p:nvPr/>
          </p:nvSpPr>
          <p:spPr>
            <a:xfrm>
              <a:off x="8059075" y="2905450"/>
              <a:ext cx="14550" cy="8025"/>
            </a:xfrm>
            <a:custGeom>
              <a:avLst/>
              <a:gdLst/>
              <a:ahLst/>
              <a:cxnLst/>
              <a:rect l="l" t="t" r="r" b="b"/>
              <a:pathLst>
                <a:path w="582" h="321" extrusionOk="0">
                  <a:moveTo>
                    <a:pt x="330" y="0"/>
                  </a:moveTo>
                  <a:cubicBezTo>
                    <a:pt x="308" y="0"/>
                    <a:pt x="285" y="3"/>
                    <a:pt x="262" y="9"/>
                  </a:cubicBezTo>
                  <a:cubicBezTo>
                    <a:pt x="1" y="80"/>
                    <a:pt x="297" y="320"/>
                    <a:pt x="466" y="320"/>
                  </a:cubicBezTo>
                  <a:cubicBezTo>
                    <a:pt x="534" y="320"/>
                    <a:pt x="581" y="281"/>
                    <a:pt x="562" y="175"/>
                  </a:cubicBezTo>
                  <a:cubicBezTo>
                    <a:pt x="534" y="65"/>
                    <a:pt x="438"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28"/>
            <p:cNvSpPr/>
            <p:nvPr/>
          </p:nvSpPr>
          <p:spPr>
            <a:xfrm>
              <a:off x="7906325" y="3033275"/>
              <a:ext cx="15175" cy="11875"/>
            </a:xfrm>
            <a:custGeom>
              <a:avLst/>
              <a:gdLst/>
              <a:ahLst/>
              <a:cxnLst/>
              <a:rect l="l" t="t" r="r" b="b"/>
              <a:pathLst>
                <a:path w="607" h="475" extrusionOk="0">
                  <a:moveTo>
                    <a:pt x="279" y="1"/>
                  </a:moveTo>
                  <a:cubicBezTo>
                    <a:pt x="217" y="1"/>
                    <a:pt x="153" y="29"/>
                    <a:pt x="101" y="99"/>
                  </a:cubicBezTo>
                  <a:cubicBezTo>
                    <a:pt x="1" y="166"/>
                    <a:pt x="34" y="333"/>
                    <a:pt x="101" y="400"/>
                  </a:cubicBezTo>
                  <a:cubicBezTo>
                    <a:pt x="151" y="450"/>
                    <a:pt x="217" y="475"/>
                    <a:pt x="280" y="475"/>
                  </a:cubicBezTo>
                  <a:cubicBezTo>
                    <a:pt x="343" y="475"/>
                    <a:pt x="401" y="450"/>
                    <a:pt x="434" y="400"/>
                  </a:cubicBezTo>
                  <a:cubicBezTo>
                    <a:pt x="606" y="227"/>
                    <a:pt x="452"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28"/>
            <p:cNvSpPr/>
            <p:nvPr/>
          </p:nvSpPr>
          <p:spPr>
            <a:xfrm>
              <a:off x="7915500" y="3224925"/>
              <a:ext cx="11700" cy="11825"/>
            </a:xfrm>
            <a:custGeom>
              <a:avLst/>
              <a:gdLst/>
              <a:ahLst/>
              <a:cxnLst/>
              <a:rect l="l" t="t" r="r" b="b"/>
              <a:pathLst>
                <a:path w="468" h="473" extrusionOk="0">
                  <a:moveTo>
                    <a:pt x="275" y="0"/>
                  </a:moveTo>
                  <a:cubicBezTo>
                    <a:pt x="262" y="0"/>
                    <a:pt x="248" y="2"/>
                    <a:pt x="234" y="5"/>
                  </a:cubicBezTo>
                  <a:cubicBezTo>
                    <a:pt x="101" y="5"/>
                    <a:pt x="1" y="106"/>
                    <a:pt x="1" y="239"/>
                  </a:cubicBezTo>
                  <a:cubicBezTo>
                    <a:pt x="1" y="372"/>
                    <a:pt x="101" y="472"/>
                    <a:pt x="234" y="472"/>
                  </a:cubicBezTo>
                  <a:cubicBezTo>
                    <a:pt x="367" y="472"/>
                    <a:pt x="468" y="372"/>
                    <a:pt x="468" y="239"/>
                  </a:cubicBezTo>
                  <a:cubicBezTo>
                    <a:pt x="468" y="120"/>
                    <a:pt x="387"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28"/>
            <p:cNvSpPr/>
            <p:nvPr/>
          </p:nvSpPr>
          <p:spPr>
            <a:xfrm>
              <a:off x="8007000" y="3173225"/>
              <a:ext cx="16100" cy="12750"/>
            </a:xfrm>
            <a:custGeom>
              <a:avLst/>
              <a:gdLst/>
              <a:ahLst/>
              <a:cxnLst/>
              <a:rect l="l" t="t" r="r" b="b"/>
              <a:pathLst>
                <a:path w="644" h="510" extrusionOk="0">
                  <a:moveTo>
                    <a:pt x="379" y="1"/>
                  </a:moveTo>
                  <a:cubicBezTo>
                    <a:pt x="317" y="1"/>
                    <a:pt x="256" y="26"/>
                    <a:pt x="210" y="72"/>
                  </a:cubicBezTo>
                  <a:cubicBezTo>
                    <a:pt x="0" y="229"/>
                    <a:pt x="161" y="510"/>
                    <a:pt x="369" y="510"/>
                  </a:cubicBezTo>
                  <a:cubicBezTo>
                    <a:pt x="426" y="510"/>
                    <a:pt x="486" y="489"/>
                    <a:pt x="544" y="439"/>
                  </a:cubicBezTo>
                  <a:cubicBezTo>
                    <a:pt x="644" y="339"/>
                    <a:pt x="644" y="205"/>
                    <a:pt x="577" y="105"/>
                  </a:cubicBezTo>
                  <a:cubicBezTo>
                    <a:pt x="523" y="34"/>
                    <a:pt x="450" y="1"/>
                    <a:pt x="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28"/>
            <p:cNvSpPr/>
            <p:nvPr/>
          </p:nvSpPr>
          <p:spPr>
            <a:xfrm>
              <a:off x="7949600" y="2998000"/>
              <a:ext cx="15950" cy="12250"/>
            </a:xfrm>
            <a:custGeom>
              <a:avLst/>
              <a:gdLst/>
              <a:ahLst/>
              <a:cxnLst/>
              <a:rect l="l" t="t" r="r" b="b"/>
              <a:pathLst>
                <a:path w="638" h="490" extrusionOk="0">
                  <a:moveTo>
                    <a:pt x="373" y="1"/>
                  </a:moveTo>
                  <a:cubicBezTo>
                    <a:pt x="350" y="1"/>
                    <a:pt x="327" y="4"/>
                    <a:pt x="304" y="9"/>
                  </a:cubicBezTo>
                  <a:cubicBezTo>
                    <a:pt x="1" y="70"/>
                    <a:pt x="84" y="489"/>
                    <a:pt x="353" y="489"/>
                  </a:cubicBezTo>
                  <a:cubicBezTo>
                    <a:pt x="379" y="489"/>
                    <a:pt x="408" y="485"/>
                    <a:pt x="438" y="476"/>
                  </a:cubicBezTo>
                  <a:cubicBezTo>
                    <a:pt x="571" y="443"/>
                    <a:pt x="638" y="310"/>
                    <a:pt x="605" y="176"/>
                  </a:cubicBezTo>
                  <a:cubicBezTo>
                    <a:pt x="577" y="66"/>
                    <a:pt x="481" y="1"/>
                    <a:pt x="3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28"/>
            <p:cNvSpPr/>
            <p:nvPr/>
          </p:nvSpPr>
          <p:spPr>
            <a:xfrm>
              <a:off x="7869250" y="3088175"/>
              <a:ext cx="15425" cy="12250"/>
            </a:xfrm>
            <a:custGeom>
              <a:avLst/>
              <a:gdLst/>
              <a:ahLst/>
              <a:cxnLst/>
              <a:rect l="l" t="t" r="r" b="b"/>
              <a:pathLst>
                <a:path w="617" h="490" extrusionOk="0">
                  <a:moveTo>
                    <a:pt x="334" y="0"/>
                  </a:moveTo>
                  <a:cubicBezTo>
                    <a:pt x="266" y="0"/>
                    <a:pt x="203" y="33"/>
                    <a:pt x="149" y="105"/>
                  </a:cubicBezTo>
                  <a:cubicBezTo>
                    <a:pt x="0" y="279"/>
                    <a:pt x="184" y="490"/>
                    <a:pt x="370" y="490"/>
                  </a:cubicBezTo>
                  <a:cubicBezTo>
                    <a:pt x="434" y="490"/>
                    <a:pt x="498" y="465"/>
                    <a:pt x="550" y="405"/>
                  </a:cubicBezTo>
                  <a:cubicBezTo>
                    <a:pt x="616" y="305"/>
                    <a:pt x="616" y="138"/>
                    <a:pt x="516" y="72"/>
                  </a:cubicBezTo>
                  <a:cubicBezTo>
                    <a:pt x="454" y="25"/>
                    <a:pt x="392"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28"/>
            <p:cNvSpPr/>
            <p:nvPr/>
          </p:nvSpPr>
          <p:spPr>
            <a:xfrm>
              <a:off x="7977075" y="3436500"/>
              <a:ext cx="12675" cy="12225"/>
            </a:xfrm>
            <a:custGeom>
              <a:avLst/>
              <a:gdLst/>
              <a:ahLst/>
              <a:cxnLst/>
              <a:rect l="l" t="t" r="r" b="b"/>
              <a:pathLst>
                <a:path w="507" h="489" extrusionOk="0">
                  <a:moveTo>
                    <a:pt x="280" y="1"/>
                  </a:moveTo>
                  <a:cubicBezTo>
                    <a:pt x="142" y="1"/>
                    <a:pt x="1" y="108"/>
                    <a:pt x="39" y="282"/>
                  </a:cubicBezTo>
                  <a:cubicBezTo>
                    <a:pt x="39" y="398"/>
                    <a:pt x="140" y="489"/>
                    <a:pt x="254" y="489"/>
                  </a:cubicBezTo>
                  <a:cubicBezTo>
                    <a:pt x="271" y="489"/>
                    <a:pt x="289" y="487"/>
                    <a:pt x="306" y="482"/>
                  </a:cubicBezTo>
                  <a:cubicBezTo>
                    <a:pt x="440" y="449"/>
                    <a:pt x="506" y="315"/>
                    <a:pt x="506" y="182"/>
                  </a:cubicBezTo>
                  <a:cubicBezTo>
                    <a:pt x="478" y="56"/>
                    <a:pt x="380"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28"/>
            <p:cNvSpPr/>
            <p:nvPr/>
          </p:nvSpPr>
          <p:spPr>
            <a:xfrm>
              <a:off x="8081075" y="3391400"/>
              <a:ext cx="15425" cy="12125"/>
            </a:xfrm>
            <a:custGeom>
              <a:avLst/>
              <a:gdLst/>
              <a:ahLst/>
              <a:cxnLst/>
              <a:rect l="l" t="t" r="r" b="b"/>
              <a:pathLst>
                <a:path w="617" h="485" extrusionOk="0">
                  <a:moveTo>
                    <a:pt x="342" y="0"/>
                  </a:moveTo>
                  <a:cubicBezTo>
                    <a:pt x="170" y="0"/>
                    <a:pt x="1" y="168"/>
                    <a:pt x="116" y="351"/>
                  </a:cubicBezTo>
                  <a:cubicBezTo>
                    <a:pt x="160" y="440"/>
                    <a:pt x="249" y="485"/>
                    <a:pt x="333" y="485"/>
                  </a:cubicBezTo>
                  <a:cubicBezTo>
                    <a:pt x="375" y="485"/>
                    <a:pt x="416" y="474"/>
                    <a:pt x="449" y="452"/>
                  </a:cubicBezTo>
                  <a:cubicBezTo>
                    <a:pt x="549" y="385"/>
                    <a:pt x="616" y="218"/>
                    <a:pt x="549" y="118"/>
                  </a:cubicBezTo>
                  <a:cubicBezTo>
                    <a:pt x="497" y="35"/>
                    <a:pt x="419" y="0"/>
                    <a:pt x="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28"/>
            <p:cNvSpPr/>
            <p:nvPr/>
          </p:nvSpPr>
          <p:spPr>
            <a:xfrm>
              <a:off x="8054650" y="3280775"/>
              <a:ext cx="13475" cy="12050"/>
            </a:xfrm>
            <a:custGeom>
              <a:avLst/>
              <a:gdLst/>
              <a:ahLst/>
              <a:cxnLst/>
              <a:rect l="l" t="t" r="r" b="b"/>
              <a:pathLst>
                <a:path w="539" h="482" extrusionOk="0">
                  <a:moveTo>
                    <a:pt x="274" y="1"/>
                  </a:moveTo>
                  <a:cubicBezTo>
                    <a:pt x="138" y="1"/>
                    <a:pt x="0" y="115"/>
                    <a:pt x="39" y="307"/>
                  </a:cubicBezTo>
                  <a:cubicBezTo>
                    <a:pt x="66" y="417"/>
                    <a:pt x="162" y="482"/>
                    <a:pt x="271" y="482"/>
                  </a:cubicBezTo>
                  <a:cubicBezTo>
                    <a:pt x="293" y="482"/>
                    <a:pt x="316" y="479"/>
                    <a:pt x="339" y="473"/>
                  </a:cubicBezTo>
                  <a:cubicBezTo>
                    <a:pt x="472" y="440"/>
                    <a:pt x="539" y="340"/>
                    <a:pt x="506" y="207"/>
                  </a:cubicBezTo>
                  <a:cubicBezTo>
                    <a:pt x="477" y="64"/>
                    <a:pt x="376"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28"/>
            <p:cNvSpPr/>
            <p:nvPr/>
          </p:nvSpPr>
          <p:spPr>
            <a:xfrm>
              <a:off x="7950125" y="3424625"/>
              <a:ext cx="14925" cy="10075"/>
            </a:xfrm>
            <a:custGeom>
              <a:avLst/>
              <a:gdLst/>
              <a:ahLst/>
              <a:cxnLst/>
              <a:rect l="l" t="t" r="r" b="b"/>
              <a:pathLst>
                <a:path w="597" h="403" extrusionOk="0">
                  <a:moveTo>
                    <a:pt x="305" y="1"/>
                  </a:moveTo>
                  <a:cubicBezTo>
                    <a:pt x="237" y="1"/>
                    <a:pt x="169" y="27"/>
                    <a:pt x="117" y="90"/>
                  </a:cubicBezTo>
                  <a:cubicBezTo>
                    <a:pt x="0" y="230"/>
                    <a:pt x="226" y="402"/>
                    <a:pt x="395" y="402"/>
                  </a:cubicBezTo>
                  <a:cubicBezTo>
                    <a:pt x="468" y="402"/>
                    <a:pt x="530" y="370"/>
                    <a:pt x="550" y="290"/>
                  </a:cubicBezTo>
                  <a:cubicBezTo>
                    <a:pt x="596" y="130"/>
                    <a:pt x="453"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28"/>
            <p:cNvSpPr/>
            <p:nvPr/>
          </p:nvSpPr>
          <p:spPr>
            <a:xfrm>
              <a:off x="7963025" y="3640300"/>
              <a:ext cx="13175" cy="11775"/>
            </a:xfrm>
            <a:custGeom>
              <a:avLst/>
              <a:gdLst/>
              <a:ahLst/>
              <a:cxnLst/>
              <a:rect l="l" t="t" r="r" b="b"/>
              <a:pathLst>
                <a:path w="527" h="471" extrusionOk="0">
                  <a:moveTo>
                    <a:pt x="291" y="1"/>
                  </a:moveTo>
                  <a:cubicBezTo>
                    <a:pt x="284" y="1"/>
                    <a:pt x="276" y="1"/>
                    <a:pt x="268" y="2"/>
                  </a:cubicBezTo>
                  <a:cubicBezTo>
                    <a:pt x="134" y="2"/>
                    <a:pt x="1" y="102"/>
                    <a:pt x="1" y="236"/>
                  </a:cubicBezTo>
                  <a:cubicBezTo>
                    <a:pt x="1" y="369"/>
                    <a:pt x="134" y="469"/>
                    <a:pt x="268" y="469"/>
                  </a:cubicBezTo>
                  <a:cubicBezTo>
                    <a:pt x="276" y="470"/>
                    <a:pt x="284" y="471"/>
                    <a:pt x="291" y="471"/>
                  </a:cubicBezTo>
                  <a:cubicBezTo>
                    <a:pt x="527" y="471"/>
                    <a:pt x="527" y="1"/>
                    <a:pt x="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28"/>
            <p:cNvSpPr/>
            <p:nvPr/>
          </p:nvSpPr>
          <p:spPr>
            <a:xfrm>
              <a:off x="8072725" y="3559000"/>
              <a:ext cx="15425" cy="12425"/>
            </a:xfrm>
            <a:custGeom>
              <a:avLst/>
              <a:gdLst/>
              <a:ahLst/>
              <a:cxnLst/>
              <a:rect l="l" t="t" r="r" b="b"/>
              <a:pathLst>
                <a:path w="617" h="497" extrusionOk="0">
                  <a:moveTo>
                    <a:pt x="371" y="1"/>
                  </a:moveTo>
                  <a:cubicBezTo>
                    <a:pt x="184" y="1"/>
                    <a:pt x="0" y="212"/>
                    <a:pt x="149" y="386"/>
                  </a:cubicBezTo>
                  <a:cubicBezTo>
                    <a:pt x="208" y="464"/>
                    <a:pt x="278" y="496"/>
                    <a:pt x="346" y="496"/>
                  </a:cubicBezTo>
                  <a:cubicBezTo>
                    <a:pt x="394" y="496"/>
                    <a:pt x="442" y="480"/>
                    <a:pt x="483" y="452"/>
                  </a:cubicBezTo>
                  <a:cubicBezTo>
                    <a:pt x="583" y="352"/>
                    <a:pt x="616" y="219"/>
                    <a:pt x="550" y="85"/>
                  </a:cubicBezTo>
                  <a:cubicBezTo>
                    <a:pt x="499"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28"/>
            <p:cNvSpPr/>
            <p:nvPr/>
          </p:nvSpPr>
          <p:spPr>
            <a:xfrm>
              <a:off x="8045600" y="3352425"/>
              <a:ext cx="12525" cy="11925"/>
            </a:xfrm>
            <a:custGeom>
              <a:avLst/>
              <a:gdLst/>
              <a:ahLst/>
              <a:cxnLst/>
              <a:rect l="l" t="t" r="r" b="b"/>
              <a:pathLst>
                <a:path w="501" h="477" extrusionOk="0">
                  <a:moveTo>
                    <a:pt x="240" y="0"/>
                  </a:moveTo>
                  <a:cubicBezTo>
                    <a:pt x="121" y="0"/>
                    <a:pt x="0" y="84"/>
                    <a:pt x="0" y="243"/>
                  </a:cubicBezTo>
                  <a:cubicBezTo>
                    <a:pt x="0" y="376"/>
                    <a:pt x="134" y="476"/>
                    <a:pt x="267" y="476"/>
                  </a:cubicBezTo>
                  <a:cubicBezTo>
                    <a:pt x="401" y="443"/>
                    <a:pt x="501" y="343"/>
                    <a:pt x="467" y="209"/>
                  </a:cubicBezTo>
                  <a:cubicBezTo>
                    <a:pt x="452" y="67"/>
                    <a:pt x="346"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28"/>
            <p:cNvSpPr/>
            <p:nvPr/>
          </p:nvSpPr>
          <p:spPr>
            <a:xfrm>
              <a:off x="7882150" y="3492525"/>
              <a:ext cx="13350" cy="12250"/>
            </a:xfrm>
            <a:custGeom>
              <a:avLst/>
              <a:gdLst/>
              <a:ahLst/>
              <a:cxnLst/>
              <a:rect l="l" t="t" r="r" b="b"/>
              <a:pathLst>
                <a:path w="534" h="490" extrusionOk="0">
                  <a:moveTo>
                    <a:pt x="255" y="1"/>
                  </a:moveTo>
                  <a:cubicBezTo>
                    <a:pt x="192" y="1"/>
                    <a:pt x="134" y="26"/>
                    <a:pt x="100" y="76"/>
                  </a:cubicBezTo>
                  <a:cubicBezTo>
                    <a:pt x="0" y="176"/>
                    <a:pt x="0" y="343"/>
                    <a:pt x="100" y="443"/>
                  </a:cubicBezTo>
                  <a:cubicBezTo>
                    <a:pt x="145" y="473"/>
                    <a:pt x="204" y="489"/>
                    <a:pt x="264" y="489"/>
                  </a:cubicBezTo>
                  <a:cubicBezTo>
                    <a:pt x="337" y="489"/>
                    <a:pt x="412" y="465"/>
                    <a:pt x="467" y="409"/>
                  </a:cubicBezTo>
                  <a:cubicBezTo>
                    <a:pt x="534" y="309"/>
                    <a:pt x="534" y="143"/>
                    <a:pt x="434" y="76"/>
                  </a:cubicBezTo>
                  <a:cubicBezTo>
                    <a:pt x="384" y="26"/>
                    <a:pt x="317" y="1"/>
                    <a:pt x="2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28"/>
            <p:cNvSpPr/>
            <p:nvPr/>
          </p:nvSpPr>
          <p:spPr>
            <a:xfrm>
              <a:off x="7887150" y="3718125"/>
              <a:ext cx="12225" cy="9100"/>
            </a:xfrm>
            <a:custGeom>
              <a:avLst/>
              <a:gdLst/>
              <a:ahLst/>
              <a:cxnLst/>
              <a:rect l="l" t="t" r="r" b="b"/>
              <a:pathLst>
                <a:path w="489" h="364" extrusionOk="0">
                  <a:moveTo>
                    <a:pt x="116" y="1"/>
                  </a:moveTo>
                  <a:cubicBezTo>
                    <a:pt x="74" y="1"/>
                    <a:pt x="41" y="35"/>
                    <a:pt x="34" y="125"/>
                  </a:cubicBezTo>
                  <a:cubicBezTo>
                    <a:pt x="0" y="225"/>
                    <a:pt x="100" y="359"/>
                    <a:pt x="234" y="359"/>
                  </a:cubicBezTo>
                  <a:cubicBezTo>
                    <a:pt x="251" y="362"/>
                    <a:pt x="266" y="363"/>
                    <a:pt x="279" y="363"/>
                  </a:cubicBezTo>
                  <a:cubicBezTo>
                    <a:pt x="488" y="363"/>
                    <a:pt x="25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28"/>
            <p:cNvSpPr/>
            <p:nvPr/>
          </p:nvSpPr>
          <p:spPr>
            <a:xfrm>
              <a:off x="7717025" y="3831500"/>
              <a:ext cx="12525" cy="12200"/>
            </a:xfrm>
            <a:custGeom>
              <a:avLst/>
              <a:gdLst/>
              <a:ahLst/>
              <a:cxnLst/>
              <a:rect l="l" t="t" r="r" b="b"/>
              <a:pathLst>
                <a:path w="501" h="488" extrusionOk="0">
                  <a:moveTo>
                    <a:pt x="249" y="0"/>
                  </a:moveTo>
                  <a:cubicBezTo>
                    <a:pt x="195" y="0"/>
                    <a:pt x="141" y="19"/>
                    <a:pt x="101" y="60"/>
                  </a:cubicBezTo>
                  <a:cubicBezTo>
                    <a:pt x="1" y="160"/>
                    <a:pt x="1" y="327"/>
                    <a:pt x="101" y="427"/>
                  </a:cubicBezTo>
                  <a:cubicBezTo>
                    <a:pt x="142" y="469"/>
                    <a:pt x="198" y="488"/>
                    <a:pt x="253" y="488"/>
                  </a:cubicBezTo>
                  <a:cubicBezTo>
                    <a:pt x="375" y="488"/>
                    <a:pt x="501" y="397"/>
                    <a:pt x="501" y="260"/>
                  </a:cubicBezTo>
                  <a:cubicBezTo>
                    <a:pt x="501" y="98"/>
                    <a:pt x="372"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28"/>
            <p:cNvSpPr/>
            <p:nvPr/>
          </p:nvSpPr>
          <p:spPr>
            <a:xfrm>
              <a:off x="7742875" y="4011800"/>
              <a:ext cx="13725" cy="8850"/>
            </a:xfrm>
            <a:custGeom>
              <a:avLst/>
              <a:gdLst/>
              <a:ahLst/>
              <a:cxnLst/>
              <a:rect l="l" t="t" r="r" b="b"/>
              <a:pathLst>
                <a:path w="549" h="354" extrusionOk="0">
                  <a:moveTo>
                    <a:pt x="84" y="1"/>
                  </a:moveTo>
                  <a:cubicBezTo>
                    <a:pt x="35" y="1"/>
                    <a:pt x="1" y="34"/>
                    <a:pt x="1" y="120"/>
                  </a:cubicBezTo>
                  <a:cubicBezTo>
                    <a:pt x="1" y="253"/>
                    <a:pt x="101" y="353"/>
                    <a:pt x="267" y="353"/>
                  </a:cubicBezTo>
                  <a:cubicBezTo>
                    <a:pt x="549" y="353"/>
                    <a:pt x="242"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28"/>
            <p:cNvSpPr/>
            <p:nvPr/>
          </p:nvSpPr>
          <p:spPr>
            <a:xfrm>
              <a:off x="7820600" y="3968125"/>
              <a:ext cx="14025" cy="12400"/>
            </a:xfrm>
            <a:custGeom>
              <a:avLst/>
              <a:gdLst/>
              <a:ahLst/>
              <a:cxnLst/>
              <a:rect l="l" t="t" r="r" b="b"/>
              <a:pathLst>
                <a:path w="561" h="496" extrusionOk="0">
                  <a:moveTo>
                    <a:pt x="268" y="1"/>
                  </a:moveTo>
                  <a:cubicBezTo>
                    <a:pt x="164" y="1"/>
                    <a:pt x="64" y="69"/>
                    <a:pt x="27" y="199"/>
                  </a:cubicBezTo>
                  <a:cubicBezTo>
                    <a:pt x="1" y="358"/>
                    <a:pt x="142" y="496"/>
                    <a:pt x="285" y="496"/>
                  </a:cubicBezTo>
                  <a:cubicBezTo>
                    <a:pt x="323" y="496"/>
                    <a:pt x="360" y="486"/>
                    <a:pt x="394" y="466"/>
                  </a:cubicBezTo>
                  <a:cubicBezTo>
                    <a:pt x="528" y="366"/>
                    <a:pt x="561" y="232"/>
                    <a:pt x="494" y="132"/>
                  </a:cubicBezTo>
                  <a:cubicBezTo>
                    <a:pt x="435" y="44"/>
                    <a:pt x="350"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28"/>
            <p:cNvSpPr/>
            <p:nvPr/>
          </p:nvSpPr>
          <p:spPr>
            <a:xfrm>
              <a:off x="7800400" y="3877800"/>
              <a:ext cx="13825" cy="8125"/>
            </a:xfrm>
            <a:custGeom>
              <a:avLst/>
              <a:gdLst/>
              <a:ahLst/>
              <a:cxnLst/>
              <a:rect l="l" t="t" r="r" b="b"/>
              <a:pathLst>
                <a:path w="553" h="325" extrusionOk="0">
                  <a:moveTo>
                    <a:pt x="336" y="1"/>
                  </a:moveTo>
                  <a:cubicBezTo>
                    <a:pt x="314" y="1"/>
                    <a:pt x="291" y="3"/>
                    <a:pt x="268" y="9"/>
                  </a:cubicBezTo>
                  <a:cubicBezTo>
                    <a:pt x="0" y="33"/>
                    <a:pt x="301" y="324"/>
                    <a:pt x="457" y="324"/>
                  </a:cubicBezTo>
                  <a:cubicBezTo>
                    <a:pt x="515" y="324"/>
                    <a:pt x="553" y="284"/>
                    <a:pt x="535" y="176"/>
                  </a:cubicBezTo>
                  <a:cubicBezTo>
                    <a:pt x="535" y="65"/>
                    <a:pt x="443" y="1"/>
                    <a:pt x="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28"/>
            <p:cNvSpPr/>
            <p:nvPr/>
          </p:nvSpPr>
          <p:spPr>
            <a:xfrm>
              <a:off x="7671725" y="3996950"/>
              <a:ext cx="17250" cy="12325"/>
            </a:xfrm>
            <a:custGeom>
              <a:avLst/>
              <a:gdLst/>
              <a:ahLst/>
              <a:cxnLst/>
              <a:rect l="l" t="t" r="r" b="b"/>
              <a:pathLst>
                <a:path w="690" h="493" extrusionOk="0">
                  <a:moveTo>
                    <a:pt x="354" y="1"/>
                  </a:moveTo>
                  <a:cubicBezTo>
                    <a:pt x="296" y="1"/>
                    <a:pt x="234" y="24"/>
                    <a:pt x="178" y="80"/>
                  </a:cubicBezTo>
                  <a:cubicBezTo>
                    <a:pt x="1" y="257"/>
                    <a:pt x="151" y="493"/>
                    <a:pt x="336" y="493"/>
                  </a:cubicBezTo>
                  <a:cubicBezTo>
                    <a:pt x="394" y="493"/>
                    <a:pt x="456" y="469"/>
                    <a:pt x="512" y="414"/>
                  </a:cubicBezTo>
                  <a:cubicBezTo>
                    <a:pt x="689" y="236"/>
                    <a:pt x="539"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28"/>
            <p:cNvSpPr/>
            <p:nvPr/>
          </p:nvSpPr>
          <p:spPr>
            <a:xfrm>
              <a:off x="7634125" y="4208550"/>
              <a:ext cx="14200" cy="12425"/>
            </a:xfrm>
            <a:custGeom>
              <a:avLst/>
              <a:gdLst/>
              <a:ahLst/>
              <a:cxnLst/>
              <a:rect l="l" t="t" r="r" b="b"/>
              <a:pathLst>
                <a:path w="568" h="497" extrusionOk="0">
                  <a:moveTo>
                    <a:pt x="298" y="1"/>
                  </a:moveTo>
                  <a:cubicBezTo>
                    <a:pt x="209" y="1"/>
                    <a:pt x="121" y="49"/>
                    <a:pt x="81" y="155"/>
                  </a:cubicBezTo>
                  <a:cubicBezTo>
                    <a:pt x="1" y="356"/>
                    <a:pt x="162" y="496"/>
                    <a:pt x="318" y="496"/>
                  </a:cubicBezTo>
                  <a:cubicBezTo>
                    <a:pt x="421" y="496"/>
                    <a:pt x="521" y="435"/>
                    <a:pt x="548" y="289"/>
                  </a:cubicBezTo>
                  <a:cubicBezTo>
                    <a:pt x="568" y="109"/>
                    <a:pt x="43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28"/>
            <p:cNvSpPr/>
            <p:nvPr/>
          </p:nvSpPr>
          <p:spPr>
            <a:xfrm>
              <a:off x="7685325" y="4154475"/>
              <a:ext cx="12550" cy="12325"/>
            </a:xfrm>
            <a:custGeom>
              <a:avLst/>
              <a:gdLst/>
              <a:ahLst/>
              <a:cxnLst/>
              <a:rect l="l" t="t" r="r" b="b"/>
              <a:pathLst>
                <a:path w="502" h="493" extrusionOk="0">
                  <a:moveTo>
                    <a:pt x="219" y="1"/>
                  </a:moveTo>
                  <a:cubicBezTo>
                    <a:pt x="102" y="1"/>
                    <a:pt x="1" y="97"/>
                    <a:pt x="1" y="250"/>
                  </a:cubicBezTo>
                  <a:cubicBezTo>
                    <a:pt x="1" y="387"/>
                    <a:pt x="110" y="493"/>
                    <a:pt x="232" y="493"/>
                  </a:cubicBezTo>
                  <a:cubicBezTo>
                    <a:pt x="289" y="493"/>
                    <a:pt x="348" y="470"/>
                    <a:pt x="401" y="417"/>
                  </a:cubicBezTo>
                  <a:cubicBezTo>
                    <a:pt x="501" y="317"/>
                    <a:pt x="501" y="184"/>
                    <a:pt x="401" y="83"/>
                  </a:cubicBezTo>
                  <a:cubicBezTo>
                    <a:pt x="344" y="26"/>
                    <a:pt x="27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28"/>
            <p:cNvSpPr/>
            <p:nvPr/>
          </p:nvSpPr>
          <p:spPr>
            <a:xfrm>
              <a:off x="7652825" y="4003100"/>
              <a:ext cx="11700" cy="12550"/>
            </a:xfrm>
            <a:custGeom>
              <a:avLst/>
              <a:gdLst/>
              <a:ahLst/>
              <a:cxnLst/>
              <a:rect l="l" t="t" r="r" b="b"/>
              <a:pathLst>
                <a:path w="468" h="502" extrusionOk="0">
                  <a:moveTo>
                    <a:pt x="234" y="1"/>
                  </a:moveTo>
                  <a:cubicBezTo>
                    <a:pt x="100" y="1"/>
                    <a:pt x="0" y="101"/>
                    <a:pt x="0" y="234"/>
                  </a:cubicBezTo>
                  <a:cubicBezTo>
                    <a:pt x="0" y="368"/>
                    <a:pt x="100" y="501"/>
                    <a:pt x="234" y="501"/>
                  </a:cubicBezTo>
                  <a:cubicBezTo>
                    <a:pt x="367" y="501"/>
                    <a:pt x="467" y="368"/>
                    <a:pt x="467" y="234"/>
                  </a:cubicBezTo>
                  <a:cubicBezTo>
                    <a:pt x="467"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28"/>
            <p:cNvSpPr/>
            <p:nvPr/>
          </p:nvSpPr>
          <p:spPr>
            <a:xfrm>
              <a:off x="7584425" y="4090800"/>
              <a:ext cx="14000" cy="11925"/>
            </a:xfrm>
            <a:custGeom>
              <a:avLst/>
              <a:gdLst/>
              <a:ahLst/>
              <a:cxnLst/>
              <a:rect l="l" t="t" r="r" b="b"/>
              <a:pathLst>
                <a:path w="560" h="477" extrusionOk="0">
                  <a:moveTo>
                    <a:pt x="272" y="1"/>
                  </a:moveTo>
                  <a:cubicBezTo>
                    <a:pt x="204" y="1"/>
                    <a:pt x="140" y="30"/>
                    <a:pt x="101" y="95"/>
                  </a:cubicBezTo>
                  <a:cubicBezTo>
                    <a:pt x="1" y="195"/>
                    <a:pt x="34" y="362"/>
                    <a:pt x="134" y="429"/>
                  </a:cubicBezTo>
                  <a:cubicBezTo>
                    <a:pt x="184" y="462"/>
                    <a:pt x="236" y="477"/>
                    <a:pt x="286" y="477"/>
                  </a:cubicBezTo>
                  <a:cubicBezTo>
                    <a:pt x="434" y="477"/>
                    <a:pt x="559" y="345"/>
                    <a:pt x="534" y="195"/>
                  </a:cubicBezTo>
                  <a:cubicBezTo>
                    <a:pt x="494" y="73"/>
                    <a:pt x="378"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28"/>
            <p:cNvSpPr/>
            <p:nvPr/>
          </p:nvSpPr>
          <p:spPr>
            <a:xfrm>
              <a:off x="7596100" y="4410900"/>
              <a:ext cx="12550" cy="12525"/>
            </a:xfrm>
            <a:custGeom>
              <a:avLst/>
              <a:gdLst/>
              <a:ahLst/>
              <a:cxnLst/>
              <a:rect l="l" t="t" r="r" b="b"/>
              <a:pathLst>
                <a:path w="502" h="501" extrusionOk="0">
                  <a:moveTo>
                    <a:pt x="268" y="0"/>
                  </a:moveTo>
                  <a:cubicBezTo>
                    <a:pt x="101" y="0"/>
                    <a:pt x="1" y="100"/>
                    <a:pt x="1" y="234"/>
                  </a:cubicBezTo>
                  <a:cubicBezTo>
                    <a:pt x="1" y="367"/>
                    <a:pt x="101" y="501"/>
                    <a:pt x="234" y="501"/>
                  </a:cubicBezTo>
                  <a:cubicBezTo>
                    <a:pt x="368" y="501"/>
                    <a:pt x="468" y="401"/>
                    <a:pt x="468" y="267"/>
                  </a:cubicBezTo>
                  <a:cubicBezTo>
                    <a:pt x="501" y="134"/>
                    <a:pt x="368" y="34"/>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28"/>
            <p:cNvSpPr/>
            <p:nvPr/>
          </p:nvSpPr>
          <p:spPr>
            <a:xfrm>
              <a:off x="7663175" y="4371525"/>
              <a:ext cx="13850" cy="11800"/>
            </a:xfrm>
            <a:custGeom>
              <a:avLst/>
              <a:gdLst/>
              <a:ahLst/>
              <a:cxnLst/>
              <a:rect l="l" t="t" r="r" b="b"/>
              <a:pathLst>
                <a:path w="554" h="472" extrusionOk="0">
                  <a:moveTo>
                    <a:pt x="293" y="1"/>
                  </a:moveTo>
                  <a:cubicBezTo>
                    <a:pt x="193" y="1"/>
                    <a:pt x="91" y="61"/>
                    <a:pt x="53" y="174"/>
                  </a:cubicBezTo>
                  <a:cubicBezTo>
                    <a:pt x="0" y="333"/>
                    <a:pt x="136" y="471"/>
                    <a:pt x="295" y="471"/>
                  </a:cubicBezTo>
                  <a:cubicBezTo>
                    <a:pt x="336" y="471"/>
                    <a:pt x="379" y="462"/>
                    <a:pt x="420" y="441"/>
                  </a:cubicBezTo>
                  <a:cubicBezTo>
                    <a:pt x="520" y="375"/>
                    <a:pt x="553" y="241"/>
                    <a:pt x="487" y="108"/>
                  </a:cubicBezTo>
                  <a:cubicBezTo>
                    <a:pt x="443" y="36"/>
                    <a:pt x="36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28"/>
            <p:cNvSpPr/>
            <p:nvPr/>
          </p:nvSpPr>
          <p:spPr>
            <a:xfrm>
              <a:off x="7668650" y="4265175"/>
              <a:ext cx="11700" cy="11625"/>
            </a:xfrm>
            <a:custGeom>
              <a:avLst/>
              <a:gdLst/>
              <a:ahLst/>
              <a:cxnLst/>
              <a:rect l="l" t="t" r="r" b="b"/>
              <a:pathLst>
                <a:path w="468" h="465" extrusionOk="0">
                  <a:moveTo>
                    <a:pt x="234" y="0"/>
                  </a:moveTo>
                  <a:cubicBezTo>
                    <a:pt x="118" y="0"/>
                    <a:pt x="1" y="75"/>
                    <a:pt x="1" y="225"/>
                  </a:cubicBezTo>
                  <a:cubicBezTo>
                    <a:pt x="1" y="345"/>
                    <a:pt x="81" y="464"/>
                    <a:pt x="193" y="464"/>
                  </a:cubicBezTo>
                  <a:cubicBezTo>
                    <a:pt x="207" y="464"/>
                    <a:pt x="220" y="462"/>
                    <a:pt x="234" y="459"/>
                  </a:cubicBezTo>
                  <a:cubicBezTo>
                    <a:pt x="368" y="459"/>
                    <a:pt x="468" y="359"/>
                    <a:pt x="468" y="225"/>
                  </a:cubicBezTo>
                  <a:cubicBezTo>
                    <a:pt x="468" y="75"/>
                    <a:pt x="351"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28"/>
            <p:cNvSpPr/>
            <p:nvPr/>
          </p:nvSpPr>
          <p:spPr>
            <a:xfrm>
              <a:off x="7511050" y="4236600"/>
              <a:ext cx="12525" cy="12550"/>
            </a:xfrm>
            <a:custGeom>
              <a:avLst/>
              <a:gdLst/>
              <a:ahLst/>
              <a:cxnLst/>
              <a:rect l="l" t="t" r="r" b="b"/>
              <a:pathLst>
                <a:path w="501" h="502" extrusionOk="0">
                  <a:moveTo>
                    <a:pt x="267" y="1"/>
                  </a:moveTo>
                  <a:cubicBezTo>
                    <a:pt x="134" y="1"/>
                    <a:pt x="0" y="101"/>
                    <a:pt x="0" y="234"/>
                  </a:cubicBezTo>
                  <a:cubicBezTo>
                    <a:pt x="0" y="368"/>
                    <a:pt x="100" y="501"/>
                    <a:pt x="234" y="501"/>
                  </a:cubicBezTo>
                  <a:cubicBezTo>
                    <a:pt x="367" y="501"/>
                    <a:pt x="467"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28"/>
            <p:cNvSpPr/>
            <p:nvPr/>
          </p:nvSpPr>
          <p:spPr>
            <a:xfrm>
              <a:off x="7323400" y="4488125"/>
              <a:ext cx="16200" cy="11800"/>
            </a:xfrm>
            <a:custGeom>
              <a:avLst/>
              <a:gdLst/>
              <a:ahLst/>
              <a:cxnLst/>
              <a:rect l="l" t="t" r="r" b="b"/>
              <a:pathLst>
                <a:path w="648" h="472" extrusionOk="0">
                  <a:moveTo>
                    <a:pt x="286" y="0"/>
                  </a:moveTo>
                  <a:cubicBezTo>
                    <a:pt x="221" y="0"/>
                    <a:pt x="156" y="25"/>
                    <a:pt x="101" y="80"/>
                  </a:cubicBezTo>
                  <a:cubicBezTo>
                    <a:pt x="1" y="180"/>
                    <a:pt x="34" y="347"/>
                    <a:pt x="134" y="414"/>
                  </a:cubicBezTo>
                  <a:cubicBezTo>
                    <a:pt x="182" y="455"/>
                    <a:pt x="233" y="472"/>
                    <a:pt x="283" y="472"/>
                  </a:cubicBezTo>
                  <a:cubicBezTo>
                    <a:pt x="479" y="472"/>
                    <a:pt x="647" y="206"/>
                    <a:pt x="435" y="47"/>
                  </a:cubicBezTo>
                  <a:cubicBezTo>
                    <a:pt x="390" y="17"/>
                    <a:pt x="33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28"/>
            <p:cNvSpPr/>
            <p:nvPr/>
          </p:nvSpPr>
          <p:spPr>
            <a:xfrm>
              <a:off x="7411475" y="4455925"/>
              <a:ext cx="17525" cy="12725"/>
            </a:xfrm>
            <a:custGeom>
              <a:avLst/>
              <a:gdLst/>
              <a:ahLst/>
              <a:cxnLst/>
              <a:rect l="l" t="t" r="r" b="b"/>
              <a:pathLst>
                <a:path w="701" h="509" extrusionOk="0">
                  <a:moveTo>
                    <a:pt x="367" y="0"/>
                  </a:moveTo>
                  <a:cubicBezTo>
                    <a:pt x="330" y="0"/>
                    <a:pt x="289" y="11"/>
                    <a:pt x="247" y="34"/>
                  </a:cubicBezTo>
                  <a:cubicBezTo>
                    <a:pt x="1" y="157"/>
                    <a:pt x="124" y="509"/>
                    <a:pt x="355" y="509"/>
                  </a:cubicBezTo>
                  <a:cubicBezTo>
                    <a:pt x="374" y="509"/>
                    <a:pt x="394" y="506"/>
                    <a:pt x="414" y="501"/>
                  </a:cubicBezTo>
                  <a:cubicBezTo>
                    <a:pt x="701" y="386"/>
                    <a:pt x="593"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28"/>
            <p:cNvSpPr/>
            <p:nvPr/>
          </p:nvSpPr>
          <p:spPr>
            <a:xfrm>
              <a:off x="7490925" y="4186175"/>
              <a:ext cx="15150" cy="11550"/>
            </a:xfrm>
            <a:custGeom>
              <a:avLst/>
              <a:gdLst/>
              <a:ahLst/>
              <a:cxnLst/>
              <a:rect l="l" t="t" r="r" b="b"/>
              <a:pathLst>
                <a:path w="606" h="462" extrusionOk="0">
                  <a:moveTo>
                    <a:pt x="322" y="0"/>
                  </a:moveTo>
                  <a:cubicBezTo>
                    <a:pt x="107" y="0"/>
                    <a:pt x="1" y="331"/>
                    <a:pt x="238" y="450"/>
                  </a:cubicBezTo>
                  <a:cubicBezTo>
                    <a:pt x="262" y="458"/>
                    <a:pt x="287" y="462"/>
                    <a:pt x="313" y="462"/>
                  </a:cubicBezTo>
                  <a:cubicBezTo>
                    <a:pt x="398" y="462"/>
                    <a:pt x="488" y="418"/>
                    <a:pt x="538" y="317"/>
                  </a:cubicBezTo>
                  <a:cubicBezTo>
                    <a:pt x="605" y="183"/>
                    <a:pt x="538" y="50"/>
                    <a:pt x="405" y="16"/>
                  </a:cubicBezTo>
                  <a:cubicBezTo>
                    <a:pt x="376" y="5"/>
                    <a:pt x="348" y="0"/>
                    <a:pt x="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28"/>
            <p:cNvSpPr/>
            <p:nvPr/>
          </p:nvSpPr>
          <p:spPr>
            <a:xfrm>
              <a:off x="7410150" y="4255275"/>
              <a:ext cx="13350" cy="12025"/>
            </a:xfrm>
            <a:custGeom>
              <a:avLst/>
              <a:gdLst/>
              <a:ahLst/>
              <a:cxnLst/>
              <a:rect l="l" t="t" r="r" b="b"/>
              <a:pathLst>
                <a:path w="534" h="481" extrusionOk="0">
                  <a:moveTo>
                    <a:pt x="282" y="1"/>
                  </a:moveTo>
                  <a:cubicBezTo>
                    <a:pt x="232" y="1"/>
                    <a:pt x="180" y="17"/>
                    <a:pt x="134" y="54"/>
                  </a:cubicBezTo>
                  <a:cubicBezTo>
                    <a:pt x="33" y="154"/>
                    <a:pt x="0" y="288"/>
                    <a:pt x="100" y="388"/>
                  </a:cubicBezTo>
                  <a:cubicBezTo>
                    <a:pt x="151" y="451"/>
                    <a:pt x="220" y="481"/>
                    <a:pt x="289" y="481"/>
                  </a:cubicBezTo>
                  <a:cubicBezTo>
                    <a:pt x="402" y="481"/>
                    <a:pt x="513" y="400"/>
                    <a:pt x="534" y="254"/>
                  </a:cubicBezTo>
                  <a:cubicBezTo>
                    <a:pt x="534" y="110"/>
                    <a:pt x="413"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28"/>
            <p:cNvSpPr/>
            <p:nvPr/>
          </p:nvSpPr>
          <p:spPr>
            <a:xfrm>
              <a:off x="7369275" y="4467400"/>
              <a:ext cx="14775" cy="11950"/>
            </a:xfrm>
            <a:custGeom>
              <a:avLst/>
              <a:gdLst/>
              <a:ahLst/>
              <a:cxnLst/>
              <a:rect l="l" t="t" r="r" b="b"/>
              <a:pathLst>
                <a:path w="591" h="478" extrusionOk="0">
                  <a:moveTo>
                    <a:pt x="299" y="0"/>
                  </a:moveTo>
                  <a:cubicBezTo>
                    <a:pt x="191" y="0"/>
                    <a:pt x="95" y="65"/>
                    <a:pt x="67" y="175"/>
                  </a:cubicBezTo>
                  <a:cubicBezTo>
                    <a:pt x="1" y="276"/>
                    <a:pt x="67" y="409"/>
                    <a:pt x="201" y="476"/>
                  </a:cubicBezTo>
                  <a:cubicBezTo>
                    <a:pt x="212" y="477"/>
                    <a:pt x="224" y="478"/>
                    <a:pt x="235" y="478"/>
                  </a:cubicBezTo>
                  <a:cubicBezTo>
                    <a:pt x="478" y="478"/>
                    <a:pt x="591" y="136"/>
                    <a:pt x="368" y="9"/>
                  </a:cubicBezTo>
                  <a:cubicBezTo>
                    <a:pt x="345" y="3"/>
                    <a:pt x="322"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28"/>
            <p:cNvSpPr/>
            <p:nvPr/>
          </p:nvSpPr>
          <p:spPr>
            <a:xfrm>
              <a:off x="7042225" y="4605825"/>
              <a:ext cx="17650" cy="12750"/>
            </a:xfrm>
            <a:custGeom>
              <a:avLst/>
              <a:gdLst/>
              <a:ahLst/>
              <a:cxnLst/>
              <a:rect l="l" t="t" r="r" b="b"/>
              <a:pathLst>
                <a:path w="706" h="510" extrusionOk="0">
                  <a:moveTo>
                    <a:pt x="376" y="0"/>
                  </a:moveTo>
                  <a:cubicBezTo>
                    <a:pt x="333" y="0"/>
                    <a:pt x="287" y="13"/>
                    <a:pt x="240" y="42"/>
                  </a:cubicBezTo>
                  <a:cubicBezTo>
                    <a:pt x="1" y="202"/>
                    <a:pt x="164" y="510"/>
                    <a:pt x="376" y="510"/>
                  </a:cubicBezTo>
                  <a:cubicBezTo>
                    <a:pt x="429" y="510"/>
                    <a:pt x="486" y="490"/>
                    <a:pt x="540" y="443"/>
                  </a:cubicBezTo>
                  <a:cubicBezTo>
                    <a:pt x="705" y="278"/>
                    <a:pt x="576"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28"/>
            <p:cNvSpPr/>
            <p:nvPr/>
          </p:nvSpPr>
          <p:spPr>
            <a:xfrm>
              <a:off x="7059050" y="4717775"/>
              <a:ext cx="14200" cy="11875"/>
            </a:xfrm>
            <a:custGeom>
              <a:avLst/>
              <a:gdLst/>
              <a:ahLst/>
              <a:cxnLst/>
              <a:rect l="l" t="t" r="r" b="b"/>
              <a:pathLst>
                <a:path w="568" h="475" extrusionOk="0">
                  <a:moveTo>
                    <a:pt x="234" y="1"/>
                  </a:moveTo>
                  <a:cubicBezTo>
                    <a:pt x="101" y="1"/>
                    <a:pt x="1" y="134"/>
                    <a:pt x="1" y="268"/>
                  </a:cubicBezTo>
                  <a:cubicBezTo>
                    <a:pt x="1" y="384"/>
                    <a:pt x="101" y="474"/>
                    <a:pt x="215" y="474"/>
                  </a:cubicBezTo>
                  <a:cubicBezTo>
                    <a:pt x="233" y="474"/>
                    <a:pt x="250" y="472"/>
                    <a:pt x="268" y="468"/>
                  </a:cubicBezTo>
                  <a:cubicBezTo>
                    <a:pt x="568" y="435"/>
                    <a:pt x="501"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28"/>
            <p:cNvSpPr/>
            <p:nvPr/>
          </p:nvSpPr>
          <p:spPr>
            <a:xfrm>
              <a:off x="7155175" y="4645975"/>
              <a:ext cx="15650" cy="12650"/>
            </a:xfrm>
            <a:custGeom>
              <a:avLst/>
              <a:gdLst/>
              <a:ahLst/>
              <a:cxnLst/>
              <a:rect l="l" t="t" r="r" b="b"/>
              <a:pathLst>
                <a:path w="626" h="506" extrusionOk="0">
                  <a:moveTo>
                    <a:pt x="320" y="1"/>
                  </a:moveTo>
                  <a:cubicBezTo>
                    <a:pt x="138" y="1"/>
                    <a:pt x="0" y="217"/>
                    <a:pt x="125" y="404"/>
                  </a:cubicBezTo>
                  <a:cubicBezTo>
                    <a:pt x="168" y="469"/>
                    <a:pt x="239" y="506"/>
                    <a:pt x="320" y="506"/>
                  </a:cubicBezTo>
                  <a:cubicBezTo>
                    <a:pt x="364" y="506"/>
                    <a:pt x="412" y="495"/>
                    <a:pt x="459" y="471"/>
                  </a:cubicBezTo>
                  <a:cubicBezTo>
                    <a:pt x="626" y="338"/>
                    <a:pt x="559"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28"/>
            <p:cNvSpPr/>
            <p:nvPr/>
          </p:nvSpPr>
          <p:spPr>
            <a:xfrm>
              <a:off x="7070725" y="4559000"/>
              <a:ext cx="15875" cy="12025"/>
            </a:xfrm>
            <a:custGeom>
              <a:avLst/>
              <a:gdLst/>
              <a:ahLst/>
              <a:cxnLst/>
              <a:rect l="l" t="t" r="r" b="b"/>
              <a:pathLst>
                <a:path w="635" h="481" extrusionOk="0">
                  <a:moveTo>
                    <a:pt x="324" y="1"/>
                  </a:moveTo>
                  <a:cubicBezTo>
                    <a:pt x="254" y="1"/>
                    <a:pt x="189" y="26"/>
                    <a:pt x="134" y="81"/>
                  </a:cubicBezTo>
                  <a:cubicBezTo>
                    <a:pt x="1" y="247"/>
                    <a:pt x="134" y="481"/>
                    <a:pt x="334" y="481"/>
                  </a:cubicBezTo>
                  <a:cubicBezTo>
                    <a:pt x="568" y="481"/>
                    <a:pt x="635" y="214"/>
                    <a:pt x="501" y="47"/>
                  </a:cubicBezTo>
                  <a:cubicBezTo>
                    <a:pt x="441" y="17"/>
                    <a:pt x="381" y="1"/>
                    <a:pt x="3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28"/>
            <p:cNvSpPr/>
            <p:nvPr/>
          </p:nvSpPr>
          <p:spPr>
            <a:xfrm>
              <a:off x="6751625" y="4734900"/>
              <a:ext cx="17350" cy="12150"/>
            </a:xfrm>
            <a:custGeom>
              <a:avLst/>
              <a:gdLst/>
              <a:ahLst/>
              <a:cxnLst/>
              <a:rect l="l" t="t" r="r" b="b"/>
              <a:pathLst>
                <a:path w="694" h="486" extrusionOk="0">
                  <a:moveTo>
                    <a:pt x="349" y="0"/>
                  </a:moveTo>
                  <a:cubicBezTo>
                    <a:pt x="320" y="0"/>
                    <a:pt x="289" y="5"/>
                    <a:pt x="256" y="16"/>
                  </a:cubicBezTo>
                  <a:cubicBezTo>
                    <a:pt x="0" y="130"/>
                    <a:pt x="107" y="486"/>
                    <a:pt x="330" y="486"/>
                  </a:cubicBezTo>
                  <a:cubicBezTo>
                    <a:pt x="369" y="486"/>
                    <a:pt x="411" y="475"/>
                    <a:pt x="456" y="450"/>
                  </a:cubicBezTo>
                  <a:cubicBezTo>
                    <a:pt x="694" y="331"/>
                    <a:pt x="587" y="0"/>
                    <a:pt x="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28"/>
            <p:cNvSpPr/>
            <p:nvPr/>
          </p:nvSpPr>
          <p:spPr>
            <a:xfrm>
              <a:off x="6794700" y="4821825"/>
              <a:ext cx="15325" cy="12200"/>
            </a:xfrm>
            <a:custGeom>
              <a:avLst/>
              <a:gdLst/>
              <a:ahLst/>
              <a:cxnLst/>
              <a:rect l="l" t="t" r="r" b="b"/>
              <a:pathLst>
                <a:path w="613" h="488" extrusionOk="0">
                  <a:moveTo>
                    <a:pt x="264" y="1"/>
                  </a:moveTo>
                  <a:cubicBezTo>
                    <a:pt x="244" y="1"/>
                    <a:pt x="223" y="3"/>
                    <a:pt x="201" y="9"/>
                  </a:cubicBezTo>
                  <a:cubicBezTo>
                    <a:pt x="67" y="75"/>
                    <a:pt x="1" y="209"/>
                    <a:pt x="67" y="342"/>
                  </a:cubicBezTo>
                  <a:cubicBezTo>
                    <a:pt x="93" y="444"/>
                    <a:pt x="196" y="488"/>
                    <a:pt x="288" y="488"/>
                  </a:cubicBezTo>
                  <a:cubicBezTo>
                    <a:pt x="316" y="488"/>
                    <a:pt x="344" y="483"/>
                    <a:pt x="367" y="476"/>
                  </a:cubicBezTo>
                  <a:cubicBezTo>
                    <a:pt x="612" y="322"/>
                    <a:pt x="49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28"/>
            <p:cNvSpPr/>
            <p:nvPr/>
          </p:nvSpPr>
          <p:spPr>
            <a:xfrm>
              <a:off x="7086750" y="4620525"/>
              <a:ext cx="13200" cy="12125"/>
            </a:xfrm>
            <a:custGeom>
              <a:avLst/>
              <a:gdLst/>
              <a:ahLst/>
              <a:cxnLst/>
              <a:rect l="l" t="t" r="r" b="b"/>
              <a:pathLst>
                <a:path w="528" h="485" extrusionOk="0">
                  <a:moveTo>
                    <a:pt x="264" y="1"/>
                  </a:moveTo>
                  <a:cubicBezTo>
                    <a:pt x="156" y="1"/>
                    <a:pt x="46" y="72"/>
                    <a:pt x="27" y="188"/>
                  </a:cubicBezTo>
                  <a:cubicBezTo>
                    <a:pt x="0" y="347"/>
                    <a:pt x="142" y="485"/>
                    <a:pt x="285" y="485"/>
                  </a:cubicBezTo>
                  <a:cubicBezTo>
                    <a:pt x="322" y="485"/>
                    <a:pt x="359" y="476"/>
                    <a:pt x="394" y="455"/>
                  </a:cubicBezTo>
                  <a:cubicBezTo>
                    <a:pt x="494" y="355"/>
                    <a:pt x="527" y="222"/>
                    <a:pt x="461" y="122"/>
                  </a:cubicBezTo>
                  <a:cubicBezTo>
                    <a:pt x="419" y="38"/>
                    <a:pt x="34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28"/>
            <p:cNvSpPr/>
            <p:nvPr/>
          </p:nvSpPr>
          <p:spPr>
            <a:xfrm>
              <a:off x="7102200" y="4536600"/>
              <a:ext cx="13600" cy="11350"/>
            </a:xfrm>
            <a:custGeom>
              <a:avLst/>
              <a:gdLst/>
              <a:ahLst/>
              <a:cxnLst/>
              <a:rect l="l" t="t" r="r" b="b"/>
              <a:pathLst>
                <a:path w="544" h="454" extrusionOk="0">
                  <a:moveTo>
                    <a:pt x="273" y="1"/>
                  </a:moveTo>
                  <a:cubicBezTo>
                    <a:pt x="165" y="1"/>
                    <a:pt x="70" y="60"/>
                    <a:pt x="43" y="143"/>
                  </a:cubicBezTo>
                  <a:cubicBezTo>
                    <a:pt x="1" y="331"/>
                    <a:pt x="142" y="453"/>
                    <a:pt x="286" y="453"/>
                  </a:cubicBezTo>
                  <a:cubicBezTo>
                    <a:pt x="372" y="453"/>
                    <a:pt x="460" y="409"/>
                    <a:pt x="510" y="310"/>
                  </a:cubicBezTo>
                  <a:cubicBezTo>
                    <a:pt x="543" y="176"/>
                    <a:pt x="476" y="43"/>
                    <a:pt x="343" y="9"/>
                  </a:cubicBezTo>
                  <a:cubicBezTo>
                    <a:pt x="319" y="3"/>
                    <a:pt x="296"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28"/>
            <p:cNvSpPr/>
            <p:nvPr/>
          </p:nvSpPr>
          <p:spPr>
            <a:xfrm>
              <a:off x="7048425" y="4676625"/>
              <a:ext cx="14825" cy="12300"/>
            </a:xfrm>
            <a:custGeom>
              <a:avLst/>
              <a:gdLst/>
              <a:ahLst/>
              <a:cxnLst/>
              <a:rect l="l" t="t" r="r" b="b"/>
              <a:pathLst>
                <a:path w="593" h="492" extrusionOk="0">
                  <a:moveTo>
                    <a:pt x="313" y="0"/>
                  </a:moveTo>
                  <a:cubicBezTo>
                    <a:pt x="219" y="0"/>
                    <a:pt x="110" y="44"/>
                    <a:pt x="59" y="146"/>
                  </a:cubicBezTo>
                  <a:cubicBezTo>
                    <a:pt x="0" y="293"/>
                    <a:pt x="122" y="491"/>
                    <a:pt x="289" y="491"/>
                  </a:cubicBezTo>
                  <a:cubicBezTo>
                    <a:pt x="312" y="491"/>
                    <a:pt x="335" y="487"/>
                    <a:pt x="359" y="479"/>
                  </a:cubicBezTo>
                  <a:cubicBezTo>
                    <a:pt x="559" y="413"/>
                    <a:pt x="593" y="112"/>
                    <a:pt x="392" y="12"/>
                  </a:cubicBezTo>
                  <a:cubicBezTo>
                    <a:pt x="369" y="4"/>
                    <a:pt x="341" y="0"/>
                    <a:pt x="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28"/>
            <p:cNvSpPr/>
            <p:nvPr/>
          </p:nvSpPr>
          <p:spPr>
            <a:xfrm>
              <a:off x="7209375" y="4622800"/>
              <a:ext cx="11500" cy="10325"/>
            </a:xfrm>
            <a:custGeom>
              <a:avLst/>
              <a:gdLst/>
              <a:ahLst/>
              <a:cxnLst/>
              <a:rect l="l" t="t" r="r" b="b"/>
              <a:pathLst>
                <a:path w="460" h="413" extrusionOk="0">
                  <a:moveTo>
                    <a:pt x="328" y="0"/>
                  </a:moveTo>
                  <a:cubicBezTo>
                    <a:pt x="184" y="0"/>
                    <a:pt x="1" y="413"/>
                    <a:pt x="186" y="413"/>
                  </a:cubicBezTo>
                  <a:cubicBezTo>
                    <a:pt x="206" y="413"/>
                    <a:pt x="230" y="408"/>
                    <a:pt x="259" y="397"/>
                  </a:cubicBezTo>
                  <a:cubicBezTo>
                    <a:pt x="392" y="364"/>
                    <a:pt x="459" y="231"/>
                    <a:pt x="426" y="97"/>
                  </a:cubicBezTo>
                  <a:cubicBezTo>
                    <a:pt x="400" y="28"/>
                    <a:pt x="366"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28"/>
            <p:cNvSpPr/>
            <p:nvPr/>
          </p:nvSpPr>
          <p:spPr>
            <a:xfrm>
              <a:off x="7235150" y="4491550"/>
              <a:ext cx="11575" cy="10275"/>
            </a:xfrm>
            <a:custGeom>
              <a:avLst/>
              <a:gdLst/>
              <a:ahLst/>
              <a:cxnLst/>
              <a:rect l="l" t="t" r="r" b="b"/>
              <a:pathLst>
                <a:path w="463" h="411" extrusionOk="0">
                  <a:moveTo>
                    <a:pt x="203" y="1"/>
                  </a:moveTo>
                  <a:cubicBezTo>
                    <a:pt x="1" y="1"/>
                    <a:pt x="201" y="410"/>
                    <a:pt x="340" y="410"/>
                  </a:cubicBezTo>
                  <a:cubicBezTo>
                    <a:pt x="377" y="410"/>
                    <a:pt x="409" y="382"/>
                    <a:pt x="429" y="310"/>
                  </a:cubicBezTo>
                  <a:cubicBezTo>
                    <a:pt x="462" y="210"/>
                    <a:pt x="395" y="77"/>
                    <a:pt x="262" y="10"/>
                  </a:cubicBezTo>
                  <a:cubicBezTo>
                    <a:pt x="239" y="4"/>
                    <a:pt x="219" y="1"/>
                    <a:pt x="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28"/>
            <p:cNvSpPr/>
            <p:nvPr/>
          </p:nvSpPr>
          <p:spPr>
            <a:xfrm>
              <a:off x="6961125" y="4466650"/>
              <a:ext cx="13725" cy="8950"/>
            </a:xfrm>
            <a:custGeom>
              <a:avLst/>
              <a:gdLst/>
              <a:ahLst/>
              <a:cxnLst/>
              <a:rect l="l" t="t" r="r" b="b"/>
              <a:pathLst>
                <a:path w="549" h="358" extrusionOk="0">
                  <a:moveTo>
                    <a:pt x="323" y="0"/>
                  </a:moveTo>
                  <a:cubicBezTo>
                    <a:pt x="310" y="0"/>
                    <a:pt x="296" y="2"/>
                    <a:pt x="282" y="5"/>
                  </a:cubicBezTo>
                  <a:cubicBezTo>
                    <a:pt x="1" y="5"/>
                    <a:pt x="307" y="358"/>
                    <a:pt x="465" y="358"/>
                  </a:cubicBezTo>
                  <a:cubicBezTo>
                    <a:pt x="514" y="358"/>
                    <a:pt x="549" y="325"/>
                    <a:pt x="549" y="239"/>
                  </a:cubicBezTo>
                  <a:cubicBezTo>
                    <a:pt x="519" y="120"/>
                    <a:pt x="436"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28"/>
            <p:cNvSpPr/>
            <p:nvPr/>
          </p:nvSpPr>
          <p:spPr>
            <a:xfrm>
              <a:off x="6739650" y="4718400"/>
              <a:ext cx="15450" cy="12625"/>
            </a:xfrm>
            <a:custGeom>
              <a:avLst/>
              <a:gdLst/>
              <a:ahLst/>
              <a:cxnLst/>
              <a:rect l="l" t="t" r="r" b="b"/>
              <a:pathLst>
                <a:path w="618" h="505" extrusionOk="0">
                  <a:moveTo>
                    <a:pt x="268" y="1"/>
                  </a:moveTo>
                  <a:cubicBezTo>
                    <a:pt x="209" y="1"/>
                    <a:pt x="151" y="26"/>
                    <a:pt x="101" y="76"/>
                  </a:cubicBezTo>
                  <a:cubicBezTo>
                    <a:pt x="1" y="176"/>
                    <a:pt x="1" y="343"/>
                    <a:pt x="101" y="443"/>
                  </a:cubicBezTo>
                  <a:cubicBezTo>
                    <a:pt x="151" y="486"/>
                    <a:pt x="206" y="504"/>
                    <a:pt x="259" y="504"/>
                  </a:cubicBezTo>
                  <a:cubicBezTo>
                    <a:pt x="452" y="504"/>
                    <a:pt x="618" y="259"/>
                    <a:pt x="435" y="76"/>
                  </a:cubicBezTo>
                  <a:cubicBezTo>
                    <a:pt x="385" y="26"/>
                    <a:pt x="326"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28"/>
            <p:cNvSpPr/>
            <p:nvPr/>
          </p:nvSpPr>
          <p:spPr>
            <a:xfrm>
              <a:off x="6834725" y="4775825"/>
              <a:ext cx="15550" cy="11875"/>
            </a:xfrm>
            <a:custGeom>
              <a:avLst/>
              <a:gdLst/>
              <a:ahLst/>
              <a:cxnLst/>
              <a:rect l="l" t="t" r="r" b="b"/>
              <a:pathLst>
                <a:path w="622" h="475" extrusionOk="0">
                  <a:moveTo>
                    <a:pt x="314" y="1"/>
                  </a:moveTo>
                  <a:cubicBezTo>
                    <a:pt x="288" y="1"/>
                    <a:pt x="261" y="5"/>
                    <a:pt x="234" y="14"/>
                  </a:cubicBezTo>
                  <a:cubicBezTo>
                    <a:pt x="34" y="81"/>
                    <a:pt x="1" y="347"/>
                    <a:pt x="201" y="448"/>
                  </a:cubicBezTo>
                  <a:cubicBezTo>
                    <a:pt x="238" y="466"/>
                    <a:pt x="275" y="474"/>
                    <a:pt x="311" y="474"/>
                  </a:cubicBezTo>
                  <a:cubicBezTo>
                    <a:pt x="404" y="474"/>
                    <a:pt x="486" y="420"/>
                    <a:pt x="534" y="347"/>
                  </a:cubicBezTo>
                  <a:cubicBezTo>
                    <a:pt x="621" y="174"/>
                    <a:pt x="483" y="1"/>
                    <a:pt x="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28"/>
            <p:cNvSpPr/>
            <p:nvPr/>
          </p:nvSpPr>
          <p:spPr>
            <a:xfrm>
              <a:off x="6995075" y="4609500"/>
              <a:ext cx="13125" cy="12075"/>
            </a:xfrm>
            <a:custGeom>
              <a:avLst/>
              <a:gdLst/>
              <a:ahLst/>
              <a:cxnLst/>
              <a:rect l="l" t="t" r="r" b="b"/>
              <a:pathLst>
                <a:path w="525" h="483" extrusionOk="0">
                  <a:moveTo>
                    <a:pt x="263" y="1"/>
                  </a:moveTo>
                  <a:cubicBezTo>
                    <a:pt x="152" y="1"/>
                    <a:pt x="45" y="73"/>
                    <a:pt x="25" y="196"/>
                  </a:cubicBezTo>
                  <a:cubicBezTo>
                    <a:pt x="0" y="365"/>
                    <a:pt x="117" y="482"/>
                    <a:pt x="247" y="482"/>
                  </a:cubicBezTo>
                  <a:cubicBezTo>
                    <a:pt x="295" y="482"/>
                    <a:pt x="346" y="466"/>
                    <a:pt x="392" y="429"/>
                  </a:cubicBezTo>
                  <a:cubicBezTo>
                    <a:pt x="492" y="362"/>
                    <a:pt x="525" y="196"/>
                    <a:pt x="458" y="96"/>
                  </a:cubicBezTo>
                  <a:cubicBezTo>
                    <a:pt x="406" y="31"/>
                    <a:pt x="334"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28"/>
            <p:cNvSpPr/>
            <p:nvPr/>
          </p:nvSpPr>
          <p:spPr>
            <a:xfrm>
              <a:off x="6850925" y="4559950"/>
              <a:ext cx="14550" cy="8050"/>
            </a:xfrm>
            <a:custGeom>
              <a:avLst/>
              <a:gdLst/>
              <a:ahLst/>
              <a:cxnLst/>
              <a:rect l="l" t="t" r="r" b="b"/>
              <a:pathLst>
                <a:path w="582" h="322" extrusionOk="0">
                  <a:moveTo>
                    <a:pt x="252" y="1"/>
                  </a:moveTo>
                  <a:cubicBezTo>
                    <a:pt x="144" y="1"/>
                    <a:pt x="47" y="66"/>
                    <a:pt x="20" y="176"/>
                  </a:cubicBezTo>
                  <a:cubicBezTo>
                    <a:pt x="1" y="282"/>
                    <a:pt x="48" y="321"/>
                    <a:pt x="116" y="321"/>
                  </a:cubicBezTo>
                  <a:cubicBezTo>
                    <a:pt x="284" y="321"/>
                    <a:pt x="581" y="81"/>
                    <a:pt x="320" y="9"/>
                  </a:cubicBezTo>
                  <a:cubicBezTo>
                    <a:pt x="297" y="4"/>
                    <a:pt x="274"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28"/>
            <p:cNvSpPr/>
            <p:nvPr/>
          </p:nvSpPr>
          <p:spPr>
            <a:xfrm>
              <a:off x="6566200" y="4806975"/>
              <a:ext cx="13375" cy="11775"/>
            </a:xfrm>
            <a:custGeom>
              <a:avLst/>
              <a:gdLst/>
              <a:ahLst/>
              <a:cxnLst/>
              <a:rect l="l" t="t" r="r" b="b"/>
              <a:pathLst>
                <a:path w="535" h="471" extrusionOk="0">
                  <a:moveTo>
                    <a:pt x="258" y="1"/>
                  </a:moveTo>
                  <a:cubicBezTo>
                    <a:pt x="213" y="1"/>
                    <a:pt x="170" y="12"/>
                    <a:pt x="134" y="35"/>
                  </a:cubicBezTo>
                  <a:cubicBezTo>
                    <a:pt x="34" y="102"/>
                    <a:pt x="1" y="269"/>
                    <a:pt x="67" y="369"/>
                  </a:cubicBezTo>
                  <a:cubicBezTo>
                    <a:pt x="110" y="434"/>
                    <a:pt x="195" y="470"/>
                    <a:pt x="277" y="470"/>
                  </a:cubicBezTo>
                  <a:cubicBezTo>
                    <a:pt x="322" y="470"/>
                    <a:pt x="365" y="459"/>
                    <a:pt x="401" y="436"/>
                  </a:cubicBezTo>
                  <a:cubicBezTo>
                    <a:pt x="501" y="369"/>
                    <a:pt x="534" y="202"/>
                    <a:pt x="468" y="102"/>
                  </a:cubicBezTo>
                  <a:cubicBezTo>
                    <a:pt x="425" y="38"/>
                    <a:pt x="340" y="1"/>
                    <a:pt x="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28"/>
            <p:cNvSpPr/>
            <p:nvPr/>
          </p:nvSpPr>
          <p:spPr>
            <a:xfrm>
              <a:off x="6721325" y="4802850"/>
              <a:ext cx="11700" cy="11700"/>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28"/>
            <p:cNvSpPr/>
            <p:nvPr/>
          </p:nvSpPr>
          <p:spPr>
            <a:xfrm>
              <a:off x="6751825" y="4610875"/>
              <a:ext cx="15375" cy="12075"/>
            </a:xfrm>
            <a:custGeom>
              <a:avLst/>
              <a:gdLst/>
              <a:ahLst/>
              <a:cxnLst/>
              <a:rect l="l" t="t" r="r" b="b"/>
              <a:pathLst>
                <a:path w="615" h="483" extrusionOk="0">
                  <a:moveTo>
                    <a:pt x="357" y="1"/>
                  </a:moveTo>
                  <a:cubicBezTo>
                    <a:pt x="99" y="1"/>
                    <a:pt x="1" y="412"/>
                    <a:pt x="281" y="474"/>
                  </a:cubicBezTo>
                  <a:cubicBezTo>
                    <a:pt x="304" y="480"/>
                    <a:pt x="327" y="483"/>
                    <a:pt x="349" y="483"/>
                  </a:cubicBezTo>
                  <a:cubicBezTo>
                    <a:pt x="457" y="483"/>
                    <a:pt x="554" y="418"/>
                    <a:pt x="581" y="307"/>
                  </a:cubicBezTo>
                  <a:cubicBezTo>
                    <a:pt x="615" y="174"/>
                    <a:pt x="548" y="41"/>
                    <a:pt x="415" y="7"/>
                  </a:cubicBezTo>
                  <a:cubicBezTo>
                    <a:pt x="395" y="3"/>
                    <a:pt x="3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28"/>
            <p:cNvSpPr/>
            <p:nvPr/>
          </p:nvSpPr>
          <p:spPr>
            <a:xfrm>
              <a:off x="6538675" y="4677375"/>
              <a:ext cx="10800" cy="10350"/>
            </a:xfrm>
            <a:custGeom>
              <a:avLst/>
              <a:gdLst/>
              <a:ahLst/>
              <a:cxnLst/>
              <a:rect l="l" t="t" r="r" b="b"/>
              <a:pathLst>
                <a:path w="432" h="414" extrusionOk="0">
                  <a:moveTo>
                    <a:pt x="266" y="1"/>
                  </a:moveTo>
                  <a:cubicBezTo>
                    <a:pt x="249" y="1"/>
                    <a:pt x="227" y="5"/>
                    <a:pt x="201" y="16"/>
                  </a:cubicBezTo>
                  <a:cubicBezTo>
                    <a:pt x="68" y="49"/>
                    <a:pt x="1" y="183"/>
                    <a:pt x="34" y="316"/>
                  </a:cubicBezTo>
                  <a:cubicBezTo>
                    <a:pt x="53" y="385"/>
                    <a:pt x="83" y="413"/>
                    <a:pt x="116" y="413"/>
                  </a:cubicBezTo>
                  <a:cubicBezTo>
                    <a:pt x="246" y="413"/>
                    <a:pt x="431"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28"/>
            <p:cNvSpPr/>
            <p:nvPr/>
          </p:nvSpPr>
          <p:spPr>
            <a:xfrm>
              <a:off x="6497825" y="4844025"/>
              <a:ext cx="13775" cy="11975"/>
            </a:xfrm>
            <a:custGeom>
              <a:avLst/>
              <a:gdLst/>
              <a:ahLst/>
              <a:cxnLst/>
              <a:rect l="l" t="t" r="r" b="b"/>
              <a:pathLst>
                <a:path w="551" h="479" extrusionOk="0">
                  <a:moveTo>
                    <a:pt x="263" y="0"/>
                  </a:moveTo>
                  <a:cubicBezTo>
                    <a:pt x="167" y="0"/>
                    <a:pt x="69" y="50"/>
                    <a:pt x="34" y="155"/>
                  </a:cubicBezTo>
                  <a:cubicBezTo>
                    <a:pt x="0" y="288"/>
                    <a:pt x="34" y="421"/>
                    <a:pt x="167" y="455"/>
                  </a:cubicBezTo>
                  <a:cubicBezTo>
                    <a:pt x="200" y="471"/>
                    <a:pt x="233" y="479"/>
                    <a:pt x="265" y="479"/>
                  </a:cubicBezTo>
                  <a:cubicBezTo>
                    <a:pt x="425" y="479"/>
                    <a:pt x="551" y="288"/>
                    <a:pt x="467" y="121"/>
                  </a:cubicBezTo>
                  <a:cubicBezTo>
                    <a:pt x="436" y="42"/>
                    <a:pt x="351"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28"/>
            <p:cNvSpPr/>
            <p:nvPr/>
          </p:nvSpPr>
          <p:spPr>
            <a:xfrm>
              <a:off x="6503650" y="4755725"/>
              <a:ext cx="14600" cy="12150"/>
            </a:xfrm>
            <a:custGeom>
              <a:avLst/>
              <a:gdLst/>
              <a:ahLst/>
              <a:cxnLst/>
              <a:rect l="l" t="t" r="r" b="b"/>
              <a:pathLst>
                <a:path w="584" h="486" extrusionOk="0">
                  <a:moveTo>
                    <a:pt x="265" y="1"/>
                  </a:moveTo>
                  <a:cubicBezTo>
                    <a:pt x="192" y="1"/>
                    <a:pt x="119" y="35"/>
                    <a:pt x="68" y="117"/>
                  </a:cubicBezTo>
                  <a:cubicBezTo>
                    <a:pt x="1" y="217"/>
                    <a:pt x="34" y="384"/>
                    <a:pt x="134" y="451"/>
                  </a:cubicBezTo>
                  <a:cubicBezTo>
                    <a:pt x="182" y="475"/>
                    <a:pt x="229" y="486"/>
                    <a:pt x="273" y="486"/>
                  </a:cubicBezTo>
                  <a:cubicBezTo>
                    <a:pt x="354" y="486"/>
                    <a:pt x="425" y="449"/>
                    <a:pt x="468" y="384"/>
                  </a:cubicBezTo>
                  <a:cubicBezTo>
                    <a:pt x="583" y="176"/>
                    <a:pt x="427" y="1"/>
                    <a:pt x="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28"/>
            <p:cNvSpPr/>
            <p:nvPr/>
          </p:nvSpPr>
          <p:spPr>
            <a:xfrm>
              <a:off x="6542025" y="4796050"/>
              <a:ext cx="13375" cy="12500"/>
            </a:xfrm>
            <a:custGeom>
              <a:avLst/>
              <a:gdLst/>
              <a:ahLst/>
              <a:cxnLst/>
              <a:rect l="l" t="t" r="r" b="b"/>
              <a:pathLst>
                <a:path w="535" h="500" extrusionOk="0">
                  <a:moveTo>
                    <a:pt x="268" y="1"/>
                  </a:moveTo>
                  <a:cubicBezTo>
                    <a:pt x="201" y="1"/>
                    <a:pt x="136" y="34"/>
                    <a:pt x="100" y="106"/>
                  </a:cubicBezTo>
                  <a:cubicBezTo>
                    <a:pt x="0" y="172"/>
                    <a:pt x="0" y="339"/>
                    <a:pt x="100" y="439"/>
                  </a:cubicBezTo>
                  <a:cubicBezTo>
                    <a:pt x="142" y="481"/>
                    <a:pt x="196" y="500"/>
                    <a:pt x="249" y="500"/>
                  </a:cubicBezTo>
                  <a:cubicBezTo>
                    <a:pt x="323" y="500"/>
                    <a:pt x="395" y="464"/>
                    <a:pt x="434" y="406"/>
                  </a:cubicBezTo>
                  <a:cubicBezTo>
                    <a:pt x="534" y="306"/>
                    <a:pt x="534" y="139"/>
                    <a:pt x="434" y="72"/>
                  </a:cubicBezTo>
                  <a:cubicBezTo>
                    <a:pt x="388" y="26"/>
                    <a:pt x="327"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28"/>
            <p:cNvSpPr/>
            <p:nvPr/>
          </p:nvSpPr>
          <p:spPr>
            <a:xfrm>
              <a:off x="6597250" y="4759025"/>
              <a:ext cx="14000" cy="12175"/>
            </a:xfrm>
            <a:custGeom>
              <a:avLst/>
              <a:gdLst/>
              <a:ahLst/>
              <a:cxnLst/>
              <a:rect l="l" t="t" r="r" b="b"/>
              <a:pathLst>
                <a:path w="560" h="487" extrusionOk="0">
                  <a:moveTo>
                    <a:pt x="287" y="0"/>
                  </a:moveTo>
                  <a:cubicBezTo>
                    <a:pt x="176" y="0"/>
                    <a:pt x="66" y="80"/>
                    <a:pt x="26" y="219"/>
                  </a:cubicBezTo>
                  <a:cubicBezTo>
                    <a:pt x="1" y="372"/>
                    <a:pt x="132" y="486"/>
                    <a:pt x="285" y="486"/>
                  </a:cubicBezTo>
                  <a:cubicBezTo>
                    <a:pt x="331" y="486"/>
                    <a:pt x="380" y="476"/>
                    <a:pt x="427" y="452"/>
                  </a:cubicBezTo>
                  <a:cubicBezTo>
                    <a:pt x="527" y="352"/>
                    <a:pt x="560" y="219"/>
                    <a:pt x="493" y="119"/>
                  </a:cubicBezTo>
                  <a:cubicBezTo>
                    <a:pt x="439" y="38"/>
                    <a:pt x="363"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28"/>
            <p:cNvSpPr/>
            <p:nvPr/>
          </p:nvSpPr>
          <p:spPr>
            <a:xfrm>
              <a:off x="6373650" y="4648275"/>
              <a:ext cx="14125" cy="11775"/>
            </a:xfrm>
            <a:custGeom>
              <a:avLst/>
              <a:gdLst/>
              <a:ahLst/>
              <a:cxnLst/>
              <a:rect l="l" t="t" r="r" b="b"/>
              <a:pathLst>
                <a:path w="565" h="471" extrusionOk="0">
                  <a:moveTo>
                    <a:pt x="304" y="0"/>
                  </a:moveTo>
                  <a:cubicBezTo>
                    <a:pt x="205" y="0"/>
                    <a:pt x="115" y="44"/>
                    <a:pt x="64" y="146"/>
                  </a:cubicBezTo>
                  <a:cubicBezTo>
                    <a:pt x="1" y="335"/>
                    <a:pt x="163" y="471"/>
                    <a:pt x="316" y="471"/>
                  </a:cubicBezTo>
                  <a:cubicBezTo>
                    <a:pt x="406" y="471"/>
                    <a:pt x="494" y="424"/>
                    <a:pt x="531" y="312"/>
                  </a:cubicBezTo>
                  <a:cubicBezTo>
                    <a:pt x="564" y="179"/>
                    <a:pt x="498" y="46"/>
                    <a:pt x="397" y="12"/>
                  </a:cubicBezTo>
                  <a:cubicBezTo>
                    <a:pt x="366" y="4"/>
                    <a:pt x="334"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28"/>
            <p:cNvSpPr/>
            <p:nvPr/>
          </p:nvSpPr>
          <p:spPr>
            <a:xfrm>
              <a:off x="6077525" y="4779175"/>
              <a:ext cx="14700" cy="12050"/>
            </a:xfrm>
            <a:custGeom>
              <a:avLst/>
              <a:gdLst/>
              <a:ahLst/>
              <a:cxnLst/>
              <a:rect l="l" t="t" r="r" b="b"/>
              <a:pathLst>
                <a:path w="588" h="482" extrusionOk="0">
                  <a:moveTo>
                    <a:pt x="280" y="0"/>
                  </a:moveTo>
                  <a:cubicBezTo>
                    <a:pt x="254" y="0"/>
                    <a:pt x="227" y="4"/>
                    <a:pt x="201" y="13"/>
                  </a:cubicBezTo>
                  <a:cubicBezTo>
                    <a:pt x="67" y="47"/>
                    <a:pt x="0" y="180"/>
                    <a:pt x="34" y="314"/>
                  </a:cubicBezTo>
                  <a:cubicBezTo>
                    <a:pt x="70" y="422"/>
                    <a:pt x="165" y="481"/>
                    <a:pt x="265" y="481"/>
                  </a:cubicBezTo>
                  <a:cubicBezTo>
                    <a:pt x="350" y="481"/>
                    <a:pt x="440" y="439"/>
                    <a:pt x="501" y="347"/>
                  </a:cubicBezTo>
                  <a:cubicBezTo>
                    <a:pt x="587" y="174"/>
                    <a:pt x="449"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28"/>
            <p:cNvSpPr/>
            <p:nvPr/>
          </p:nvSpPr>
          <p:spPr>
            <a:xfrm>
              <a:off x="6213475" y="4808550"/>
              <a:ext cx="14625" cy="8650"/>
            </a:xfrm>
            <a:custGeom>
              <a:avLst/>
              <a:gdLst/>
              <a:ahLst/>
              <a:cxnLst/>
              <a:rect l="l" t="t" r="r" b="b"/>
              <a:pathLst>
                <a:path w="585" h="346" extrusionOk="0">
                  <a:moveTo>
                    <a:pt x="480" y="1"/>
                  </a:moveTo>
                  <a:cubicBezTo>
                    <a:pt x="314" y="1"/>
                    <a:pt x="0" y="267"/>
                    <a:pt x="266" y="339"/>
                  </a:cubicBezTo>
                  <a:cubicBezTo>
                    <a:pt x="284" y="344"/>
                    <a:pt x="302"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28"/>
            <p:cNvSpPr/>
            <p:nvPr/>
          </p:nvSpPr>
          <p:spPr>
            <a:xfrm>
              <a:off x="6312250" y="4734175"/>
              <a:ext cx="15475" cy="12000"/>
            </a:xfrm>
            <a:custGeom>
              <a:avLst/>
              <a:gdLst/>
              <a:ahLst/>
              <a:cxnLst/>
              <a:rect l="l" t="t" r="r" b="b"/>
              <a:pathLst>
                <a:path w="619" h="480" extrusionOk="0">
                  <a:moveTo>
                    <a:pt x="314" y="0"/>
                  </a:moveTo>
                  <a:cubicBezTo>
                    <a:pt x="142" y="0"/>
                    <a:pt x="1" y="199"/>
                    <a:pt x="118" y="346"/>
                  </a:cubicBezTo>
                  <a:cubicBezTo>
                    <a:pt x="140" y="435"/>
                    <a:pt x="222" y="479"/>
                    <a:pt x="303" y="479"/>
                  </a:cubicBezTo>
                  <a:cubicBezTo>
                    <a:pt x="344" y="479"/>
                    <a:pt x="385" y="468"/>
                    <a:pt x="418" y="446"/>
                  </a:cubicBezTo>
                  <a:cubicBezTo>
                    <a:pt x="619" y="346"/>
                    <a:pt x="585" y="79"/>
                    <a:pt x="385" y="12"/>
                  </a:cubicBezTo>
                  <a:cubicBezTo>
                    <a:pt x="361" y="4"/>
                    <a:pt x="337"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28"/>
            <p:cNvSpPr/>
            <p:nvPr/>
          </p:nvSpPr>
          <p:spPr>
            <a:xfrm>
              <a:off x="6189150" y="4662400"/>
              <a:ext cx="17775" cy="12400"/>
            </a:xfrm>
            <a:custGeom>
              <a:avLst/>
              <a:gdLst/>
              <a:ahLst/>
              <a:cxnLst/>
              <a:rect l="l" t="t" r="r" b="b"/>
              <a:pathLst>
                <a:path w="711" h="496" extrusionOk="0">
                  <a:moveTo>
                    <a:pt x="357" y="0"/>
                  </a:moveTo>
                  <a:cubicBezTo>
                    <a:pt x="111" y="0"/>
                    <a:pt x="1" y="391"/>
                    <a:pt x="272" y="481"/>
                  </a:cubicBezTo>
                  <a:cubicBezTo>
                    <a:pt x="304" y="491"/>
                    <a:pt x="334" y="495"/>
                    <a:pt x="362" y="495"/>
                  </a:cubicBezTo>
                  <a:cubicBezTo>
                    <a:pt x="627" y="495"/>
                    <a:pt x="710" y="105"/>
                    <a:pt x="439" y="14"/>
                  </a:cubicBezTo>
                  <a:cubicBezTo>
                    <a:pt x="410" y="5"/>
                    <a:pt x="383"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28"/>
            <p:cNvSpPr/>
            <p:nvPr/>
          </p:nvSpPr>
          <p:spPr>
            <a:xfrm>
              <a:off x="6111725" y="4753875"/>
              <a:ext cx="15500" cy="12150"/>
            </a:xfrm>
            <a:custGeom>
              <a:avLst/>
              <a:gdLst/>
              <a:ahLst/>
              <a:cxnLst/>
              <a:rect l="l" t="t" r="r" b="b"/>
              <a:pathLst>
                <a:path w="620" h="486" extrusionOk="0">
                  <a:moveTo>
                    <a:pt x="279" y="0"/>
                  </a:moveTo>
                  <a:cubicBezTo>
                    <a:pt x="231" y="0"/>
                    <a:pt x="181" y="17"/>
                    <a:pt x="133" y="58"/>
                  </a:cubicBezTo>
                  <a:cubicBezTo>
                    <a:pt x="0" y="125"/>
                    <a:pt x="0" y="291"/>
                    <a:pt x="67" y="392"/>
                  </a:cubicBezTo>
                  <a:cubicBezTo>
                    <a:pt x="125" y="450"/>
                    <a:pt x="194" y="485"/>
                    <a:pt x="268" y="485"/>
                  </a:cubicBezTo>
                  <a:cubicBezTo>
                    <a:pt x="322" y="485"/>
                    <a:pt x="378" y="467"/>
                    <a:pt x="434" y="425"/>
                  </a:cubicBezTo>
                  <a:cubicBezTo>
                    <a:pt x="620" y="265"/>
                    <a:pt x="467"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28"/>
            <p:cNvSpPr/>
            <p:nvPr/>
          </p:nvSpPr>
          <p:spPr>
            <a:xfrm>
              <a:off x="6199300" y="4781025"/>
              <a:ext cx="14625" cy="8675"/>
            </a:xfrm>
            <a:custGeom>
              <a:avLst/>
              <a:gdLst/>
              <a:ahLst/>
              <a:cxnLst/>
              <a:rect l="l" t="t" r="r" b="b"/>
              <a:pathLst>
                <a:path w="585" h="347" extrusionOk="0">
                  <a:moveTo>
                    <a:pt x="480" y="1"/>
                  </a:moveTo>
                  <a:cubicBezTo>
                    <a:pt x="314" y="1"/>
                    <a:pt x="0" y="267"/>
                    <a:pt x="266" y="340"/>
                  </a:cubicBezTo>
                  <a:cubicBezTo>
                    <a:pt x="284" y="344"/>
                    <a:pt x="301"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28"/>
            <p:cNvSpPr/>
            <p:nvPr/>
          </p:nvSpPr>
          <p:spPr>
            <a:xfrm>
              <a:off x="6266350" y="4691625"/>
              <a:ext cx="15500" cy="12225"/>
            </a:xfrm>
            <a:custGeom>
              <a:avLst/>
              <a:gdLst/>
              <a:ahLst/>
              <a:cxnLst/>
              <a:rect l="l" t="t" r="r" b="b"/>
              <a:pathLst>
                <a:path w="620" h="489" extrusionOk="0">
                  <a:moveTo>
                    <a:pt x="357" y="0"/>
                  </a:moveTo>
                  <a:cubicBezTo>
                    <a:pt x="176" y="0"/>
                    <a:pt x="1" y="236"/>
                    <a:pt x="153" y="413"/>
                  </a:cubicBezTo>
                  <a:cubicBezTo>
                    <a:pt x="203" y="463"/>
                    <a:pt x="270" y="488"/>
                    <a:pt x="336" y="488"/>
                  </a:cubicBezTo>
                  <a:cubicBezTo>
                    <a:pt x="403" y="488"/>
                    <a:pt x="470" y="463"/>
                    <a:pt x="520" y="413"/>
                  </a:cubicBezTo>
                  <a:cubicBezTo>
                    <a:pt x="587" y="313"/>
                    <a:pt x="620" y="180"/>
                    <a:pt x="520" y="80"/>
                  </a:cubicBezTo>
                  <a:cubicBezTo>
                    <a:pt x="472" y="24"/>
                    <a:pt x="414"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28"/>
            <p:cNvSpPr/>
            <p:nvPr/>
          </p:nvSpPr>
          <p:spPr>
            <a:xfrm>
              <a:off x="6097575" y="4607500"/>
              <a:ext cx="14175" cy="11900"/>
            </a:xfrm>
            <a:custGeom>
              <a:avLst/>
              <a:gdLst/>
              <a:ahLst/>
              <a:cxnLst/>
              <a:rect l="l" t="t" r="r" b="b"/>
              <a:pathLst>
                <a:path w="567" h="476" extrusionOk="0">
                  <a:moveTo>
                    <a:pt x="308" y="0"/>
                  </a:moveTo>
                  <a:cubicBezTo>
                    <a:pt x="211" y="0"/>
                    <a:pt x="93" y="60"/>
                    <a:pt x="66" y="142"/>
                  </a:cubicBezTo>
                  <a:cubicBezTo>
                    <a:pt x="1" y="337"/>
                    <a:pt x="161" y="476"/>
                    <a:pt x="309" y="476"/>
                  </a:cubicBezTo>
                  <a:cubicBezTo>
                    <a:pt x="388" y="476"/>
                    <a:pt x="464" y="436"/>
                    <a:pt x="499" y="342"/>
                  </a:cubicBezTo>
                  <a:cubicBezTo>
                    <a:pt x="566" y="209"/>
                    <a:pt x="499" y="75"/>
                    <a:pt x="366" y="9"/>
                  </a:cubicBezTo>
                  <a:cubicBezTo>
                    <a:pt x="348" y="3"/>
                    <a:pt x="328"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28"/>
            <p:cNvSpPr/>
            <p:nvPr/>
          </p:nvSpPr>
          <p:spPr>
            <a:xfrm>
              <a:off x="5980775" y="4731600"/>
              <a:ext cx="13175" cy="12500"/>
            </a:xfrm>
            <a:custGeom>
              <a:avLst/>
              <a:gdLst/>
              <a:ahLst/>
              <a:cxnLst/>
              <a:rect l="l" t="t" r="r" b="b"/>
              <a:pathLst>
                <a:path w="527" h="500" extrusionOk="0">
                  <a:moveTo>
                    <a:pt x="267" y="0"/>
                  </a:moveTo>
                  <a:cubicBezTo>
                    <a:pt x="222" y="0"/>
                    <a:pt x="176" y="15"/>
                    <a:pt x="134" y="48"/>
                  </a:cubicBezTo>
                  <a:cubicBezTo>
                    <a:pt x="34" y="148"/>
                    <a:pt x="1" y="282"/>
                    <a:pt x="68" y="415"/>
                  </a:cubicBezTo>
                  <a:cubicBezTo>
                    <a:pt x="114" y="474"/>
                    <a:pt x="182" y="499"/>
                    <a:pt x="250" y="499"/>
                  </a:cubicBezTo>
                  <a:cubicBezTo>
                    <a:pt x="375" y="499"/>
                    <a:pt x="501" y="412"/>
                    <a:pt x="501" y="282"/>
                  </a:cubicBezTo>
                  <a:cubicBezTo>
                    <a:pt x="526" y="132"/>
                    <a:pt x="401"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28"/>
            <p:cNvSpPr/>
            <p:nvPr/>
          </p:nvSpPr>
          <p:spPr>
            <a:xfrm>
              <a:off x="6082525" y="4748425"/>
              <a:ext cx="13375" cy="12075"/>
            </a:xfrm>
            <a:custGeom>
              <a:avLst/>
              <a:gdLst/>
              <a:ahLst/>
              <a:cxnLst/>
              <a:rect l="l" t="t" r="r" b="b"/>
              <a:pathLst>
                <a:path w="535" h="483" extrusionOk="0">
                  <a:moveTo>
                    <a:pt x="266" y="1"/>
                  </a:moveTo>
                  <a:cubicBezTo>
                    <a:pt x="158" y="1"/>
                    <a:pt x="62" y="65"/>
                    <a:pt x="34" y="176"/>
                  </a:cubicBezTo>
                  <a:cubicBezTo>
                    <a:pt x="1" y="309"/>
                    <a:pt x="67" y="443"/>
                    <a:pt x="201" y="476"/>
                  </a:cubicBezTo>
                  <a:cubicBezTo>
                    <a:pt x="219" y="481"/>
                    <a:pt x="236" y="483"/>
                    <a:pt x="254" y="483"/>
                  </a:cubicBezTo>
                  <a:cubicBezTo>
                    <a:pt x="368" y="483"/>
                    <a:pt x="472" y="396"/>
                    <a:pt x="501" y="309"/>
                  </a:cubicBezTo>
                  <a:cubicBezTo>
                    <a:pt x="534" y="176"/>
                    <a:pt x="468" y="42"/>
                    <a:pt x="334" y="9"/>
                  </a:cubicBezTo>
                  <a:cubicBezTo>
                    <a:pt x="311" y="3"/>
                    <a:pt x="288"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28"/>
            <p:cNvSpPr/>
            <p:nvPr/>
          </p:nvSpPr>
          <p:spPr>
            <a:xfrm>
              <a:off x="6136350" y="4683150"/>
              <a:ext cx="14575" cy="11525"/>
            </a:xfrm>
            <a:custGeom>
              <a:avLst/>
              <a:gdLst/>
              <a:ahLst/>
              <a:cxnLst/>
              <a:rect l="l" t="t" r="r" b="b"/>
              <a:pathLst>
                <a:path w="583" h="461" extrusionOk="0">
                  <a:moveTo>
                    <a:pt x="328" y="0"/>
                  </a:moveTo>
                  <a:cubicBezTo>
                    <a:pt x="147" y="0"/>
                    <a:pt x="0" y="211"/>
                    <a:pt x="149" y="385"/>
                  </a:cubicBezTo>
                  <a:cubicBezTo>
                    <a:pt x="199" y="435"/>
                    <a:pt x="266" y="460"/>
                    <a:pt x="328" y="460"/>
                  </a:cubicBezTo>
                  <a:cubicBezTo>
                    <a:pt x="391" y="460"/>
                    <a:pt x="449" y="435"/>
                    <a:pt x="483" y="385"/>
                  </a:cubicBezTo>
                  <a:cubicBezTo>
                    <a:pt x="583" y="318"/>
                    <a:pt x="583" y="152"/>
                    <a:pt x="516" y="85"/>
                  </a:cubicBezTo>
                  <a:cubicBezTo>
                    <a:pt x="456" y="25"/>
                    <a:pt x="390"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28"/>
            <p:cNvSpPr/>
            <p:nvPr/>
          </p:nvSpPr>
          <p:spPr>
            <a:xfrm>
              <a:off x="5972675" y="4545325"/>
              <a:ext cx="15650" cy="12450"/>
            </a:xfrm>
            <a:custGeom>
              <a:avLst/>
              <a:gdLst/>
              <a:ahLst/>
              <a:cxnLst/>
              <a:rect l="l" t="t" r="r" b="b"/>
              <a:pathLst>
                <a:path w="626" h="498" extrusionOk="0">
                  <a:moveTo>
                    <a:pt x="310" y="0"/>
                  </a:moveTo>
                  <a:cubicBezTo>
                    <a:pt x="236" y="0"/>
                    <a:pt x="164" y="36"/>
                    <a:pt x="125" y="94"/>
                  </a:cubicBezTo>
                  <a:cubicBezTo>
                    <a:pt x="0" y="281"/>
                    <a:pt x="138" y="497"/>
                    <a:pt x="320" y="497"/>
                  </a:cubicBezTo>
                  <a:cubicBezTo>
                    <a:pt x="332" y="497"/>
                    <a:pt x="345" y="496"/>
                    <a:pt x="358" y="494"/>
                  </a:cubicBezTo>
                  <a:cubicBezTo>
                    <a:pt x="592" y="428"/>
                    <a:pt x="625" y="161"/>
                    <a:pt x="458" y="61"/>
                  </a:cubicBezTo>
                  <a:cubicBezTo>
                    <a:pt x="416" y="19"/>
                    <a:pt x="363"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28"/>
            <p:cNvSpPr/>
            <p:nvPr/>
          </p:nvSpPr>
          <p:spPr>
            <a:xfrm>
              <a:off x="5663900" y="4575875"/>
              <a:ext cx="11700" cy="11850"/>
            </a:xfrm>
            <a:custGeom>
              <a:avLst/>
              <a:gdLst/>
              <a:ahLst/>
              <a:cxnLst/>
              <a:rect l="l" t="t" r="r" b="b"/>
              <a:pathLst>
                <a:path w="468" h="474" extrusionOk="0">
                  <a:moveTo>
                    <a:pt x="193" y="1"/>
                  </a:moveTo>
                  <a:cubicBezTo>
                    <a:pt x="80" y="1"/>
                    <a:pt x="0" y="120"/>
                    <a:pt x="0" y="240"/>
                  </a:cubicBezTo>
                  <a:cubicBezTo>
                    <a:pt x="0" y="373"/>
                    <a:pt x="100" y="473"/>
                    <a:pt x="234" y="473"/>
                  </a:cubicBezTo>
                  <a:cubicBezTo>
                    <a:pt x="367" y="473"/>
                    <a:pt x="467" y="373"/>
                    <a:pt x="467" y="240"/>
                  </a:cubicBezTo>
                  <a:cubicBezTo>
                    <a:pt x="467" y="120"/>
                    <a:pt x="387" y="1"/>
                    <a:pt x="275" y="1"/>
                  </a:cubicBezTo>
                  <a:cubicBezTo>
                    <a:pt x="262" y="1"/>
                    <a:pt x="248" y="3"/>
                    <a:pt x="234" y="6"/>
                  </a:cubicBezTo>
                  <a:cubicBezTo>
                    <a:pt x="220" y="3"/>
                    <a:pt x="206"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28"/>
            <p:cNvSpPr/>
            <p:nvPr/>
          </p:nvSpPr>
          <p:spPr>
            <a:xfrm>
              <a:off x="5740825" y="4697700"/>
              <a:ext cx="15650" cy="12025"/>
            </a:xfrm>
            <a:custGeom>
              <a:avLst/>
              <a:gdLst/>
              <a:ahLst/>
              <a:cxnLst/>
              <a:rect l="l" t="t" r="r" b="b"/>
              <a:pathLst>
                <a:path w="626" h="481" extrusionOk="0">
                  <a:moveTo>
                    <a:pt x="320" y="0"/>
                  </a:moveTo>
                  <a:cubicBezTo>
                    <a:pt x="138" y="0"/>
                    <a:pt x="1" y="214"/>
                    <a:pt x="126" y="370"/>
                  </a:cubicBezTo>
                  <a:cubicBezTo>
                    <a:pt x="165" y="448"/>
                    <a:pt x="238" y="481"/>
                    <a:pt x="312" y="481"/>
                  </a:cubicBezTo>
                  <a:cubicBezTo>
                    <a:pt x="365" y="481"/>
                    <a:pt x="418" y="465"/>
                    <a:pt x="459" y="437"/>
                  </a:cubicBezTo>
                  <a:cubicBezTo>
                    <a:pt x="626" y="304"/>
                    <a:pt x="593" y="37"/>
                    <a:pt x="359" y="3"/>
                  </a:cubicBezTo>
                  <a:cubicBezTo>
                    <a:pt x="346" y="1"/>
                    <a:pt x="333"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28"/>
            <p:cNvSpPr/>
            <p:nvPr/>
          </p:nvSpPr>
          <p:spPr>
            <a:xfrm>
              <a:off x="5898225" y="4665075"/>
              <a:ext cx="12525" cy="11875"/>
            </a:xfrm>
            <a:custGeom>
              <a:avLst/>
              <a:gdLst/>
              <a:ahLst/>
              <a:cxnLst/>
              <a:rect l="l" t="t" r="r" b="b"/>
              <a:pathLst>
                <a:path w="501" h="475" extrusionOk="0">
                  <a:moveTo>
                    <a:pt x="285" y="1"/>
                  </a:moveTo>
                  <a:cubicBezTo>
                    <a:pt x="269" y="1"/>
                    <a:pt x="252" y="3"/>
                    <a:pt x="234" y="7"/>
                  </a:cubicBezTo>
                  <a:cubicBezTo>
                    <a:pt x="101" y="7"/>
                    <a:pt x="1" y="107"/>
                    <a:pt x="1" y="241"/>
                  </a:cubicBezTo>
                  <a:cubicBezTo>
                    <a:pt x="34" y="374"/>
                    <a:pt x="134" y="474"/>
                    <a:pt x="267" y="474"/>
                  </a:cubicBezTo>
                  <a:cubicBezTo>
                    <a:pt x="401" y="474"/>
                    <a:pt x="501" y="341"/>
                    <a:pt x="501" y="208"/>
                  </a:cubicBezTo>
                  <a:cubicBezTo>
                    <a:pt x="472" y="92"/>
                    <a:pt x="393"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28"/>
            <p:cNvSpPr/>
            <p:nvPr/>
          </p:nvSpPr>
          <p:spPr>
            <a:xfrm>
              <a:off x="5876550" y="4570700"/>
              <a:ext cx="15525" cy="12350"/>
            </a:xfrm>
            <a:custGeom>
              <a:avLst/>
              <a:gdLst/>
              <a:ahLst/>
              <a:cxnLst/>
              <a:rect l="l" t="t" r="r" b="b"/>
              <a:pathLst>
                <a:path w="621" h="494" extrusionOk="0">
                  <a:moveTo>
                    <a:pt x="294" y="1"/>
                  </a:moveTo>
                  <a:cubicBezTo>
                    <a:pt x="263" y="1"/>
                    <a:pt x="232" y="5"/>
                    <a:pt x="200" y="13"/>
                  </a:cubicBezTo>
                  <a:cubicBezTo>
                    <a:pt x="0" y="113"/>
                    <a:pt x="34" y="413"/>
                    <a:pt x="234" y="480"/>
                  </a:cubicBezTo>
                  <a:cubicBezTo>
                    <a:pt x="261" y="489"/>
                    <a:pt x="287" y="493"/>
                    <a:pt x="314" y="493"/>
                  </a:cubicBezTo>
                  <a:cubicBezTo>
                    <a:pt x="482" y="493"/>
                    <a:pt x="621" y="320"/>
                    <a:pt x="534" y="146"/>
                  </a:cubicBezTo>
                  <a:cubicBezTo>
                    <a:pt x="483" y="44"/>
                    <a:pt x="393"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28"/>
            <p:cNvSpPr/>
            <p:nvPr/>
          </p:nvSpPr>
          <p:spPr>
            <a:xfrm>
              <a:off x="5769225" y="4569300"/>
              <a:ext cx="14775" cy="12575"/>
            </a:xfrm>
            <a:custGeom>
              <a:avLst/>
              <a:gdLst/>
              <a:ahLst/>
              <a:cxnLst/>
              <a:rect l="l" t="t" r="r" b="b"/>
              <a:pathLst>
                <a:path w="591" h="503" extrusionOk="0">
                  <a:moveTo>
                    <a:pt x="327" y="1"/>
                  </a:moveTo>
                  <a:cubicBezTo>
                    <a:pt x="53" y="1"/>
                    <a:pt x="1" y="438"/>
                    <a:pt x="290" y="503"/>
                  </a:cubicBezTo>
                  <a:cubicBezTo>
                    <a:pt x="424" y="503"/>
                    <a:pt x="557" y="403"/>
                    <a:pt x="557" y="269"/>
                  </a:cubicBezTo>
                  <a:cubicBezTo>
                    <a:pt x="591" y="136"/>
                    <a:pt x="491" y="36"/>
                    <a:pt x="357" y="2"/>
                  </a:cubicBezTo>
                  <a:cubicBezTo>
                    <a:pt x="347" y="1"/>
                    <a:pt x="337"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28"/>
            <p:cNvSpPr/>
            <p:nvPr/>
          </p:nvSpPr>
          <p:spPr>
            <a:xfrm>
              <a:off x="5721825" y="4680475"/>
              <a:ext cx="15075" cy="12100"/>
            </a:xfrm>
            <a:custGeom>
              <a:avLst/>
              <a:gdLst/>
              <a:ahLst/>
              <a:cxnLst/>
              <a:rect l="l" t="t" r="r" b="b"/>
              <a:pathLst>
                <a:path w="603" h="484" extrusionOk="0">
                  <a:moveTo>
                    <a:pt x="298" y="0"/>
                  </a:moveTo>
                  <a:cubicBezTo>
                    <a:pt x="209" y="0"/>
                    <a:pt x="122" y="47"/>
                    <a:pt x="85" y="159"/>
                  </a:cubicBezTo>
                  <a:cubicBezTo>
                    <a:pt x="1" y="348"/>
                    <a:pt x="155" y="484"/>
                    <a:pt x="305" y="484"/>
                  </a:cubicBezTo>
                  <a:cubicBezTo>
                    <a:pt x="394" y="484"/>
                    <a:pt x="482" y="437"/>
                    <a:pt x="519" y="325"/>
                  </a:cubicBezTo>
                  <a:cubicBezTo>
                    <a:pt x="603" y="136"/>
                    <a:pt x="449" y="0"/>
                    <a:pt x="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28"/>
            <p:cNvSpPr/>
            <p:nvPr/>
          </p:nvSpPr>
          <p:spPr>
            <a:xfrm>
              <a:off x="5857375" y="4686900"/>
              <a:ext cx="13175" cy="12600"/>
            </a:xfrm>
            <a:custGeom>
              <a:avLst/>
              <a:gdLst/>
              <a:ahLst/>
              <a:cxnLst/>
              <a:rect l="l" t="t" r="r" b="b"/>
              <a:pathLst>
                <a:path w="527" h="504" extrusionOk="0">
                  <a:moveTo>
                    <a:pt x="289" y="0"/>
                  </a:moveTo>
                  <a:cubicBezTo>
                    <a:pt x="282" y="0"/>
                    <a:pt x="275" y="1"/>
                    <a:pt x="267" y="2"/>
                  </a:cubicBezTo>
                  <a:cubicBezTo>
                    <a:pt x="134" y="2"/>
                    <a:pt x="33" y="102"/>
                    <a:pt x="33" y="235"/>
                  </a:cubicBezTo>
                  <a:cubicBezTo>
                    <a:pt x="0" y="369"/>
                    <a:pt x="134" y="502"/>
                    <a:pt x="267" y="502"/>
                  </a:cubicBezTo>
                  <a:cubicBezTo>
                    <a:pt x="275" y="503"/>
                    <a:pt x="282" y="503"/>
                    <a:pt x="289" y="503"/>
                  </a:cubicBezTo>
                  <a:cubicBezTo>
                    <a:pt x="526" y="503"/>
                    <a:pt x="526"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28"/>
            <p:cNvSpPr/>
            <p:nvPr/>
          </p:nvSpPr>
          <p:spPr>
            <a:xfrm>
              <a:off x="6004125" y="4545000"/>
              <a:ext cx="16300" cy="11900"/>
            </a:xfrm>
            <a:custGeom>
              <a:avLst/>
              <a:gdLst/>
              <a:ahLst/>
              <a:cxnLst/>
              <a:rect l="l" t="t" r="r" b="b"/>
              <a:pathLst>
                <a:path w="652" h="476" extrusionOk="0">
                  <a:moveTo>
                    <a:pt x="298" y="1"/>
                  </a:moveTo>
                  <a:cubicBezTo>
                    <a:pt x="256" y="1"/>
                    <a:pt x="212" y="13"/>
                    <a:pt x="168" y="40"/>
                  </a:cubicBezTo>
                  <a:cubicBezTo>
                    <a:pt x="34" y="107"/>
                    <a:pt x="1" y="274"/>
                    <a:pt x="68" y="374"/>
                  </a:cubicBezTo>
                  <a:cubicBezTo>
                    <a:pt x="132" y="438"/>
                    <a:pt x="211" y="475"/>
                    <a:pt x="285" y="475"/>
                  </a:cubicBezTo>
                  <a:cubicBezTo>
                    <a:pt x="326" y="475"/>
                    <a:pt x="366" y="464"/>
                    <a:pt x="401" y="441"/>
                  </a:cubicBezTo>
                  <a:lnTo>
                    <a:pt x="401" y="474"/>
                  </a:lnTo>
                  <a:cubicBezTo>
                    <a:pt x="652" y="307"/>
                    <a:pt x="507"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28"/>
            <p:cNvSpPr/>
            <p:nvPr/>
          </p:nvSpPr>
          <p:spPr>
            <a:xfrm>
              <a:off x="5808225" y="4480725"/>
              <a:ext cx="11650" cy="10250"/>
            </a:xfrm>
            <a:custGeom>
              <a:avLst/>
              <a:gdLst/>
              <a:ahLst/>
              <a:cxnLst/>
              <a:rect l="l" t="t" r="r" b="b"/>
              <a:pathLst>
                <a:path w="466" h="410" extrusionOk="0">
                  <a:moveTo>
                    <a:pt x="205" y="0"/>
                  </a:moveTo>
                  <a:cubicBezTo>
                    <a:pt x="1" y="0"/>
                    <a:pt x="183" y="410"/>
                    <a:pt x="331" y="410"/>
                  </a:cubicBezTo>
                  <a:cubicBezTo>
                    <a:pt x="369" y="410"/>
                    <a:pt x="406" y="381"/>
                    <a:pt x="432" y="310"/>
                  </a:cubicBezTo>
                  <a:cubicBezTo>
                    <a:pt x="465" y="176"/>
                    <a:pt x="365" y="43"/>
                    <a:pt x="265" y="9"/>
                  </a:cubicBezTo>
                  <a:cubicBezTo>
                    <a:pt x="242" y="3"/>
                    <a:pt x="222"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28"/>
            <p:cNvSpPr/>
            <p:nvPr/>
          </p:nvSpPr>
          <p:spPr>
            <a:xfrm>
              <a:off x="5604625" y="4579825"/>
              <a:ext cx="17700" cy="12425"/>
            </a:xfrm>
            <a:custGeom>
              <a:avLst/>
              <a:gdLst/>
              <a:ahLst/>
              <a:cxnLst/>
              <a:rect l="l" t="t" r="r" b="b"/>
              <a:pathLst>
                <a:path w="708" h="497" extrusionOk="0">
                  <a:moveTo>
                    <a:pt x="352" y="1"/>
                  </a:moveTo>
                  <a:cubicBezTo>
                    <a:pt x="326" y="1"/>
                    <a:pt x="298" y="5"/>
                    <a:pt x="270" y="15"/>
                  </a:cubicBezTo>
                  <a:cubicBezTo>
                    <a:pt x="0" y="135"/>
                    <a:pt x="107" y="497"/>
                    <a:pt x="349" y="497"/>
                  </a:cubicBezTo>
                  <a:cubicBezTo>
                    <a:pt x="377" y="497"/>
                    <a:pt x="406" y="492"/>
                    <a:pt x="437" y="482"/>
                  </a:cubicBezTo>
                  <a:cubicBezTo>
                    <a:pt x="708" y="391"/>
                    <a:pt x="598"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28"/>
            <p:cNvSpPr/>
            <p:nvPr/>
          </p:nvSpPr>
          <p:spPr>
            <a:xfrm>
              <a:off x="5700575" y="4601650"/>
              <a:ext cx="15150" cy="12275"/>
            </a:xfrm>
            <a:custGeom>
              <a:avLst/>
              <a:gdLst/>
              <a:ahLst/>
              <a:cxnLst/>
              <a:rect l="l" t="t" r="r" b="b"/>
              <a:pathLst>
                <a:path w="606" h="491" extrusionOk="0">
                  <a:moveTo>
                    <a:pt x="266" y="1"/>
                  </a:moveTo>
                  <a:cubicBezTo>
                    <a:pt x="158" y="1"/>
                    <a:pt x="62" y="65"/>
                    <a:pt x="34" y="176"/>
                  </a:cubicBezTo>
                  <a:cubicBezTo>
                    <a:pt x="1" y="309"/>
                    <a:pt x="68" y="443"/>
                    <a:pt x="201" y="476"/>
                  </a:cubicBezTo>
                  <a:cubicBezTo>
                    <a:pt x="230" y="486"/>
                    <a:pt x="257" y="490"/>
                    <a:pt x="283" y="490"/>
                  </a:cubicBezTo>
                  <a:cubicBezTo>
                    <a:pt x="523" y="490"/>
                    <a:pt x="606" y="100"/>
                    <a:pt x="335" y="9"/>
                  </a:cubicBezTo>
                  <a:cubicBezTo>
                    <a:pt x="312" y="3"/>
                    <a:pt x="289"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28"/>
            <p:cNvSpPr/>
            <p:nvPr/>
          </p:nvSpPr>
          <p:spPr>
            <a:xfrm>
              <a:off x="5727525" y="4513025"/>
              <a:ext cx="14950" cy="8200"/>
            </a:xfrm>
            <a:custGeom>
              <a:avLst/>
              <a:gdLst/>
              <a:ahLst/>
              <a:cxnLst/>
              <a:rect l="l" t="t" r="r" b="b"/>
              <a:pathLst>
                <a:path w="598" h="328" extrusionOk="0">
                  <a:moveTo>
                    <a:pt x="482" y="1"/>
                  </a:moveTo>
                  <a:cubicBezTo>
                    <a:pt x="316" y="1"/>
                    <a:pt x="0" y="225"/>
                    <a:pt x="257" y="319"/>
                  </a:cubicBezTo>
                  <a:cubicBezTo>
                    <a:pt x="280" y="324"/>
                    <a:pt x="303" y="327"/>
                    <a:pt x="325" y="327"/>
                  </a:cubicBezTo>
                  <a:cubicBezTo>
                    <a:pt x="433" y="327"/>
                    <a:pt x="530" y="262"/>
                    <a:pt x="557" y="152"/>
                  </a:cubicBezTo>
                  <a:cubicBezTo>
                    <a:pt x="597" y="42"/>
                    <a:pt x="554"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28"/>
            <p:cNvSpPr/>
            <p:nvPr/>
          </p:nvSpPr>
          <p:spPr>
            <a:xfrm>
              <a:off x="5600675" y="4446750"/>
              <a:ext cx="14875" cy="12625"/>
            </a:xfrm>
            <a:custGeom>
              <a:avLst/>
              <a:gdLst/>
              <a:ahLst/>
              <a:cxnLst/>
              <a:rect l="l" t="t" r="r" b="b"/>
              <a:pathLst>
                <a:path w="595" h="505" extrusionOk="0">
                  <a:moveTo>
                    <a:pt x="297" y="1"/>
                  </a:moveTo>
                  <a:cubicBezTo>
                    <a:pt x="213" y="1"/>
                    <a:pt x="139" y="45"/>
                    <a:pt x="94" y="134"/>
                  </a:cubicBezTo>
                  <a:cubicBezTo>
                    <a:pt x="1" y="290"/>
                    <a:pt x="140" y="504"/>
                    <a:pt x="322" y="504"/>
                  </a:cubicBezTo>
                  <a:cubicBezTo>
                    <a:pt x="335" y="504"/>
                    <a:pt x="348" y="503"/>
                    <a:pt x="361" y="501"/>
                  </a:cubicBezTo>
                  <a:cubicBezTo>
                    <a:pt x="561" y="434"/>
                    <a:pt x="595" y="168"/>
                    <a:pt x="428" y="34"/>
                  </a:cubicBezTo>
                  <a:cubicBezTo>
                    <a:pt x="383" y="12"/>
                    <a:pt x="339" y="1"/>
                    <a:pt x="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28"/>
            <p:cNvSpPr/>
            <p:nvPr/>
          </p:nvSpPr>
          <p:spPr>
            <a:xfrm>
              <a:off x="5467925" y="4506575"/>
              <a:ext cx="13375" cy="12075"/>
            </a:xfrm>
            <a:custGeom>
              <a:avLst/>
              <a:gdLst/>
              <a:ahLst/>
              <a:cxnLst/>
              <a:rect l="l" t="t" r="r" b="b"/>
              <a:pathLst>
                <a:path w="535" h="483" extrusionOk="0">
                  <a:moveTo>
                    <a:pt x="269" y="1"/>
                  </a:moveTo>
                  <a:cubicBezTo>
                    <a:pt x="246" y="1"/>
                    <a:pt x="223" y="4"/>
                    <a:pt x="200" y="9"/>
                  </a:cubicBezTo>
                  <a:cubicBezTo>
                    <a:pt x="67" y="43"/>
                    <a:pt x="0" y="176"/>
                    <a:pt x="34" y="276"/>
                  </a:cubicBezTo>
                  <a:cubicBezTo>
                    <a:pt x="63" y="392"/>
                    <a:pt x="167" y="483"/>
                    <a:pt x="281" y="483"/>
                  </a:cubicBezTo>
                  <a:cubicBezTo>
                    <a:pt x="299" y="483"/>
                    <a:pt x="316" y="481"/>
                    <a:pt x="334" y="476"/>
                  </a:cubicBezTo>
                  <a:cubicBezTo>
                    <a:pt x="434" y="410"/>
                    <a:pt x="534" y="276"/>
                    <a:pt x="501" y="176"/>
                  </a:cubicBezTo>
                  <a:cubicBezTo>
                    <a:pt x="473" y="66"/>
                    <a:pt x="377"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28"/>
            <p:cNvSpPr/>
            <p:nvPr/>
          </p:nvSpPr>
          <p:spPr>
            <a:xfrm>
              <a:off x="5484600" y="4547650"/>
              <a:ext cx="14200" cy="12375"/>
            </a:xfrm>
            <a:custGeom>
              <a:avLst/>
              <a:gdLst/>
              <a:ahLst/>
              <a:cxnLst/>
              <a:rect l="l" t="t" r="r" b="b"/>
              <a:pathLst>
                <a:path w="568" h="495" extrusionOk="0">
                  <a:moveTo>
                    <a:pt x="298" y="1"/>
                  </a:moveTo>
                  <a:cubicBezTo>
                    <a:pt x="256" y="1"/>
                    <a:pt x="212" y="12"/>
                    <a:pt x="167" y="34"/>
                  </a:cubicBezTo>
                  <a:cubicBezTo>
                    <a:pt x="67" y="101"/>
                    <a:pt x="0" y="234"/>
                    <a:pt x="67" y="335"/>
                  </a:cubicBezTo>
                  <a:cubicBezTo>
                    <a:pt x="116" y="432"/>
                    <a:pt x="201" y="494"/>
                    <a:pt x="295" y="494"/>
                  </a:cubicBezTo>
                  <a:cubicBezTo>
                    <a:pt x="329" y="494"/>
                    <a:pt x="365" y="486"/>
                    <a:pt x="401" y="468"/>
                  </a:cubicBezTo>
                  <a:cubicBezTo>
                    <a:pt x="501" y="401"/>
                    <a:pt x="568" y="268"/>
                    <a:pt x="501" y="134"/>
                  </a:cubicBezTo>
                  <a:cubicBezTo>
                    <a:pt x="456" y="45"/>
                    <a:pt x="38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28"/>
            <p:cNvSpPr/>
            <p:nvPr/>
          </p:nvSpPr>
          <p:spPr>
            <a:xfrm>
              <a:off x="5573125" y="4477725"/>
              <a:ext cx="14075" cy="11625"/>
            </a:xfrm>
            <a:custGeom>
              <a:avLst/>
              <a:gdLst/>
              <a:ahLst/>
              <a:cxnLst/>
              <a:rect l="l" t="t" r="r" b="b"/>
              <a:pathLst>
                <a:path w="563" h="465" extrusionOk="0">
                  <a:moveTo>
                    <a:pt x="318" y="0"/>
                  </a:moveTo>
                  <a:cubicBezTo>
                    <a:pt x="159" y="0"/>
                    <a:pt x="0" y="173"/>
                    <a:pt x="95" y="363"/>
                  </a:cubicBezTo>
                  <a:cubicBezTo>
                    <a:pt x="138" y="428"/>
                    <a:pt x="209" y="464"/>
                    <a:pt x="290" y="464"/>
                  </a:cubicBezTo>
                  <a:cubicBezTo>
                    <a:pt x="334" y="464"/>
                    <a:pt x="382" y="453"/>
                    <a:pt x="429" y="430"/>
                  </a:cubicBezTo>
                  <a:cubicBezTo>
                    <a:pt x="529" y="363"/>
                    <a:pt x="562" y="229"/>
                    <a:pt x="496" y="96"/>
                  </a:cubicBezTo>
                  <a:cubicBezTo>
                    <a:pt x="447" y="29"/>
                    <a:pt x="383" y="0"/>
                    <a:pt x="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28"/>
            <p:cNvSpPr/>
            <p:nvPr/>
          </p:nvSpPr>
          <p:spPr>
            <a:xfrm>
              <a:off x="5553825" y="4380225"/>
              <a:ext cx="14725" cy="12175"/>
            </a:xfrm>
            <a:custGeom>
              <a:avLst/>
              <a:gdLst/>
              <a:ahLst/>
              <a:cxnLst/>
              <a:rect l="l" t="t" r="r" b="b"/>
              <a:pathLst>
                <a:path w="589" h="487" extrusionOk="0">
                  <a:moveTo>
                    <a:pt x="339" y="0"/>
                  </a:moveTo>
                  <a:cubicBezTo>
                    <a:pt x="305" y="0"/>
                    <a:pt x="269" y="9"/>
                    <a:pt x="234" y="27"/>
                  </a:cubicBezTo>
                  <a:cubicBezTo>
                    <a:pt x="33" y="60"/>
                    <a:pt x="0" y="360"/>
                    <a:pt x="200" y="460"/>
                  </a:cubicBezTo>
                  <a:cubicBezTo>
                    <a:pt x="231" y="479"/>
                    <a:pt x="264" y="487"/>
                    <a:pt x="297" y="487"/>
                  </a:cubicBezTo>
                  <a:cubicBezTo>
                    <a:pt x="443" y="487"/>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28"/>
            <p:cNvSpPr/>
            <p:nvPr/>
          </p:nvSpPr>
          <p:spPr>
            <a:xfrm>
              <a:off x="5438100" y="4367375"/>
              <a:ext cx="14000" cy="12575"/>
            </a:xfrm>
            <a:custGeom>
              <a:avLst/>
              <a:gdLst/>
              <a:ahLst/>
              <a:cxnLst/>
              <a:rect l="l" t="t" r="r" b="b"/>
              <a:pathLst>
                <a:path w="560" h="503" extrusionOk="0">
                  <a:moveTo>
                    <a:pt x="275" y="0"/>
                  </a:moveTo>
                  <a:cubicBezTo>
                    <a:pt x="167" y="0"/>
                    <a:pt x="88" y="91"/>
                    <a:pt x="59" y="207"/>
                  </a:cubicBezTo>
                  <a:cubicBezTo>
                    <a:pt x="0" y="384"/>
                    <a:pt x="138" y="503"/>
                    <a:pt x="281" y="503"/>
                  </a:cubicBezTo>
                  <a:cubicBezTo>
                    <a:pt x="382" y="503"/>
                    <a:pt x="485" y="444"/>
                    <a:pt x="526" y="307"/>
                  </a:cubicBezTo>
                  <a:cubicBezTo>
                    <a:pt x="560" y="174"/>
                    <a:pt x="459" y="40"/>
                    <a:pt x="326" y="7"/>
                  </a:cubicBezTo>
                  <a:cubicBezTo>
                    <a:pt x="308" y="2"/>
                    <a:pt x="291"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28"/>
            <p:cNvSpPr/>
            <p:nvPr/>
          </p:nvSpPr>
          <p:spPr>
            <a:xfrm>
              <a:off x="5332100" y="4309700"/>
              <a:ext cx="14925" cy="12200"/>
            </a:xfrm>
            <a:custGeom>
              <a:avLst/>
              <a:gdLst/>
              <a:ahLst/>
              <a:cxnLst/>
              <a:rect l="l" t="t" r="r" b="b"/>
              <a:pathLst>
                <a:path w="597" h="488" extrusionOk="0">
                  <a:moveTo>
                    <a:pt x="330" y="0"/>
                  </a:moveTo>
                  <a:cubicBezTo>
                    <a:pt x="145" y="0"/>
                    <a:pt x="1" y="250"/>
                    <a:pt x="163" y="412"/>
                  </a:cubicBezTo>
                  <a:cubicBezTo>
                    <a:pt x="213" y="463"/>
                    <a:pt x="271" y="488"/>
                    <a:pt x="330" y="488"/>
                  </a:cubicBezTo>
                  <a:cubicBezTo>
                    <a:pt x="388" y="488"/>
                    <a:pt x="446" y="463"/>
                    <a:pt x="496" y="412"/>
                  </a:cubicBezTo>
                  <a:cubicBezTo>
                    <a:pt x="597" y="279"/>
                    <a:pt x="563" y="146"/>
                    <a:pt x="463" y="46"/>
                  </a:cubicBezTo>
                  <a:cubicBezTo>
                    <a:pt x="419" y="14"/>
                    <a:pt x="373"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28"/>
            <p:cNvSpPr/>
            <p:nvPr/>
          </p:nvSpPr>
          <p:spPr>
            <a:xfrm>
              <a:off x="5364525" y="4283275"/>
              <a:ext cx="14200" cy="11775"/>
            </a:xfrm>
            <a:custGeom>
              <a:avLst/>
              <a:gdLst/>
              <a:ahLst/>
              <a:cxnLst/>
              <a:rect l="l" t="t" r="r" b="b"/>
              <a:pathLst>
                <a:path w="568" h="471" extrusionOk="0">
                  <a:moveTo>
                    <a:pt x="291" y="0"/>
                  </a:moveTo>
                  <a:cubicBezTo>
                    <a:pt x="246" y="0"/>
                    <a:pt x="202" y="11"/>
                    <a:pt x="167" y="35"/>
                  </a:cubicBezTo>
                  <a:cubicBezTo>
                    <a:pt x="67" y="102"/>
                    <a:pt x="0" y="235"/>
                    <a:pt x="67" y="369"/>
                  </a:cubicBezTo>
                  <a:cubicBezTo>
                    <a:pt x="131" y="433"/>
                    <a:pt x="210" y="470"/>
                    <a:pt x="293" y="470"/>
                  </a:cubicBezTo>
                  <a:cubicBezTo>
                    <a:pt x="339" y="470"/>
                    <a:pt x="386" y="459"/>
                    <a:pt x="434" y="435"/>
                  </a:cubicBezTo>
                  <a:cubicBezTo>
                    <a:pt x="534" y="369"/>
                    <a:pt x="567" y="235"/>
                    <a:pt x="500" y="102"/>
                  </a:cubicBezTo>
                  <a:cubicBezTo>
                    <a:pt x="457" y="37"/>
                    <a:pt x="372"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28"/>
            <p:cNvSpPr/>
            <p:nvPr/>
          </p:nvSpPr>
          <p:spPr>
            <a:xfrm>
              <a:off x="5299475" y="4180700"/>
              <a:ext cx="15650" cy="11825"/>
            </a:xfrm>
            <a:custGeom>
              <a:avLst/>
              <a:gdLst/>
              <a:ahLst/>
              <a:cxnLst/>
              <a:rect l="l" t="t" r="r" b="b"/>
              <a:pathLst>
                <a:path w="626" h="473" extrusionOk="0">
                  <a:moveTo>
                    <a:pt x="291" y="0"/>
                  </a:moveTo>
                  <a:cubicBezTo>
                    <a:pt x="246" y="0"/>
                    <a:pt x="202" y="12"/>
                    <a:pt x="167" y="35"/>
                  </a:cubicBezTo>
                  <a:cubicBezTo>
                    <a:pt x="0" y="169"/>
                    <a:pt x="67" y="469"/>
                    <a:pt x="300" y="469"/>
                  </a:cubicBezTo>
                  <a:cubicBezTo>
                    <a:pt x="313" y="471"/>
                    <a:pt x="326" y="472"/>
                    <a:pt x="339" y="472"/>
                  </a:cubicBezTo>
                  <a:cubicBezTo>
                    <a:pt x="517" y="472"/>
                    <a:pt x="625" y="258"/>
                    <a:pt x="501" y="102"/>
                  </a:cubicBezTo>
                  <a:cubicBezTo>
                    <a:pt x="457" y="37"/>
                    <a:pt x="373"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28"/>
            <p:cNvSpPr/>
            <p:nvPr/>
          </p:nvSpPr>
          <p:spPr>
            <a:xfrm>
              <a:off x="5292800" y="4354875"/>
              <a:ext cx="17050" cy="12675"/>
            </a:xfrm>
            <a:custGeom>
              <a:avLst/>
              <a:gdLst/>
              <a:ahLst/>
              <a:cxnLst/>
              <a:rect l="l" t="t" r="r" b="b"/>
              <a:pathLst>
                <a:path w="682" h="507" extrusionOk="0">
                  <a:moveTo>
                    <a:pt x="356" y="1"/>
                  </a:moveTo>
                  <a:cubicBezTo>
                    <a:pt x="339" y="1"/>
                    <a:pt x="320" y="3"/>
                    <a:pt x="301" y="6"/>
                  </a:cubicBezTo>
                  <a:cubicBezTo>
                    <a:pt x="0" y="73"/>
                    <a:pt x="67" y="507"/>
                    <a:pt x="367" y="507"/>
                  </a:cubicBezTo>
                  <a:cubicBezTo>
                    <a:pt x="681" y="475"/>
                    <a:pt x="641" y="1"/>
                    <a:pt x="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28"/>
            <p:cNvSpPr/>
            <p:nvPr/>
          </p:nvSpPr>
          <p:spPr>
            <a:xfrm>
              <a:off x="5565500" y="4631000"/>
              <a:ext cx="27300" cy="20750"/>
            </a:xfrm>
            <a:custGeom>
              <a:avLst/>
              <a:gdLst/>
              <a:ahLst/>
              <a:cxnLst/>
              <a:rect l="l" t="t" r="r" b="b"/>
              <a:pathLst>
                <a:path w="1092" h="830" extrusionOk="0">
                  <a:moveTo>
                    <a:pt x="543" y="1"/>
                  </a:moveTo>
                  <a:cubicBezTo>
                    <a:pt x="529" y="1"/>
                    <a:pt x="515" y="1"/>
                    <a:pt x="500" y="3"/>
                  </a:cubicBezTo>
                  <a:cubicBezTo>
                    <a:pt x="134" y="36"/>
                    <a:pt x="0" y="503"/>
                    <a:pt x="267" y="737"/>
                  </a:cubicBezTo>
                  <a:cubicBezTo>
                    <a:pt x="357" y="797"/>
                    <a:pt x="460" y="830"/>
                    <a:pt x="559" y="830"/>
                  </a:cubicBezTo>
                  <a:cubicBezTo>
                    <a:pt x="680" y="830"/>
                    <a:pt x="794" y="780"/>
                    <a:pt x="867" y="670"/>
                  </a:cubicBezTo>
                  <a:cubicBezTo>
                    <a:pt x="1092" y="381"/>
                    <a:pt x="885" y="1"/>
                    <a:pt x="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28"/>
            <p:cNvSpPr/>
            <p:nvPr/>
          </p:nvSpPr>
          <p:spPr>
            <a:xfrm>
              <a:off x="5657225" y="4622700"/>
              <a:ext cx="28925" cy="20900"/>
            </a:xfrm>
            <a:custGeom>
              <a:avLst/>
              <a:gdLst/>
              <a:ahLst/>
              <a:cxnLst/>
              <a:rect l="l" t="t" r="r" b="b"/>
              <a:pathLst>
                <a:path w="1157" h="836" extrusionOk="0">
                  <a:moveTo>
                    <a:pt x="600" y="0"/>
                  </a:moveTo>
                  <a:cubicBezTo>
                    <a:pt x="589" y="0"/>
                    <a:pt x="579" y="0"/>
                    <a:pt x="567" y="1"/>
                  </a:cubicBezTo>
                  <a:cubicBezTo>
                    <a:pt x="0" y="1"/>
                    <a:pt x="34" y="835"/>
                    <a:pt x="601" y="835"/>
                  </a:cubicBezTo>
                  <a:cubicBezTo>
                    <a:pt x="1157" y="802"/>
                    <a:pt x="113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28"/>
            <p:cNvSpPr/>
            <p:nvPr/>
          </p:nvSpPr>
          <p:spPr>
            <a:xfrm>
              <a:off x="5630200" y="4512300"/>
              <a:ext cx="26075" cy="20975"/>
            </a:xfrm>
            <a:custGeom>
              <a:avLst/>
              <a:gdLst/>
              <a:ahLst/>
              <a:cxnLst/>
              <a:rect l="l" t="t" r="r" b="b"/>
              <a:pathLst>
                <a:path w="1043" h="839" extrusionOk="0">
                  <a:moveTo>
                    <a:pt x="530" y="1"/>
                  </a:moveTo>
                  <a:cubicBezTo>
                    <a:pt x="264" y="1"/>
                    <a:pt x="0" y="244"/>
                    <a:pt x="147" y="581"/>
                  </a:cubicBezTo>
                  <a:cubicBezTo>
                    <a:pt x="220" y="762"/>
                    <a:pt x="366" y="838"/>
                    <a:pt x="514" y="838"/>
                  </a:cubicBezTo>
                  <a:cubicBezTo>
                    <a:pt x="776" y="838"/>
                    <a:pt x="1042" y="600"/>
                    <a:pt x="915" y="281"/>
                  </a:cubicBezTo>
                  <a:cubicBezTo>
                    <a:pt x="841" y="84"/>
                    <a:pt x="685" y="1"/>
                    <a:pt x="5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28"/>
            <p:cNvSpPr/>
            <p:nvPr/>
          </p:nvSpPr>
          <p:spPr>
            <a:xfrm>
              <a:off x="5564375" y="4513025"/>
              <a:ext cx="25325" cy="20425"/>
            </a:xfrm>
            <a:custGeom>
              <a:avLst/>
              <a:gdLst/>
              <a:ahLst/>
              <a:cxnLst/>
              <a:rect l="l" t="t" r="r" b="b"/>
              <a:pathLst>
                <a:path w="1013" h="817" extrusionOk="0">
                  <a:moveTo>
                    <a:pt x="470" y="1"/>
                  </a:moveTo>
                  <a:cubicBezTo>
                    <a:pt x="301" y="1"/>
                    <a:pt x="133" y="121"/>
                    <a:pt x="78" y="285"/>
                  </a:cubicBezTo>
                  <a:cubicBezTo>
                    <a:pt x="0" y="571"/>
                    <a:pt x="226" y="816"/>
                    <a:pt x="471" y="816"/>
                  </a:cubicBezTo>
                  <a:cubicBezTo>
                    <a:pt x="541" y="816"/>
                    <a:pt x="612" y="796"/>
                    <a:pt x="679" y="752"/>
                  </a:cubicBezTo>
                  <a:cubicBezTo>
                    <a:pt x="1012" y="585"/>
                    <a:pt x="946" y="85"/>
                    <a:pt x="579" y="18"/>
                  </a:cubicBezTo>
                  <a:cubicBezTo>
                    <a:pt x="543" y="7"/>
                    <a:pt x="507" y="1"/>
                    <a:pt x="4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28"/>
            <p:cNvSpPr/>
            <p:nvPr/>
          </p:nvSpPr>
          <p:spPr>
            <a:xfrm>
              <a:off x="5647425" y="4651850"/>
              <a:ext cx="27325" cy="20475"/>
            </a:xfrm>
            <a:custGeom>
              <a:avLst/>
              <a:gdLst/>
              <a:ahLst/>
              <a:cxnLst/>
              <a:rect l="l" t="t" r="r" b="b"/>
              <a:pathLst>
                <a:path w="1093" h="819" extrusionOk="0">
                  <a:moveTo>
                    <a:pt x="553" y="1"/>
                  </a:moveTo>
                  <a:cubicBezTo>
                    <a:pt x="209" y="1"/>
                    <a:pt x="1" y="413"/>
                    <a:pt x="226" y="670"/>
                  </a:cubicBezTo>
                  <a:cubicBezTo>
                    <a:pt x="323" y="767"/>
                    <a:pt x="443" y="819"/>
                    <a:pt x="565" y="819"/>
                  </a:cubicBezTo>
                  <a:cubicBezTo>
                    <a:pt x="653" y="819"/>
                    <a:pt x="742" y="792"/>
                    <a:pt x="826" y="737"/>
                  </a:cubicBezTo>
                  <a:cubicBezTo>
                    <a:pt x="1093" y="503"/>
                    <a:pt x="959" y="36"/>
                    <a:pt x="593" y="3"/>
                  </a:cubicBezTo>
                  <a:cubicBezTo>
                    <a:pt x="579" y="1"/>
                    <a:pt x="566"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28"/>
            <p:cNvSpPr/>
            <p:nvPr/>
          </p:nvSpPr>
          <p:spPr>
            <a:xfrm>
              <a:off x="5838175" y="4650225"/>
              <a:ext cx="24225" cy="20875"/>
            </a:xfrm>
            <a:custGeom>
              <a:avLst/>
              <a:gdLst/>
              <a:ahLst/>
              <a:cxnLst/>
              <a:rect l="l" t="t" r="r" b="b"/>
              <a:pathLst>
                <a:path w="969" h="835" extrusionOk="0">
                  <a:moveTo>
                    <a:pt x="533" y="1"/>
                  </a:moveTo>
                  <a:cubicBezTo>
                    <a:pt x="440" y="1"/>
                    <a:pt x="347" y="32"/>
                    <a:pt x="268" y="101"/>
                  </a:cubicBezTo>
                  <a:cubicBezTo>
                    <a:pt x="1" y="335"/>
                    <a:pt x="134" y="802"/>
                    <a:pt x="535" y="835"/>
                  </a:cubicBezTo>
                  <a:cubicBezTo>
                    <a:pt x="735" y="835"/>
                    <a:pt x="935" y="668"/>
                    <a:pt x="968" y="435"/>
                  </a:cubicBezTo>
                  <a:cubicBezTo>
                    <a:pt x="968" y="176"/>
                    <a:pt x="753"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28"/>
            <p:cNvSpPr/>
            <p:nvPr/>
          </p:nvSpPr>
          <p:spPr>
            <a:xfrm>
              <a:off x="5840675" y="4546725"/>
              <a:ext cx="24850" cy="21150"/>
            </a:xfrm>
            <a:custGeom>
              <a:avLst/>
              <a:gdLst/>
              <a:ahLst/>
              <a:cxnLst/>
              <a:rect l="l" t="t" r="r" b="b"/>
              <a:pathLst>
                <a:path w="994" h="846" extrusionOk="0">
                  <a:moveTo>
                    <a:pt x="553" y="0"/>
                  </a:moveTo>
                  <a:cubicBezTo>
                    <a:pt x="536" y="0"/>
                    <a:pt x="518" y="2"/>
                    <a:pt x="501" y="5"/>
                  </a:cubicBezTo>
                  <a:cubicBezTo>
                    <a:pt x="101" y="71"/>
                    <a:pt x="1" y="538"/>
                    <a:pt x="301" y="772"/>
                  </a:cubicBezTo>
                  <a:cubicBezTo>
                    <a:pt x="377" y="822"/>
                    <a:pt x="459" y="845"/>
                    <a:pt x="540" y="845"/>
                  </a:cubicBezTo>
                  <a:cubicBezTo>
                    <a:pt x="776" y="845"/>
                    <a:pt x="993" y="646"/>
                    <a:pt x="968" y="372"/>
                  </a:cubicBezTo>
                  <a:cubicBezTo>
                    <a:pt x="938" y="158"/>
                    <a:pt x="740"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28"/>
            <p:cNvSpPr/>
            <p:nvPr/>
          </p:nvSpPr>
          <p:spPr>
            <a:xfrm>
              <a:off x="5726700" y="4538125"/>
              <a:ext cx="23125" cy="21175"/>
            </a:xfrm>
            <a:custGeom>
              <a:avLst/>
              <a:gdLst/>
              <a:ahLst/>
              <a:cxnLst/>
              <a:rect l="l" t="t" r="r" b="b"/>
              <a:pathLst>
                <a:path w="925" h="847" extrusionOk="0">
                  <a:moveTo>
                    <a:pt x="452" y="0"/>
                  </a:moveTo>
                  <a:cubicBezTo>
                    <a:pt x="258" y="0"/>
                    <a:pt x="85" y="150"/>
                    <a:pt x="57" y="349"/>
                  </a:cubicBezTo>
                  <a:cubicBezTo>
                    <a:pt x="1" y="665"/>
                    <a:pt x="236" y="846"/>
                    <a:pt x="472" y="846"/>
                  </a:cubicBezTo>
                  <a:cubicBezTo>
                    <a:pt x="659" y="846"/>
                    <a:pt x="846" y="733"/>
                    <a:pt x="891" y="482"/>
                  </a:cubicBezTo>
                  <a:cubicBezTo>
                    <a:pt x="924" y="249"/>
                    <a:pt x="791" y="48"/>
                    <a:pt x="557" y="15"/>
                  </a:cubicBezTo>
                  <a:cubicBezTo>
                    <a:pt x="522" y="5"/>
                    <a:pt x="487" y="0"/>
                    <a:pt x="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28"/>
            <p:cNvSpPr/>
            <p:nvPr/>
          </p:nvSpPr>
          <p:spPr>
            <a:xfrm>
              <a:off x="5731450" y="4628950"/>
              <a:ext cx="23675" cy="20825"/>
            </a:xfrm>
            <a:custGeom>
              <a:avLst/>
              <a:gdLst/>
              <a:ahLst/>
              <a:cxnLst/>
              <a:rect l="l" t="t" r="r" b="b"/>
              <a:pathLst>
                <a:path w="947" h="833" extrusionOk="0">
                  <a:moveTo>
                    <a:pt x="488" y="1"/>
                  </a:moveTo>
                  <a:cubicBezTo>
                    <a:pt x="448" y="1"/>
                    <a:pt x="408" y="6"/>
                    <a:pt x="367" y="18"/>
                  </a:cubicBezTo>
                  <a:cubicBezTo>
                    <a:pt x="134" y="51"/>
                    <a:pt x="0" y="285"/>
                    <a:pt x="67" y="518"/>
                  </a:cubicBezTo>
                  <a:cubicBezTo>
                    <a:pt x="121" y="737"/>
                    <a:pt x="288" y="832"/>
                    <a:pt x="456" y="832"/>
                  </a:cubicBezTo>
                  <a:cubicBezTo>
                    <a:pt x="699" y="832"/>
                    <a:pt x="946" y="633"/>
                    <a:pt x="867" y="318"/>
                  </a:cubicBezTo>
                  <a:cubicBezTo>
                    <a:pt x="840" y="125"/>
                    <a:pt x="676" y="1"/>
                    <a:pt x="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28"/>
            <p:cNvSpPr/>
            <p:nvPr/>
          </p:nvSpPr>
          <p:spPr>
            <a:xfrm>
              <a:off x="5955725" y="4663375"/>
              <a:ext cx="30125" cy="21275"/>
            </a:xfrm>
            <a:custGeom>
              <a:avLst/>
              <a:gdLst/>
              <a:ahLst/>
              <a:cxnLst/>
              <a:rect l="l" t="t" r="r" b="b"/>
              <a:pathLst>
                <a:path w="1205" h="851" extrusionOk="0">
                  <a:moveTo>
                    <a:pt x="583" y="0"/>
                  </a:moveTo>
                  <a:cubicBezTo>
                    <a:pt x="119" y="0"/>
                    <a:pt x="1" y="748"/>
                    <a:pt x="536" y="843"/>
                  </a:cubicBezTo>
                  <a:cubicBezTo>
                    <a:pt x="568" y="848"/>
                    <a:pt x="599" y="851"/>
                    <a:pt x="628" y="851"/>
                  </a:cubicBezTo>
                  <a:cubicBezTo>
                    <a:pt x="1116" y="851"/>
                    <a:pt x="1204" y="103"/>
                    <a:pt x="669" y="9"/>
                  </a:cubicBezTo>
                  <a:cubicBezTo>
                    <a:pt x="639" y="3"/>
                    <a:pt x="610" y="0"/>
                    <a:pt x="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28"/>
            <p:cNvSpPr/>
            <p:nvPr/>
          </p:nvSpPr>
          <p:spPr>
            <a:xfrm>
              <a:off x="6175925" y="4697775"/>
              <a:ext cx="28375" cy="21500"/>
            </a:xfrm>
            <a:custGeom>
              <a:avLst/>
              <a:gdLst/>
              <a:ahLst/>
              <a:cxnLst/>
              <a:rect l="l" t="t" r="r" b="b"/>
              <a:pathLst>
                <a:path w="1135" h="860" extrusionOk="0">
                  <a:moveTo>
                    <a:pt x="568" y="0"/>
                  </a:moveTo>
                  <a:cubicBezTo>
                    <a:pt x="201" y="0"/>
                    <a:pt x="1" y="467"/>
                    <a:pt x="267" y="734"/>
                  </a:cubicBezTo>
                  <a:cubicBezTo>
                    <a:pt x="351" y="818"/>
                    <a:pt x="459" y="859"/>
                    <a:pt x="568" y="859"/>
                  </a:cubicBezTo>
                  <a:cubicBezTo>
                    <a:pt x="676" y="859"/>
                    <a:pt x="784" y="818"/>
                    <a:pt x="868" y="734"/>
                  </a:cubicBezTo>
                  <a:cubicBezTo>
                    <a:pt x="1135" y="467"/>
                    <a:pt x="935"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28"/>
            <p:cNvSpPr/>
            <p:nvPr/>
          </p:nvSpPr>
          <p:spPr>
            <a:xfrm>
              <a:off x="6559525" y="4697025"/>
              <a:ext cx="24225" cy="20775"/>
            </a:xfrm>
            <a:custGeom>
              <a:avLst/>
              <a:gdLst/>
              <a:ahLst/>
              <a:cxnLst/>
              <a:rect l="l" t="t" r="r" b="b"/>
              <a:pathLst>
                <a:path w="969" h="831" extrusionOk="0">
                  <a:moveTo>
                    <a:pt x="568" y="1"/>
                  </a:moveTo>
                  <a:cubicBezTo>
                    <a:pt x="464" y="1"/>
                    <a:pt x="357" y="41"/>
                    <a:pt x="268" y="130"/>
                  </a:cubicBezTo>
                  <a:cubicBezTo>
                    <a:pt x="1" y="397"/>
                    <a:pt x="201" y="831"/>
                    <a:pt x="568" y="831"/>
                  </a:cubicBezTo>
                  <a:cubicBezTo>
                    <a:pt x="801" y="831"/>
                    <a:pt x="968" y="631"/>
                    <a:pt x="968" y="431"/>
                  </a:cubicBezTo>
                  <a:cubicBezTo>
                    <a:pt x="968" y="164"/>
                    <a:pt x="775"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28"/>
            <p:cNvSpPr/>
            <p:nvPr/>
          </p:nvSpPr>
          <p:spPr>
            <a:xfrm>
              <a:off x="6620850" y="4690450"/>
              <a:ext cx="24600" cy="20875"/>
            </a:xfrm>
            <a:custGeom>
              <a:avLst/>
              <a:gdLst/>
              <a:ahLst/>
              <a:cxnLst/>
              <a:rect l="l" t="t" r="r" b="b"/>
              <a:pathLst>
                <a:path w="984" h="835" extrusionOk="0">
                  <a:moveTo>
                    <a:pt x="545" y="0"/>
                  </a:moveTo>
                  <a:cubicBezTo>
                    <a:pt x="421" y="0"/>
                    <a:pt x="297" y="59"/>
                    <a:pt x="216" y="193"/>
                  </a:cubicBezTo>
                  <a:cubicBezTo>
                    <a:pt x="0" y="471"/>
                    <a:pt x="213" y="834"/>
                    <a:pt x="536" y="834"/>
                  </a:cubicBezTo>
                  <a:cubicBezTo>
                    <a:pt x="562" y="834"/>
                    <a:pt x="589" y="832"/>
                    <a:pt x="617" y="827"/>
                  </a:cubicBezTo>
                  <a:cubicBezTo>
                    <a:pt x="850" y="794"/>
                    <a:pt x="984" y="560"/>
                    <a:pt x="950" y="327"/>
                  </a:cubicBezTo>
                  <a:cubicBezTo>
                    <a:pt x="910" y="128"/>
                    <a:pt x="72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28"/>
            <p:cNvSpPr/>
            <p:nvPr/>
          </p:nvSpPr>
          <p:spPr>
            <a:xfrm>
              <a:off x="6299350" y="4668575"/>
              <a:ext cx="27550" cy="20875"/>
            </a:xfrm>
            <a:custGeom>
              <a:avLst/>
              <a:gdLst/>
              <a:ahLst/>
              <a:cxnLst/>
              <a:rect l="l" t="t" r="r" b="b"/>
              <a:pathLst>
                <a:path w="1102" h="835" extrusionOk="0">
                  <a:moveTo>
                    <a:pt x="534" y="1"/>
                  </a:moveTo>
                  <a:cubicBezTo>
                    <a:pt x="0" y="1"/>
                    <a:pt x="0" y="835"/>
                    <a:pt x="534" y="835"/>
                  </a:cubicBezTo>
                  <a:cubicBezTo>
                    <a:pt x="1101" y="835"/>
                    <a:pt x="1101" y="1"/>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28"/>
            <p:cNvSpPr/>
            <p:nvPr/>
          </p:nvSpPr>
          <p:spPr>
            <a:xfrm>
              <a:off x="6156750" y="4742925"/>
              <a:ext cx="25275" cy="20775"/>
            </a:xfrm>
            <a:custGeom>
              <a:avLst/>
              <a:gdLst/>
              <a:ahLst/>
              <a:cxnLst/>
              <a:rect l="l" t="t" r="r" b="b"/>
              <a:pathLst>
                <a:path w="1011" h="831" extrusionOk="0">
                  <a:moveTo>
                    <a:pt x="489" y="1"/>
                  </a:moveTo>
                  <a:cubicBezTo>
                    <a:pt x="439" y="1"/>
                    <a:pt x="387" y="10"/>
                    <a:pt x="334" y="29"/>
                  </a:cubicBezTo>
                  <a:cubicBezTo>
                    <a:pt x="134" y="96"/>
                    <a:pt x="0" y="329"/>
                    <a:pt x="100" y="563"/>
                  </a:cubicBezTo>
                  <a:cubicBezTo>
                    <a:pt x="153" y="738"/>
                    <a:pt x="316" y="830"/>
                    <a:pt x="483" y="830"/>
                  </a:cubicBezTo>
                  <a:cubicBezTo>
                    <a:pt x="634" y="830"/>
                    <a:pt x="788" y="754"/>
                    <a:pt x="868" y="596"/>
                  </a:cubicBezTo>
                  <a:cubicBezTo>
                    <a:pt x="1010" y="311"/>
                    <a:pt x="787" y="1"/>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28"/>
            <p:cNvSpPr/>
            <p:nvPr/>
          </p:nvSpPr>
          <p:spPr>
            <a:xfrm>
              <a:off x="6466125" y="4748650"/>
              <a:ext cx="24225" cy="20875"/>
            </a:xfrm>
            <a:custGeom>
              <a:avLst/>
              <a:gdLst/>
              <a:ahLst/>
              <a:cxnLst/>
              <a:rect l="l" t="t" r="r" b="b"/>
              <a:pathLst>
                <a:path w="969" h="835" extrusionOk="0">
                  <a:moveTo>
                    <a:pt x="535" y="0"/>
                  </a:moveTo>
                  <a:cubicBezTo>
                    <a:pt x="1" y="0"/>
                    <a:pt x="1" y="834"/>
                    <a:pt x="535" y="834"/>
                  </a:cubicBezTo>
                  <a:cubicBezTo>
                    <a:pt x="768" y="834"/>
                    <a:pt x="968" y="634"/>
                    <a:pt x="968" y="434"/>
                  </a:cubicBezTo>
                  <a:cubicBezTo>
                    <a:pt x="968" y="200"/>
                    <a:pt x="768"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28"/>
            <p:cNvSpPr/>
            <p:nvPr/>
          </p:nvSpPr>
          <p:spPr>
            <a:xfrm>
              <a:off x="6638450" y="4651700"/>
              <a:ext cx="24525" cy="21000"/>
            </a:xfrm>
            <a:custGeom>
              <a:avLst/>
              <a:gdLst/>
              <a:ahLst/>
              <a:cxnLst/>
              <a:rect l="l" t="t" r="r" b="b"/>
              <a:pathLst>
                <a:path w="981" h="840" extrusionOk="0">
                  <a:moveTo>
                    <a:pt x="496" y="0"/>
                  </a:moveTo>
                  <a:cubicBezTo>
                    <a:pt x="338" y="0"/>
                    <a:pt x="180" y="92"/>
                    <a:pt x="113" y="276"/>
                  </a:cubicBezTo>
                  <a:cubicBezTo>
                    <a:pt x="0" y="557"/>
                    <a:pt x="245" y="839"/>
                    <a:pt x="525" y="839"/>
                  </a:cubicBezTo>
                  <a:cubicBezTo>
                    <a:pt x="576" y="839"/>
                    <a:pt x="628" y="830"/>
                    <a:pt x="680" y="809"/>
                  </a:cubicBezTo>
                  <a:cubicBezTo>
                    <a:pt x="880" y="709"/>
                    <a:pt x="980" y="476"/>
                    <a:pt x="880" y="276"/>
                  </a:cubicBezTo>
                  <a:cubicBezTo>
                    <a:pt x="813" y="92"/>
                    <a:pt x="655"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28"/>
            <p:cNvSpPr/>
            <p:nvPr/>
          </p:nvSpPr>
          <p:spPr>
            <a:xfrm>
              <a:off x="6580000" y="4639300"/>
              <a:ext cx="25425" cy="20800"/>
            </a:xfrm>
            <a:custGeom>
              <a:avLst/>
              <a:gdLst/>
              <a:ahLst/>
              <a:cxnLst/>
              <a:rect l="l" t="t" r="r" b="b"/>
              <a:pathLst>
                <a:path w="1017" h="832" extrusionOk="0">
                  <a:moveTo>
                    <a:pt x="431" y="0"/>
                  </a:moveTo>
                  <a:cubicBezTo>
                    <a:pt x="244" y="0"/>
                    <a:pt x="49" y="158"/>
                    <a:pt x="49" y="371"/>
                  </a:cubicBezTo>
                  <a:cubicBezTo>
                    <a:pt x="1" y="636"/>
                    <a:pt x="214" y="832"/>
                    <a:pt x="449" y="832"/>
                  </a:cubicBezTo>
                  <a:cubicBezTo>
                    <a:pt x="539" y="832"/>
                    <a:pt x="633" y="803"/>
                    <a:pt x="716" y="738"/>
                  </a:cubicBezTo>
                  <a:cubicBezTo>
                    <a:pt x="1016" y="505"/>
                    <a:pt x="850" y="38"/>
                    <a:pt x="483" y="4"/>
                  </a:cubicBezTo>
                  <a:cubicBezTo>
                    <a:pt x="466" y="1"/>
                    <a:pt x="448" y="0"/>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28"/>
            <p:cNvSpPr/>
            <p:nvPr/>
          </p:nvSpPr>
          <p:spPr>
            <a:xfrm>
              <a:off x="6520350" y="4712100"/>
              <a:ext cx="22300" cy="20900"/>
            </a:xfrm>
            <a:custGeom>
              <a:avLst/>
              <a:gdLst/>
              <a:ahLst/>
              <a:cxnLst/>
              <a:rect l="l" t="t" r="r" b="b"/>
              <a:pathLst>
                <a:path w="892" h="836" extrusionOk="0">
                  <a:moveTo>
                    <a:pt x="447" y="1"/>
                  </a:moveTo>
                  <a:cubicBezTo>
                    <a:pt x="361" y="1"/>
                    <a:pt x="274" y="30"/>
                    <a:pt x="200" y="94"/>
                  </a:cubicBezTo>
                  <a:cubicBezTo>
                    <a:pt x="33" y="261"/>
                    <a:pt x="0" y="528"/>
                    <a:pt x="133" y="695"/>
                  </a:cubicBezTo>
                  <a:cubicBezTo>
                    <a:pt x="230" y="791"/>
                    <a:pt x="347" y="835"/>
                    <a:pt x="460" y="835"/>
                  </a:cubicBezTo>
                  <a:cubicBezTo>
                    <a:pt x="661" y="835"/>
                    <a:pt x="846" y="696"/>
                    <a:pt x="867" y="461"/>
                  </a:cubicBezTo>
                  <a:cubicBezTo>
                    <a:pt x="891" y="196"/>
                    <a:pt x="672" y="1"/>
                    <a:pt x="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28"/>
            <p:cNvSpPr/>
            <p:nvPr/>
          </p:nvSpPr>
          <p:spPr>
            <a:xfrm>
              <a:off x="6785925" y="4667325"/>
              <a:ext cx="24650" cy="20625"/>
            </a:xfrm>
            <a:custGeom>
              <a:avLst/>
              <a:gdLst/>
              <a:ahLst/>
              <a:cxnLst/>
              <a:rect l="l" t="t" r="r" b="b"/>
              <a:pathLst>
                <a:path w="986" h="825" extrusionOk="0">
                  <a:moveTo>
                    <a:pt x="538" y="0"/>
                  </a:moveTo>
                  <a:cubicBezTo>
                    <a:pt x="416" y="0"/>
                    <a:pt x="295" y="48"/>
                    <a:pt x="218" y="151"/>
                  </a:cubicBezTo>
                  <a:cubicBezTo>
                    <a:pt x="1" y="430"/>
                    <a:pt x="188" y="825"/>
                    <a:pt x="510" y="825"/>
                  </a:cubicBezTo>
                  <a:cubicBezTo>
                    <a:pt x="534" y="825"/>
                    <a:pt x="559" y="823"/>
                    <a:pt x="585" y="818"/>
                  </a:cubicBezTo>
                  <a:cubicBezTo>
                    <a:pt x="819" y="785"/>
                    <a:pt x="985" y="585"/>
                    <a:pt x="952" y="351"/>
                  </a:cubicBezTo>
                  <a:cubicBezTo>
                    <a:pt x="931" y="125"/>
                    <a:pt x="733"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28"/>
            <p:cNvSpPr/>
            <p:nvPr/>
          </p:nvSpPr>
          <p:spPr>
            <a:xfrm>
              <a:off x="7003575" y="4631275"/>
              <a:ext cx="24650" cy="20850"/>
            </a:xfrm>
            <a:custGeom>
              <a:avLst/>
              <a:gdLst/>
              <a:ahLst/>
              <a:cxnLst/>
              <a:rect l="l" t="t" r="r" b="b"/>
              <a:pathLst>
                <a:path w="986" h="834" extrusionOk="0">
                  <a:moveTo>
                    <a:pt x="531" y="0"/>
                  </a:moveTo>
                  <a:cubicBezTo>
                    <a:pt x="393" y="0"/>
                    <a:pt x="257" y="61"/>
                    <a:pt x="185" y="192"/>
                  </a:cubicBezTo>
                  <a:cubicBezTo>
                    <a:pt x="1" y="499"/>
                    <a:pt x="240" y="834"/>
                    <a:pt x="565" y="834"/>
                  </a:cubicBezTo>
                  <a:cubicBezTo>
                    <a:pt x="593" y="834"/>
                    <a:pt x="622" y="831"/>
                    <a:pt x="652" y="826"/>
                  </a:cubicBezTo>
                  <a:cubicBezTo>
                    <a:pt x="852" y="759"/>
                    <a:pt x="986" y="525"/>
                    <a:pt x="952" y="292"/>
                  </a:cubicBezTo>
                  <a:cubicBezTo>
                    <a:pt x="896" y="103"/>
                    <a:pt x="711"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28"/>
            <p:cNvSpPr/>
            <p:nvPr/>
          </p:nvSpPr>
          <p:spPr>
            <a:xfrm>
              <a:off x="6827225" y="4679825"/>
              <a:ext cx="25325" cy="20425"/>
            </a:xfrm>
            <a:custGeom>
              <a:avLst/>
              <a:gdLst/>
              <a:ahLst/>
              <a:cxnLst/>
              <a:rect l="l" t="t" r="r" b="b"/>
              <a:pathLst>
                <a:path w="1013" h="817" extrusionOk="0">
                  <a:moveTo>
                    <a:pt x="553" y="1"/>
                  </a:moveTo>
                  <a:cubicBezTo>
                    <a:pt x="514" y="1"/>
                    <a:pt x="475" y="6"/>
                    <a:pt x="434" y="18"/>
                  </a:cubicBezTo>
                  <a:cubicBezTo>
                    <a:pt x="67" y="85"/>
                    <a:pt x="0" y="585"/>
                    <a:pt x="334" y="752"/>
                  </a:cubicBezTo>
                  <a:cubicBezTo>
                    <a:pt x="401" y="796"/>
                    <a:pt x="473" y="816"/>
                    <a:pt x="543" y="816"/>
                  </a:cubicBezTo>
                  <a:cubicBezTo>
                    <a:pt x="788" y="816"/>
                    <a:pt x="1012" y="577"/>
                    <a:pt x="934" y="318"/>
                  </a:cubicBezTo>
                  <a:cubicBezTo>
                    <a:pt x="879" y="125"/>
                    <a:pt x="733"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28"/>
            <p:cNvSpPr/>
            <p:nvPr/>
          </p:nvSpPr>
          <p:spPr>
            <a:xfrm>
              <a:off x="6791375" y="4716750"/>
              <a:ext cx="21700" cy="20800"/>
            </a:xfrm>
            <a:custGeom>
              <a:avLst/>
              <a:gdLst/>
              <a:ahLst/>
              <a:cxnLst/>
              <a:rect l="l" t="t" r="r" b="b"/>
              <a:pathLst>
                <a:path w="868" h="832" extrusionOk="0">
                  <a:moveTo>
                    <a:pt x="452" y="1"/>
                  </a:moveTo>
                  <a:cubicBezTo>
                    <a:pt x="353" y="1"/>
                    <a:pt x="251" y="35"/>
                    <a:pt x="167" y="109"/>
                  </a:cubicBezTo>
                  <a:cubicBezTo>
                    <a:pt x="0" y="275"/>
                    <a:pt x="0" y="542"/>
                    <a:pt x="167" y="709"/>
                  </a:cubicBezTo>
                  <a:cubicBezTo>
                    <a:pt x="252" y="794"/>
                    <a:pt x="354" y="832"/>
                    <a:pt x="453" y="832"/>
                  </a:cubicBezTo>
                  <a:cubicBezTo>
                    <a:pt x="666" y="832"/>
                    <a:pt x="867" y="659"/>
                    <a:pt x="867" y="409"/>
                  </a:cubicBezTo>
                  <a:cubicBezTo>
                    <a:pt x="867" y="158"/>
                    <a:pt x="665" y="1"/>
                    <a:pt x="4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28"/>
            <p:cNvSpPr/>
            <p:nvPr/>
          </p:nvSpPr>
          <p:spPr>
            <a:xfrm>
              <a:off x="7213425" y="4461450"/>
              <a:ext cx="27450" cy="20950"/>
            </a:xfrm>
            <a:custGeom>
              <a:avLst/>
              <a:gdLst/>
              <a:ahLst/>
              <a:cxnLst/>
              <a:rect l="l" t="t" r="r" b="b"/>
              <a:pathLst>
                <a:path w="1098" h="838" extrusionOk="0">
                  <a:moveTo>
                    <a:pt x="595" y="1"/>
                  </a:moveTo>
                  <a:cubicBezTo>
                    <a:pt x="527" y="1"/>
                    <a:pt x="459" y="16"/>
                    <a:pt x="397" y="47"/>
                  </a:cubicBezTo>
                  <a:cubicBezTo>
                    <a:pt x="0" y="273"/>
                    <a:pt x="230" y="838"/>
                    <a:pt x="615" y="838"/>
                  </a:cubicBezTo>
                  <a:cubicBezTo>
                    <a:pt x="683" y="838"/>
                    <a:pt x="756" y="820"/>
                    <a:pt x="831" y="780"/>
                  </a:cubicBezTo>
                  <a:cubicBezTo>
                    <a:pt x="1031" y="647"/>
                    <a:pt x="1098" y="413"/>
                    <a:pt x="964" y="213"/>
                  </a:cubicBezTo>
                  <a:cubicBezTo>
                    <a:pt x="895" y="75"/>
                    <a:pt x="746"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28"/>
            <p:cNvSpPr/>
            <p:nvPr/>
          </p:nvSpPr>
          <p:spPr>
            <a:xfrm>
              <a:off x="7489750" y="4278125"/>
              <a:ext cx="27150" cy="20750"/>
            </a:xfrm>
            <a:custGeom>
              <a:avLst/>
              <a:gdLst/>
              <a:ahLst/>
              <a:cxnLst/>
              <a:rect l="l" t="t" r="r" b="b"/>
              <a:pathLst>
                <a:path w="1086" h="830" extrusionOk="0">
                  <a:moveTo>
                    <a:pt x="538" y="0"/>
                  </a:moveTo>
                  <a:cubicBezTo>
                    <a:pt x="215" y="0"/>
                    <a:pt x="0" y="364"/>
                    <a:pt x="185" y="641"/>
                  </a:cubicBezTo>
                  <a:cubicBezTo>
                    <a:pt x="271" y="770"/>
                    <a:pt x="411" y="829"/>
                    <a:pt x="545" y="829"/>
                  </a:cubicBezTo>
                  <a:cubicBezTo>
                    <a:pt x="620" y="829"/>
                    <a:pt x="692" y="811"/>
                    <a:pt x="752" y="775"/>
                  </a:cubicBezTo>
                  <a:cubicBezTo>
                    <a:pt x="1086" y="541"/>
                    <a:pt x="986" y="74"/>
                    <a:pt x="619" y="8"/>
                  </a:cubicBezTo>
                  <a:cubicBezTo>
                    <a:pt x="591" y="3"/>
                    <a:pt x="564"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28"/>
            <p:cNvSpPr/>
            <p:nvPr/>
          </p:nvSpPr>
          <p:spPr>
            <a:xfrm>
              <a:off x="7464350" y="4314000"/>
              <a:ext cx="23150" cy="20875"/>
            </a:xfrm>
            <a:custGeom>
              <a:avLst/>
              <a:gdLst/>
              <a:ahLst/>
              <a:cxnLst/>
              <a:rect l="l" t="t" r="r" b="b"/>
              <a:pathLst>
                <a:path w="926" h="835" extrusionOk="0">
                  <a:moveTo>
                    <a:pt x="479" y="0"/>
                  </a:moveTo>
                  <a:cubicBezTo>
                    <a:pt x="366" y="0"/>
                    <a:pt x="251" y="44"/>
                    <a:pt x="167" y="140"/>
                  </a:cubicBezTo>
                  <a:cubicBezTo>
                    <a:pt x="0" y="307"/>
                    <a:pt x="34" y="574"/>
                    <a:pt x="234" y="741"/>
                  </a:cubicBezTo>
                  <a:cubicBezTo>
                    <a:pt x="308" y="806"/>
                    <a:pt x="395" y="834"/>
                    <a:pt x="481" y="834"/>
                  </a:cubicBezTo>
                  <a:cubicBezTo>
                    <a:pt x="705" y="834"/>
                    <a:pt x="925" y="639"/>
                    <a:pt x="901" y="374"/>
                  </a:cubicBezTo>
                  <a:cubicBezTo>
                    <a:pt x="880" y="139"/>
                    <a:pt x="681" y="0"/>
                    <a:pt x="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28"/>
            <p:cNvSpPr/>
            <p:nvPr/>
          </p:nvSpPr>
          <p:spPr>
            <a:xfrm>
              <a:off x="7336750" y="4444475"/>
              <a:ext cx="27025" cy="21850"/>
            </a:xfrm>
            <a:custGeom>
              <a:avLst/>
              <a:gdLst/>
              <a:ahLst/>
              <a:cxnLst/>
              <a:rect l="l" t="t" r="r" b="b"/>
              <a:pathLst>
                <a:path w="1081" h="874" extrusionOk="0">
                  <a:moveTo>
                    <a:pt x="468" y="0"/>
                  </a:moveTo>
                  <a:cubicBezTo>
                    <a:pt x="359" y="0"/>
                    <a:pt x="251" y="42"/>
                    <a:pt x="167" y="125"/>
                  </a:cubicBezTo>
                  <a:cubicBezTo>
                    <a:pt x="1" y="292"/>
                    <a:pt x="1" y="592"/>
                    <a:pt x="201" y="759"/>
                  </a:cubicBezTo>
                  <a:cubicBezTo>
                    <a:pt x="288" y="839"/>
                    <a:pt x="384" y="873"/>
                    <a:pt x="475" y="873"/>
                  </a:cubicBezTo>
                  <a:cubicBezTo>
                    <a:pt x="803" y="873"/>
                    <a:pt x="1081" y="438"/>
                    <a:pt x="768" y="125"/>
                  </a:cubicBezTo>
                  <a:cubicBezTo>
                    <a:pt x="684" y="42"/>
                    <a:pt x="576" y="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28"/>
            <p:cNvSpPr/>
            <p:nvPr/>
          </p:nvSpPr>
          <p:spPr>
            <a:xfrm>
              <a:off x="7459600" y="4405325"/>
              <a:ext cx="31300" cy="21175"/>
            </a:xfrm>
            <a:custGeom>
              <a:avLst/>
              <a:gdLst/>
              <a:ahLst/>
              <a:cxnLst/>
              <a:rect l="l" t="t" r="r" b="b"/>
              <a:pathLst>
                <a:path w="1252" h="847" extrusionOk="0">
                  <a:moveTo>
                    <a:pt x="664" y="1"/>
                  </a:moveTo>
                  <a:cubicBezTo>
                    <a:pt x="599" y="1"/>
                    <a:pt x="530" y="18"/>
                    <a:pt x="457" y="57"/>
                  </a:cubicBezTo>
                  <a:cubicBezTo>
                    <a:pt x="1" y="256"/>
                    <a:pt x="227" y="846"/>
                    <a:pt x="615" y="846"/>
                  </a:cubicBezTo>
                  <a:cubicBezTo>
                    <a:pt x="681" y="846"/>
                    <a:pt x="752" y="829"/>
                    <a:pt x="824" y="790"/>
                  </a:cubicBezTo>
                  <a:cubicBezTo>
                    <a:pt x="1252" y="591"/>
                    <a:pt x="1046" y="1"/>
                    <a:pt x="6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28"/>
            <p:cNvSpPr/>
            <p:nvPr/>
          </p:nvSpPr>
          <p:spPr>
            <a:xfrm>
              <a:off x="7586975" y="4286625"/>
              <a:ext cx="30375" cy="21475"/>
            </a:xfrm>
            <a:custGeom>
              <a:avLst/>
              <a:gdLst/>
              <a:ahLst/>
              <a:cxnLst/>
              <a:rect l="l" t="t" r="r" b="b"/>
              <a:pathLst>
                <a:path w="1215" h="859" extrusionOk="0">
                  <a:moveTo>
                    <a:pt x="628" y="0"/>
                  </a:moveTo>
                  <a:cubicBezTo>
                    <a:pt x="541" y="0"/>
                    <a:pt x="451" y="31"/>
                    <a:pt x="366" y="101"/>
                  </a:cubicBezTo>
                  <a:cubicBezTo>
                    <a:pt x="1" y="388"/>
                    <a:pt x="288" y="859"/>
                    <a:pt x="622" y="859"/>
                  </a:cubicBezTo>
                  <a:cubicBezTo>
                    <a:pt x="715" y="859"/>
                    <a:pt x="812" y="822"/>
                    <a:pt x="899" y="735"/>
                  </a:cubicBezTo>
                  <a:cubicBezTo>
                    <a:pt x="1215" y="420"/>
                    <a:pt x="950" y="0"/>
                    <a:pt x="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28"/>
            <p:cNvSpPr/>
            <p:nvPr/>
          </p:nvSpPr>
          <p:spPr>
            <a:xfrm>
              <a:off x="7443500" y="4345500"/>
              <a:ext cx="23725" cy="20400"/>
            </a:xfrm>
            <a:custGeom>
              <a:avLst/>
              <a:gdLst/>
              <a:ahLst/>
              <a:cxnLst/>
              <a:rect l="l" t="t" r="r" b="b"/>
              <a:pathLst>
                <a:path w="949" h="816" extrusionOk="0">
                  <a:moveTo>
                    <a:pt x="462" y="1"/>
                  </a:moveTo>
                  <a:cubicBezTo>
                    <a:pt x="399" y="1"/>
                    <a:pt x="332" y="15"/>
                    <a:pt x="267" y="48"/>
                  </a:cubicBezTo>
                  <a:cubicBezTo>
                    <a:pt x="67" y="148"/>
                    <a:pt x="0" y="381"/>
                    <a:pt x="100" y="582"/>
                  </a:cubicBezTo>
                  <a:cubicBezTo>
                    <a:pt x="180" y="740"/>
                    <a:pt x="327" y="816"/>
                    <a:pt x="473" y="816"/>
                  </a:cubicBezTo>
                  <a:cubicBezTo>
                    <a:pt x="636" y="816"/>
                    <a:pt x="798" y="723"/>
                    <a:pt x="868" y="548"/>
                  </a:cubicBezTo>
                  <a:cubicBezTo>
                    <a:pt x="948" y="253"/>
                    <a:pt x="726"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28"/>
            <p:cNvSpPr/>
            <p:nvPr/>
          </p:nvSpPr>
          <p:spPr>
            <a:xfrm>
              <a:off x="7420150" y="4407150"/>
              <a:ext cx="24550" cy="21150"/>
            </a:xfrm>
            <a:custGeom>
              <a:avLst/>
              <a:gdLst/>
              <a:ahLst/>
              <a:cxnLst/>
              <a:rect l="l" t="t" r="r" b="b"/>
              <a:pathLst>
                <a:path w="982" h="846" extrusionOk="0">
                  <a:moveTo>
                    <a:pt x="484" y="0"/>
                  </a:moveTo>
                  <a:cubicBezTo>
                    <a:pt x="326" y="0"/>
                    <a:pt x="167" y="84"/>
                    <a:pt x="100" y="250"/>
                  </a:cubicBezTo>
                  <a:cubicBezTo>
                    <a:pt x="0" y="484"/>
                    <a:pt x="100" y="717"/>
                    <a:pt x="334" y="818"/>
                  </a:cubicBezTo>
                  <a:cubicBezTo>
                    <a:pt x="382" y="837"/>
                    <a:pt x="430" y="846"/>
                    <a:pt x="477" y="846"/>
                  </a:cubicBezTo>
                  <a:cubicBezTo>
                    <a:pt x="754" y="846"/>
                    <a:pt x="982" y="536"/>
                    <a:pt x="868" y="250"/>
                  </a:cubicBezTo>
                  <a:cubicBezTo>
                    <a:pt x="801" y="84"/>
                    <a:pt x="643" y="0"/>
                    <a:pt x="4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28"/>
            <p:cNvSpPr/>
            <p:nvPr/>
          </p:nvSpPr>
          <p:spPr>
            <a:xfrm>
              <a:off x="7611375" y="4247750"/>
              <a:ext cx="23125" cy="20950"/>
            </a:xfrm>
            <a:custGeom>
              <a:avLst/>
              <a:gdLst/>
              <a:ahLst/>
              <a:cxnLst/>
              <a:rect l="l" t="t" r="r" b="b"/>
              <a:pathLst>
                <a:path w="925" h="838" extrusionOk="0">
                  <a:moveTo>
                    <a:pt x="447" y="0"/>
                  </a:moveTo>
                  <a:cubicBezTo>
                    <a:pt x="245" y="0"/>
                    <a:pt x="45" y="153"/>
                    <a:pt x="24" y="389"/>
                  </a:cubicBezTo>
                  <a:cubicBezTo>
                    <a:pt x="0" y="646"/>
                    <a:pt x="222" y="837"/>
                    <a:pt x="449" y="837"/>
                  </a:cubicBezTo>
                  <a:cubicBezTo>
                    <a:pt x="546" y="837"/>
                    <a:pt x="644" y="802"/>
                    <a:pt x="724" y="722"/>
                  </a:cubicBezTo>
                  <a:cubicBezTo>
                    <a:pt x="891" y="589"/>
                    <a:pt x="924" y="322"/>
                    <a:pt x="757" y="155"/>
                  </a:cubicBezTo>
                  <a:cubicBezTo>
                    <a:pt x="674" y="48"/>
                    <a:pt x="560"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28"/>
            <p:cNvSpPr/>
            <p:nvPr/>
          </p:nvSpPr>
          <p:spPr>
            <a:xfrm>
              <a:off x="7616325" y="4118975"/>
              <a:ext cx="24850" cy="20875"/>
            </a:xfrm>
            <a:custGeom>
              <a:avLst/>
              <a:gdLst/>
              <a:ahLst/>
              <a:cxnLst/>
              <a:rect l="l" t="t" r="r" b="b"/>
              <a:pathLst>
                <a:path w="994" h="835" extrusionOk="0">
                  <a:moveTo>
                    <a:pt x="550" y="0"/>
                  </a:moveTo>
                  <a:cubicBezTo>
                    <a:pt x="208" y="0"/>
                    <a:pt x="0" y="381"/>
                    <a:pt x="192" y="670"/>
                  </a:cubicBezTo>
                  <a:cubicBezTo>
                    <a:pt x="281" y="783"/>
                    <a:pt x="403" y="835"/>
                    <a:pt x="524" y="835"/>
                  </a:cubicBezTo>
                  <a:cubicBezTo>
                    <a:pt x="723" y="835"/>
                    <a:pt x="918" y="697"/>
                    <a:pt x="960" y="469"/>
                  </a:cubicBezTo>
                  <a:cubicBezTo>
                    <a:pt x="993" y="236"/>
                    <a:pt x="826" y="36"/>
                    <a:pt x="593" y="2"/>
                  </a:cubicBezTo>
                  <a:cubicBezTo>
                    <a:pt x="578" y="1"/>
                    <a:pt x="564" y="0"/>
                    <a:pt x="5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28"/>
            <p:cNvSpPr/>
            <p:nvPr/>
          </p:nvSpPr>
          <p:spPr>
            <a:xfrm>
              <a:off x="7553750" y="4179575"/>
              <a:ext cx="27375" cy="21250"/>
            </a:xfrm>
            <a:custGeom>
              <a:avLst/>
              <a:gdLst/>
              <a:ahLst/>
              <a:cxnLst/>
              <a:rect l="l" t="t" r="r" b="b"/>
              <a:pathLst>
                <a:path w="1095" h="850" extrusionOk="0">
                  <a:moveTo>
                    <a:pt x="559" y="0"/>
                  </a:moveTo>
                  <a:cubicBezTo>
                    <a:pt x="430" y="0"/>
                    <a:pt x="294" y="60"/>
                    <a:pt x="194" y="180"/>
                  </a:cubicBezTo>
                  <a:cubicBezTo>
                    <a:pt x="1" y="437"/>
                    <a:pt x="211" y="849"/>
                    <a:pt x="554" y="849"/>
                  </a:cubicBezTo>
                  <a:cubicBezTo>
                    <a:pt x="567" y="849"/>
                    <a:pt x="581" y="849"/>
                    <a:pt x="594" y="847"/>
                  </a:cubicBezTo>
                  <a:cubicBezTo>
                    <a:pt x="961" y="781"/>
                    <a:pt x="1094" y="314"/>
                    <a:pt x="794" y="80"/>
                  </a:cubicBezTo>
                  <a:cubicBezTo>
                    <a:pt x="727" y="27"/>
                    <a:pt x="645" y="0"/>
                    <a:pt x="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28"/>
            <p:cNvSpPr/>
            <p:nvPr/>
          </p:nvSpPr>
          <p:spPr>
            <a:xfrm>
              <a:off x="7591925" y="41849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28"/>
            <p:cNvSpPr/>
            <p:nvPr/>
          </p:nvSpPr>
          <p:spPr>
            <a:xfrm>
              <a:off x="7725675" y="3915875"/>
              <a:ext cx="28900" cy="21525"/>
            </a:xfrm>
            <a:custGeom>
              <a:avLst/>
              <a:gdLst/>
              <a:ahLst/>
              <a:cxnLst/>
              <a:rect l="l" t="t" r="r" b="b"/>
              <a:pathLst>
                <a:path w="1156" h="861" extrusionOk="0">
                  <a:moveTo>
                    <a:pt x="641" y="0"/>
                  </a:moveTo>
                  <a:cubicBezTo>
                    <a:pt x="229" y="0"/>
                    <a:pt x="1" y="620"/>
                    <a:pt x="488" y="821"/>
                  </a:cubicBezTo>
                  <a:cubicBezTo>
                    <a:pt x="542" y="848"/>
                    <a:pt x="601" y="860"/>
                    <a:pt x="659" y="860"/>
                  </a:cubicBezTo>
                  <a:cubicBezTo>
                    <a:pt x="820" y="860"/>
                    <a:pt x="982" y="768"/>
                    <a:pt x="1056" y="621"/>
                  </a:cubicBezTo>
                  <a:cubicBezTo>
                    <a:pt x="1156" y="421"/>
                    <a:pt x="1056" y="154"/>
                    <a:pt x="855" y="54"/>
                  </a:cubicBezTo>
                  <a:cubicBezTo>
                    <a:pt x="781" y="17"/>
                    <a:pt x="709" y="0"/>
                    <a:pt x="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28"/>
            <p:cNvSpPr/>
            <p:nvPr/>
          </p:nvSpPr>
          <p:spPr>
            <a:xfrm>
              <a:off x="7794325" y="3680800"/>
              <a:ext cx="25300" cy="21200"/>
            </a:xfrm>
            <a:custGeom>
              <a:avLst/>
              <a:gdLst/>
              <a:ahLst/>
              <a:cxnLst/>
              <a:rect l="l" t="t" r="r" b="b"/>
              <a:pathLst>
                <a:path w="1012" h="848" extrusionOk="0">
                  <a:moveTo>
                    <a:pt x="531" y="0"/>
                  </a:moveTo>
                  <a:cubicBezTo>
                    <a:pt x="242" y="0"/>
                    <a:pt x="0" y="322"/>
                    <a:pt x="178" y="617"/>
                  </a:cubicBezTo>
                  <a:cubicBezTo>
                    <a:pt x="255" y="772"/>
                    <a:pt x="397" y="848"/>
                    <a:pt x="541" y="848"/>
                  </a:cubicBezTo>
                  <a:cubicBezTo>
                    <a:pt x="706" y="848"/>
                    <a:pt x="873" y="747"/>
                    <a:pt x="945" y="551"/>
                  </a:cubicBezTo>
                  <a:cubicBezTo>
                    <a:pt x="1011" y="317"/>
                    <a:pt x="878" y="84"/>
                    <a:pt x="645" y="17"/>
                  </a:cubicBezTo>
                  <a:cubicBezTo>
                    <a:pt x="606" y="5"/>
                    <a:pt x="568"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28"/>
            <p:cNvSpPr/>
            <p:nvPr/>
          </p:nvSpPr>
          <p:spPr>
            <a:xfrm>
              <a:off x="7782900" y="3759175"/>
              <a:ext cx="26350" cy="21000"/>
            </a:xfrm>
            <a:custGeom>
              <a:avLst/>
              <a:gdLst/>
              <a:ahLst/>
              <a:cxnLst/>
              <a:rect l="l" t="t" r="r" b="b"/>
              <a:pathLst>
                <a:path w="1054" h="840" extrusionOk="0">
                  <a:moveTo>
                    <a:pt x="461" y="0"/>
                  </a:moveTo>
                  <a:cubicBezTo>
                    <a:pt x="291" y="0"/>
                    <a:pt x="123" y="125"/>
                    <a:pt x="67" y="318"/>
                  </a:cubicBezTo>
                  <a:cubicBezTo>
                    <a:pt x="1" y="518"/>
                    <a:pt x="134" y="751"/>
                    <a:pt x="368" y="818"/>
                  </a:cubicBezTo>
                  <a:cubicBezTo>
                    <a:pt x="416" y="833"/>
                    <a:pt x="461" y="840"/>
                    <a:pt x="504" y="840"/>
                  </a:cubicBezTo>
                  <a:cubicBezTo>
                    <a:pt x="932" y="840"/>
                    <a:pt x="1053" y="139"/>
                    <a:pt x="568" y="17"/>
                  </a:cubicBezTo>
                  <a:cubicBezTo>
                    <a:pt x="533" y="6"/>
                    <a:pt x="497"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28"/>
            <p:cNvSpPr/>
            <p:nvPr/>
          </p:nvSpPr>
          <p:spPr>
            <a:xfrm>
              <a:off x="7782075" y="3907875"/>
              <a:ext cx="24825" cy="21075"/>
            </a:xfrm>
            <a:custGeom>
              <a:avLst/>
              <a:gdLst/>
              <a:ahLst/>
              <a:cxnLst/>
              <a:rect l="l" t="t" r="r" b="b"/>
              <a:pathLst>
                <a:path w="993" h="843" extrusionOk="0">
                  <a:moveTo>
                    <a:pt x="455" y="0"/>
                  </a:moveTo>
                  <a:cubicBezTo>
                    <a:pt x="254" y="0"/>
                    <a:pt x="55" y="139"/>
                    <a:pt x="34" y="374"/>
                  </a:cubicBezTo>
                  <a:cubicBezTo>
                    <a:pt x="0" y="607"/>
                    <a:pt x="167" y="808"/>
                    <a:pt x="401" y="841"/>
                  </a:cubicBezTo>
                  <a:cubicBezTo>
                    <a:pt x="414" y="842"/>
                    <a:pt x="427" y="843"/>
                    <a:pt x="440" y="843"/>
                  </a:cubicBezTo>
                  <a:cubicBezTo>
                    <a:pt x="784" y="843"/>
                    <a:pt x="993" y="430"/>
                    <a:pt x="768" y="140"/>
                  </a:cubicBezTo>
                  <a:cubicBezTo>
                    <a:pt x="683" y="44"/>
                    <a:pt x="569" y="0"/>
                    <a:pt x="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28"/>
            <p:cNvSpPr/>
            <p:nvPr/>
          </p:nvSpPr>
          <p:spPr>
            <a:xfrm>
              <a:off x="7859825" y="3647250"/>
              <a:ext cx="25425" cy="20650"/>
            </a:xfrm>
            <a:custGeom>
              <a:avLst/>
              <a:gdLst/>
              <a:ahLst/>
              <a:cxnLst/>
              <a:rect l="l" t="t" r="r" b="b"/>
              <a:pathLst>
                <a:path w="1017" h="826" extrusionOk="0">
                  <a:moveTo>
                    <a:pt x="503" y="1"/>
                  </a:moveTo>
                  <a:cubicBezTo>
                    <a:pt x="346" y="1"/>
                    <a:pt x="190" y="88"/>
                    <a:pt x="126" y="291"/>
                  </a:cubicBezTo>
                  <a:cubicBezTo>
                    <a:pt x="1" y="604"/>
                    <a:pt x="267" y="826"/>
                    <a:pt x="524" y="826"/>
                  </a:cubicBezTo>
                  <a:cubicBezTo>
                    <a:pt x="679" y="826"/>
                    <a:pt x="831" y="746"/>
                    <a:pt x="893" y="558"/>
                  </a:cubicBezTo>
                  <a:cubicBezTo>
                    <a:pt x="1017" y="228"/>
                    <a:pt x="75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28"/>
            <p:cNvSpPr/>
            <p:nvPr/>
          </p:nvSpPr>
          <p:spPr>
            <a:xfrm>
              <a:off x="7862125" y="3576050"/>
              <a:ext cx="23125" cy="21075"/>
            </a:xfrm>
            <a:custGeom>
              <a:avLst/>
              <a:gdLst/>
              <a:ahLst/>
              <a:cxnLst/>
              <a:rect l="l" t="t" r="r" b="b"/>
              <a:pathLst>
                <a:path w="925" h="843" extrusionOk="0">
                  <a:moveTo>
                    <a:pt x="441" y="0"/>
                  </a:moveTo>
                  <a:cubicBezTo>
                    <a:pt x="258" y="0"/>
                    <a:pt x="77" y="106"/>
                    <a:pt x="34" y="337"/>
                  </a:cubicBezTo>
                  <a:cubicBezTo>
                    <a:pt x="1" y="571"/>
                    <a:pt x="134" y="804"/>
                    <a:pt x="368" y="838"/>
                  </a:cubicBezTo>
                  <a:cubicBezTo>
                    <a:pt x="388" y="841"/>
                    <a:pt x="408" y="842"/>
                    <a:pt x="427" y="842"/>
                  </a:cubicBezTo>
                  <a:cubicBezTo>
                    <a:pt x="635" y="842"/>
                    <a:pt x="807" y="687"/>
                    <a:pt x="868" y="504"/>
                  </a:cubicBezTo>
                  <a:cubicBezTo>
                    <a:pt x="925" y="183"/>
                    <a:pt x="681"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28"/>
            <p:cNvSpPr/>
            <p:nvPr/>
          </p:nvSpPr>
          <p:spPr>
            <a:xfrm>
              <a:off x="7960525" y="3726925"/>
              <a:ext cx="24750" cy="21150"/>
            </a:xfrm>
            <a:custGeom>
              <a:avLst/>
              <a:gdLst/>
              <a:ahLst/>
              <a:cxnLst/>
              <a:rect l="l" t="t" r="r" b="b"/>
              <a:pathLst>
                <a:path w="990" h="846" extrusionOk="0">
                  <a:moveTo>
                    <a:pt x="466" y="1"/>
                  </a:moveTo>
                  <a:cubicBezTo>
                    <a:pt x="411" y="1"/>
                    <a:pt x="355" y="13"/>
                    <a:pt x="301" y="40"/>
                  </a:cubicBezTo>
                  <a:cubicBezTo>
                    <a:pt x="68" y="140"/>
                    <a:pt x="1" y="373"/>
                    <a:pt x="101" y="607"/>
                  </a:cubicBezTo>
                  <a:cubicBezTo>
                    <a:pt x="179" y="775"/>
                    <a:pt x="315" y="845"/>
                    <a:pt x="450" y="845"/>
                  </a:cubicBezTo>
                  <a:cubicBezTo>
                    <a:pt x="719" y="845"/>
                    <a:pt x="990" y="572"/>
                    <a:pt x="835" y="240"/>
                  </a:cubicBezTo>
                  <a:cubicBezTo>
                    <a:pt x="762" y="93"/>
                    <a:pt x="617" y="1"/>
                    <a:pt x="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28"/>
            <p:cNvSpPr/>
            <p:nvPr/>
          </p:nvSpPr>
          <p:spPr>
            <a:xfrm>
              <a:off x="8013075" y="3656150"/>
              <a:ext cx="27300" cy="21250"/>
            </a:xfrm>
            <a:custGeom>
              <a:avLst/>
              <a:gdLst/>
              <a:ahLst/>
              <a:cxnLst/>
              <a:rect l="l" t="t" r="r" b="b"/>
              <a:pathLst>
                <a:path w="1092" h="850" extrusionOk="0">
                  <a:moveTo>
                    <a:pt x="510" y="0"/>
                  </a:moveTo>
                  <a:cubicBezTo>
                    <a:pt x="496" y="0"/>
                    <a:pt x="482" y="1"/>
                    <a:pt x="467" y="2"/>
                  </a:cubicBezTo>
                  <a:cubicBezTo>
                    <a:pt x="100" y="69"/>
                    <a:pt x="0" y="536"/>
                    <a:pt x="301" y="769"/>
                  </a:cubicBezTo>
                  <a:cubicBezTo>
                    <a:pt x="367" y="823"/>
                    <a:pt x="450" y="849"/>
                    <a:pt x="534" y="849"/>
                  </a:cubicBezTo>
                  <a:cubicBezTo>
                    <a:pt x="659" y="849"/>
                    <a:pt x="788" y="789"/>
                    <a:pt x="868" y="669"/>
                  </a:cubicBezTo>
                  <a:cubicBezTo>
                    <a:pt x="1092" y="381"/>
                    <a:pt x="855" y="0"/>
                    <a:pt x="5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28"/>
            <p:cNvSpPr/>
            <p:nvPr/>
          </p:nvSpPr>
          <p:spPr>
            <a:xfrm>
              <a:off x="7976375" y="3477350"/>
              <a:ext cx="24650" cy="20475"/>
            </a:xfrm>
            <a:custGeom>
              <a:avLst/>
              <a:gdLst/>
              <a:ahLst/>
              <a:cxnLst/>
              <a:rect l="l" t="t" r="r" b="b"/>
              <a:pathLst>
                <a:path w="986" h="819" extrusionOk="0">
                  <a:moveTo>
                    <a:pt x="561" y="1"/>
                  </a:moveTo>
                  <a:cubicBezTo>
                    <a:pt x="530" y="1"/>
                    <a:pt x="498" y="5"/>
                    <a:pt x="468" y="16"/>
                  </a:cubicBezTo>
                  <a:cubicBezTo>
                    <a:pt x="101" y="82"/>
                    <a:pt x="1" y="549"/>
                    <a:pt x="301" y="750"/>
                  </a:cubicBezTo>
                  <a:cubicBezTo>
                    <a:pt x="372" y="797"/>
                    <a:pt x="448" y="818"/>
                    <a:pt x="523" y="818"/>
                  </a:cubicBezTo>
                  <a:cubicBezTo>
                    <a:pt x="764" y="818"/>
                    <a:pt x="986" y="596"/>
                    <a:pt x="935" y="316"/>
                  </a:cubicBezTo>
                  <a:cubicBezTo>
                    <a:pt x="906" y="146"/>
                    <a:pt x="734" y="1"/>
                    <a:pt x="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28"/>
            <p:cNvSpPr/>
            <p:nvPr/>
          </p:nvSpPr>
          <p:spPr>
            <a:xfrm>
              <a:off x="7923850" y="3478700"/>
              <a:ext cx="24425" cy="20675"/>
            </a:xfrm>
            <a:custGeom>
              <a:avLst/>
              <a:gdLst/>
              <a:ahLst/>
              <a:cxnLst/>
              <a:rect l="l" t="t" r="r" b="b"/>
              <a:pathLst>
                <a:path w="977" h="827" extrusionOk="0">
                  <a:moveTo>
                    <a:pt x="487" y="0"/>
                  </a:moveTo>
                  <a:cubicBezTo>
                    <a:pt x="438" y="0"/>
                    <a:pt x="387" y="9"/>
                    <a:pt x="334" y="28"/>
                  </a:cubicBezTo>
                  <a:cubicBezTo>
                    <a:pt x="134" y="95"/>
                    <a:pt x="0" y="329"/>
                    <a:pt x="67" y="529"/>
                  </a:cubicBezTo>
                  <a:cubicBezTo>
                    <a:pt x="138" y="725"/>
                    <a:pt x="305" y="826"/>
                    <a:pt x="471" y="826"/>
                  </a:cubicBezTo>
                  <a:cubicBezTo>
                    <a:pt x="614" y="826"/>
                    <a:pt x="757" y="750"/>
                    <a:pt x="834" y="595"/>
                  </a:cubicBezTo>
                  <a:cubicBezTo>
                    <a:pt x="977" y="310"/>
                    <a:pt x="778"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28"/>
            <p:cNvSpPr/>
            <p:nvPr/>
          </p:nvSpPr>
          <p:spPr>
            <a:xfrm>
              <a:off x="7945525" y="3521550"/>
              <a:ext cx="23150" cy="21075"/>
            </a:xfrm>
            <a:custGeom>
              <a:avLst/>
              <a:gdLst/>
              <a:ahLst/>
              <a:cxnLst/>
              <a:rect l="l" t="t" r="r" b="b"/>
              <a:pathLst>
                <a:path w="926" h="843" extrusionOk="0">
                  <a:moveTo>
                    <a:pt x="472" y="1"/>
                  </a:moveTo>
                  <a:cubicBezTo>
                    <a:pt x="438" y="1"/>
                    <a:pt x="403" y="6"/>
                    <a:pt x="367" y="16"/>
                  </a:cubicBezTo>
                  <a:cubicBezTo>
                    <a:pt x="167" y="49"/>
                    <a:pt x="0" y="282"/>
                    <a:pt x="67" y="516"/>
                  </a:cubicBezTo>
                  <a:lnTo>
                    <a:pt x="34" y="516"/>
                  </a:lnTo>
                  <a:cubicBezTo>
                    <a:pt x="76" y="742"/>
                    <a:pt x="250" y="842"/>
                    <a:pt x="429" y="842"/>
                  </a:cubicBezTo>
                  <a:cubicBezTo>
                    <a:pt x="673" y="842"/>
                    <a:pt x="925" y="657"/>
                    <a:pt x="868" y="349"/>
                  </a:cubicBezTo>
                  <a:cubicBezTo>
                    <a:pt x="839" y="151"/>
                    <a:pt x="667"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28"/>
            <p:cNvSpPr/>
            <p:nvPr/>
          </p:nvSpPr>
          <p:spPr>
            <a:xfrm>
              <a:off x="8040125" y="3046400"/>
              <a:ext cx="25500" cy="21125"/>
            </a:xfrm>
            <a:custGeom>
              <a:avLst/>
              <a:gdLst/>
              <a:ahLst/>
              <a:cxnLst/>
              <a:rect l="l" t="t" r="r" b="b"/>
              <a:pathLst>
                <a:path w="1020" h="845" extrusionOk="0">
                  <a:moveTo>
                    <a:pt x="572" y="1"/>
                  </a:moveTo>
                  <a:cubicBezTo>
                    <a:pt x="244" y="1"/>
                    <a:pt x="1" y="364"/>
                    <a:pt x="186" y="642"/>
                  </a:cubicBezTo>
                  <a:cubicBezTo>
                    <a:pt x="284" y="781"/>
                    <a:pt x="422" y="845"/>
                    <a:pt x="555" y="845"/>
                  </a:cubicBezTo>
                  <a:cubicBezTo>
                    <a:pt x="740" y="845"/>
                    <a:pt x="914" y="722"/>
                    <a:pt x="953" y="508"/>
                  </a:cubicBezTo>
                  <a:cubicBezTo>
                    <a:pt x="1020" y="275"/>
                    <a:pt x="853" y="75"/>
                    <a:pt x="653" y="8"/>
                  </a:cubicBezTo>
                  <a:cubicBezTo>
                    <a:pt x="625" y="3"/>
                    <a:pt x="598"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28"/>
            <p:cNvSpPr/>
            <p:nvPr/>
          </p:nvSpPr>
          <p:spPr>
            <a:xfrm>
              <a:off x="7946000" y="2756325"/>
              <a:ext cx="24575" cy="20975"/>
            </a:xfrm>
            <a:custGeom>
              <a:avLst/>
              <a:gdLst/>
              <a:ahLst/>
              <a:cxnLst/>
              <a:rect l="l" t="t" r="r" b="b"/>
              <a:pathLst>
                <a:path w="983" h="839" extrusionOk="0">
                  <a:moveTo>
                    <a:pt x="510" y="1"/>
                  </a:moveTo>
                  <a:cubicBezTo>
                    <a:pt x="262" y="1"/>
                    <a:pt x="1" y="214"/>
                    <a:pt x="81" y="536"/>
                  </a:cubicBezTo>
                  <a:cubicBezTo>
                    <a:pt x="147" y="747"/>
                    <a:pt x="312" y="839"/>
                    <a:pt x="478" y="839"/>
                  </a:cubicBezTo>
                  <a:cubicBezTo>
                    <a:pt x="730" y="839"/>
                    <a:pt x="983" y="626"/>
                    <a:pt x="882" y="303"/>
                  </a:cubicBezTo>
                  <a:cubicBezTo>
                    <a:pt x="829" y="92"/>
                    <a:pt x="672" y="1"/>
                    <a:pt x="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28"/>
            <p:cNvSpPr/>
            <p:nvPr/>
          </p:nvSpPr>
          <p:spPr>
            <a:xfrm>
              <a:off x="7908825" y="2882050"/>
              <a:ext cx="24675" cy="20475"/>
            </a:xfrm>
            <a:custGeom>
              <a:avLst/>
              <a:gdLst/>
              <a:ahLst/>
              <a:cxnLst/>
              <a:rect l="l" t="t" r="r" b="b"/>
              <a:pathLst>
                <a:path w="987" h="819" extrusionOk="0">
                  <a:moveTo>
                    <a:pt x="448" y="1"/>
                  </a:moveTo>
                  <a:cubicBezTo>
                    <a:pt x="257" y="1"/>
                    <a:pt x="74" y="125"/>
                    <a:pt x="34" y="344"/>
                  </a:cubicBezTo>
                  <a:cubicBezTo>
                    <a:pt x="1" y="578"/>
                    <a:pt x="134" y="778"/>
                    <a:pt x="368" y="811"/>
                  </a:cubicBezTo>
                  <a:cubicBezTo>
                    <a:pt x="395" y="816"/>
                    <a:pt x="422" y="819"/>
                    <a:pt x="448" y="819"/>
                  </a:cubicBezTo>
                  <a:cubicBezTo>
                    <a:pt x="772" y="819"/>
                    <a:pt x="986" y="455"/>
                    <a:pt x="801" y="177"/>
                  </a:cubicBezTo>
                  <a:cubicBezTo>
                    <a:pt x="707" y="57"/>
                    <a:pt x="576"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28"/>
            <p:cNvSpPr/>
            <p:nvPr/>
          </p:nvSpPr>
          <p:spPr>
            <a:xfrm>
              <a:off x="7983050" y="3078550"/>
              <a:ext cx="26300" cy="21025"/>
            </a:xfrm>
            <a:custGeom>
              <a:avLst/>
              <a:gdLst/>
              <a:ahLst/>
              <a:cxnLst/>
              <a:rect l="l" t="t" r="r" b="b"/>
              <a:pathLst>
                <a:path w="1052" h="841" extrusionOk="0">
                  <a:moveTo>
                    <a:pt x="475" y="0"/>
                  </a:moveTo>
                  <a:cubicBezTo>
                    <a:pt x="431" y="0"/>
                    <a:pt x="384" y="7"/>
                    <a:pt x="334" y="23"/>
                  </a:cubicBezTo>
                  <a:cubicBezTo>
                    <a:pt x="134" y="56"/>
                    <a:pt x="0" y="290"/>
                    <a:pt x="67" y="523"/>
                  </a:cubicBezTo>
                  <a:cubicBezTo>
                    <a:pt x="122" y="716"/>
                    <a:pt x="268" y="841"/>
                    <a:pt x="449" y="841"/>
                  </a:cubicBezTo>
                  <a:cubicBezTo>
                    <a:pt x="487" y="841"/>
                    <a:pt x="527" y="835"/>
                    <a:pt x="568" y="824"/>
                  </a:cubicBezTo>
                  <a:cubicBezTo>
                    <a:pt x="1051" y="672"/>
                    <a:pt x="905"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28"/>
            <p:cNvSpPr/>
            <p:nvPr/>
          </p:nvSpPr>
          <p:spPr>
            <a:xfrm>
              <a:off x="8048525" y="3011875"/>
              <a:ext cx="22950" cy="21000"/>
            </a:xfrm>
            <a:custGeom>
              <a:avLst/>
              <a:gdLst/>
              <a:ahLst/>
              <a:cxnLst/>
              <a:rect l="l" t="t" r="r" b="b"/>
              <a:pathLst>
                <a:path w="918" h="840" extrusionOk="0">
                  <a:moveTo>
                    <a:pt x="467" y="0"/>
                  </a:moveTo>
                  <a:cubicBezTo>
                    <a:pt x="225" y="0"/>
                    <a:pt x="1" y="217"/>
                    <a:pt x="50" y="488"/>
                  </a:cubicBezTo>
                  <a:cubicBezTo>
                    <a:pt x="71" y="715"/>
                    <a:pt x="256" y="839"/>
                    <a:pt x="450" y="839"/>
                  </a:cubicBezTo>
                  <a:cubicBezTo>
                    <a:pt x="570" y="839"/>
                    <a:pt x="694" y="791"/>
                    <a:pt x="784" y="689"/>
                  </a:cubicBezTo>
                  <a:cubicBezTo>
                    <a:pt x="917" y="488"/>
                    <a:pt x="884" y="222"/>
                    <a:pt x="717" y="88"/>
                  </a:cubicBezTo>
                  <a:cubicBezTo>
                    <a:pt x="639" y="27"/>
                    <a:pt x="552" y="0"/>
                    <a:pt x="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28"/>
            <p:cNvSpPr/>
            <p:nvPr/>
          </p:nvSpPr>
          <p:spPr>
            <a:xfrm>
              <a:off x="8018900" y="2836075"/>
              <a:ext cx="23125" cy="20900"/>
            </a:xfrm>
            <a:custGeom>
              <a:avLst/>
              <a:gdLst/>
              <a:ahLst/>
              <a:cxnLst/>
              <a:rect l="l" t="t" r="r" b="b"/>
              <a:pathLst>
                <a:path w="925" h="836" extrusionOk="0">
                  <a:moveTo>
                    <a:pt x="473" y="0"/>
                  </a:moveTo>
                  <a:cubicBezTo>
                    <a:pt x="438" y="0"/>
                    <a:pt x="403" y="5"/>
                    <a:pt x="368" y="15"/>
                  </a:cubicBezTo>
                  <a:cubicBezTo>
                    <a:pt x="168" y="48"/>
                    <a:pt x="1" y="248"/>
                    <a:pt x="34" y="482"/>
                  </a:cubicBezTo>
                  <a:cubicBezTo>
                    <a:pt x="78" y="728"/>
                    <a:pt x="259" y="836"/>
                    <a:pt x="442" y="836"/>
                  </a:cubicBezTo>
                  <a:cubicBezTo>
                    <a:pt x="682" y="836"/>
                    <a:pt x="925" y="651"/>
                    <a:pt x="868" y="349"/>
                  </a:cubicBezTo>
                  <a:cubicBezTo>
                    <a:pt x="840" y="150"/>
                    <a:pt x="667" y="0"/>
                    <a:pt x="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28"/>
            <p:cNvSpPr/>
            <p:nvPr/>
          </p:nvSpPr>
          <p:spPr>
            <a:xfrm>
              <a:off x="7977200" y="2796575"/>
              <a:ext cx="27325" cy="20750"/>
            </a:xfrm>
            <a:custGeom>
              <a:avLst/>
              <a:gdLst/>
              <a:ahLst/>
              <a:cxnLst/>
              <a:rect l="l" t="t" r="r" b="b"/>
              <a:pathLst>
                <a:path w="1093" h="830" extrusionOk="0">
                  <a:moveTo>
                    <a:pt x="566" y="1"/>
                  </a:moveTo>
                  <a:cubicBezTo>
                    <a:pt x="471" y="1"/>
                    <a:pt x="376" y="34"/>
                    <a:pt x="301" y="94"/>
                  </a:cubicBezTo>
                  <a:cubicBezTo>
                    <a:pt x="1" y="327"/>
                    <a:pt x="134" y="794"/>
                    <a:pt x="501" y="828"/>
                  </a:cubicBezTo>
                  <a:cubicBezTo>
                    <a:pt x="516" y="829"/>
                    <a:pt x="530" y="830"/>
                    <a:pt x="544" y="830"/>
                  </a:cubicBezTo>
                  <a:cubicBezTo>
                    <a:pt x="886" y="830"/>
                    <a:pt x="1093" y="449"/>
                    <a:pt x="868" y="161"/>
                  </a:cubicBezTo>
                  <a:cubicBezTo>
                    <a:pt x="795" y="50"/>
                    <a:pt x="681"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28"/>
            <p:cNvSpPr/>
            <p:nvPr/>
          </p:nvSpPr>
          <p:spPr>
            <a:xfrm>
              <a:off x="7962200" y="3157775"/>
              <a:ext cx="24200" cy="21425"/>
            </a:xfrm>
            <a:custGeom>
              <a:avLst/>
              <a:gdLst/>
              <a:ahLst/>
              <a:cxnLst/>
              <a:rect l="l" t="t" r="r" b="b"/>
              <a:pathLst>
                <a:path w="968" h="857" extrusionOk="0">
                  <a:moveTo>
                    <a:pt x="415" y="0"/>
                  </a:moveTo>
                  <a:cubicBezTo>
                    <a:pt x="202" y="0"/>
                    <a:pt x="1" y="173"/>
                    <a:pt x="1" y="423"/>
                  </a:cubicBezTo>
                  <a:cubicBezTo>
                    <a:pt x="1" y="657"/>
                    <a:pt x="167" y="857"/>
                    <a:pt x="401" y="857"/>
                  </a:cubicBezTo>
                  <a:cubicBezTo>
                    <a:pt x="768" y="857"/>
                    <a:pt x="968" y="390"/>
                    <a:pt x="701" y="123"/>
                  </a:cubicBezTo>
                  <a:cubicBezTo>
                    <a:pt x="616" y="38"/>
                    <a:pt x="51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28"/>
            <p:cNvSpPr/>
            <p:nvPr/>
          </p:nvSpPr>
          <p:spPr>
            <a:xfrm>
              <a:off x="7995125" y="3261700"/>
              <a:ext cx="24650" cy="21050"/>
            </a:xfrm>
            <a:custGeom>
              <a:avLst/>
              <a:gdLst/>
              <a:ahLst/>
              <a:cxnLst/>
              <a:rect l="l" t="t" r="r" b="b"/>
              <a:pathLst>
                <a:path w="986" h="842" extrusionOk="0">
                  <a:moveTo>
                    <a:pt x="463" y="0"/>
                  </a:moveTo>
                  <a:cubicBezTo>
                    <a:pt x="222" y="0"/>
                    <a:pt x="0" y="222"/>
                    <a:pt x="51" y="503"/>
                  </a:cubicBezTo>
                  <a:cubicBezTo>
                    <a:pt x="81" y="712"/>
                    <a:pt x="272" y="841"/>
                    <a:pt x="480" y="841"/>
                  </a:cubicBezTo>
                  <a:cubicBezTo>
                    <a:pt x="504" y="841"/>
                    <a:pt x="528" y="840"/>
                    <a:pt x="552" y="836"/>
                  </a:cubicBezTo>
                  <a:cubicBezTo>
                    <a:pt x="918" y="769"/>
                    <a:pt x="985" y="269"/>
                    <a:pt x="685" y="69"/>
                  </a:cubicBezTo>
                  <a:cubicBezTo>
                    <a:pt x="614" y="22"/>
                    <a:pt x="538" y="0"/>
                    <a:pt x="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28"/>
            <p:cNvSpPr/>
            <p:nvPr/>
          </p:nvSpPr>
          <p:spPr>
            <a:xfrm>
              <a:off x="8036800" y="3136475"/>
              <a:ext cx="24675" cy="20475"/>
            </a:xfrm>
            <a:custGeom>
              <a:avLst/>
              <a:gdLst/>
              <a:ahLst/>
              <a:cxnLst/>
              <a:rect l="l" t="t" r="r" b="b"/>
              <a:pathLst>
                <a:path w="987" h="819" extrusionOk="0">
                  <a:moveTo>
                    <a:pt x="539" y="0"/>
                  </a:moveTo>
                  <a:cubicBezTo>
                    <a:pt x="215" y="0"/>
                    <a:pt x="0" y="364"/>
                    <a:pt x="185" y="641"/>
                  </a:cubicBezTo>
                  <a:cubicBezTo>
                    <a:pt x="266" y="762"/>
                    <a:pt x="395" y="818"/>
                    <a:pt x="525" y="818"/>
                  </a:cubicBezTo>
                  <a:cubicBezTo>
                    <a:pt x="718" y="818"/>
                    <a:pt x="913" y="694"/>
                    <a:pt x="953" y="475"/>
                  </a:cubicBezTo>
                  <a:cubicBezTo>
                    <a:pt x="986" y="274"/>
                    <a:pt x="853" y="41"/>
                    <a:pt x="619" y="8"/>
                  </a:cubicBezTo>
                  <a:cubicBezTo>
                    <a:pt x="592" y="3"/>
                    <a:pt x="565"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28"/>
            <p:cNvSpPr/>
            <p:nvPr/>
          </p:nvSpPr>
          <p:spPr>
            <a:xfrm>
              <a:off x="7959125" y="2708900"/>
              <a:ext cx="23200" cy="21600"/>
            </a:xfrm>
            <a:custGeom>
              <a:avLst/>
              <a:gdLst/>
              <a:ahLst/>
              <a:cxnLst/>
              <a:rect l="l" t="t" r="r" b="b"/>
              <a:pathLst>
                <a:path w="928" h="864" extrusionOk="0">
                  <a:moveTo>
                    <a:pt x="472" y="1"/>
                  </a:moveTo>
                  <a:cubicBezTo>
                    <a:pt x="236" y="1"/>
                    <a:pt x="1" y="182"/>
                    <a:pt x="57" y="499"/>
                  </a:cubicBezTo>
                  <a:cubicBezTo>
                    <a:pt x="86" y="749"/>
                    <a:pt x="266" y="863"/>
                    <a:pt x="451" y="863"/>
                  </a:cubicBezTo>
                  <a:cubicBezTo>
                    <a:pt x="685" y="863"/>
                    <a:pt x="928" y="682"/>
                    <a:pt x="891" y="365"/>
                  </a:cubicBezTo>
                  <a:cubicBezTo>
                    <a:pt x="847" y="115"/>
                    <a:pt x="659"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28"/>
            <p:cNvSpPr/>
            <p:nvPr/>
          </p:nvSpPr>
          <p:spPr>
            <a:xfrm>
              <a:off x="7905950" y="2511250"/>
              <a:ext cx="23900" cy="20875"/>
            </a:xfrm>
            <a:custGeom>
              <a:avLst/>
              <a:gdLst/>
              <a:ahLst/>
              <a:cxnLst/>
              <a:rect l="l" t="t" r="r" b="b"/>
              <a:pathLst>
                <a:path w="956" h="835" extrusionOk="0">
                  <a:moveTo>
                    <a:pt x="503" y="1"/>
                  </a:moveTo>
                  <a:cubicBezTo>
                    <a:pt x="251" y="1"/>
                    <a:pt x="0" y="206"/>
                    <a:pt x="116" y="532"/>
                  </a:cubicBezTo>
                  <a:cubicBezTo>
                    <a:pt x="172" y="742"/>
                    <a:pt x="333" y="835"/>
                    <a:pt x="496" y="835"/>
                  </a:cubicBezTo>
                  <a:cubicBezTo>
                    <a:pt x="723" y="835"/>
                    <a:pt x="955" y="656"/>
                    <a:pt x="916" y="366"/>
                  </a:cubicBezTo>
                  <a:cubicBezTo>
                    <a:pt x="874" y="111"/>
                    <a:pt x="68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28"/>
            <p:cNvSpPr/>
            <p:nvPr/>
          </p:nvSpPr>
          <p:spPr>
            <a:xfrm>
              <a:off x="7862125" y="2612525"/>
              <a:ext cx="26525" cy="20825"/>
            </a:xfrm>
            <a:custGeom>
              <a:avLst/>
              <a:gdLst/>
              <a:ahLst/>
              <a:cxnLst/>
              <a:rect l="l" t="t" r="r" b="b"/>
              <a:pathLst>
                <a:path w="1061" h="833" extrusionOk="0">
                  <a:moveTo>
                    <a:pt x="447" y="0"/>
                  </a:moveTo>
                  <a:cubicBezTo>
                    <a:pt x="259" y="0"/>
                    <a:pt x="95" y="125"/>
                    <a:pt x="67" y="317"/>
                  </a:cubicBezTo>
                  <a:cubicBezTo>
                    <a:pt x="1" y="518"/>
                    <a:pt x="134" y="751"/>
                    <a:pt x="368" y="818"/>
                  </a:cubicBezTo>
                  <a:cubicBezTo>
                    <a:pt x="408" y="828"/>
                    <a:pt x="447" y="833"/>
                    <a:pt x="484" y="833"/>
                  </a:cubicBezTo>
                  <a:cubicBezTo>
                    <a:pt x="928" y="833"/>
                    <a:pt x="1061" y="140"/>
                    <a:pt x="568" y="17"/>
                  </a:cubicBezTo>
                  <a:cubicBezTo>
                    <a:pt x="527" y="6"/>
                    <a:pt x="486"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28"/>
            <p:cNvSpPr/>
            <p:nvPr/>
          </p:nvSpPr>
          <p:spPr>
            <a:xfrm>
              <a:off x="7892375" y="2637925"/>
              <a:ext cx="27325" cy="21300"/>
            </a:xfrm>
            <a:custGeom>
              <a:avLst/>
              <a:gdLst/>
              <a:ahLst/>
              <a:cxnLst/>
              <a:rect l="l" t="t" r="r" b="b"/>
              <a:pathLst>
                <a:path w="1093" h="852" extrusionOk="0">
                  <a:moveTo>
                    <a:pt x="552" y="0"/>
                  </a:moveTo>
                  <a:cubicBezTo>
                    <a:pt x="209" y="0"/>
                    <a:pt x="0" y="413"/>
                    <a:pt x="225" y="702"/>
                  </a:cubicBezTo>
                  <a:cubicBezTo>
                    <a:pt x="303" y="800"/>
                    <a:pt x="426" y="852"/>
                    <a:pt x="555" y="852"/>
                  </a:cubicBezTo>
                  <a:cubicBezTo>
                    <a:pt x="647" y="852"/>
                    <a:pt x="742" y="825"/>
                    <a:pt x="825" y="769"/>
                  </a:cubicBezTo>
                  <a:cubicBezTo>
                    <a:pt x="1092" y="536"/>
                    <a:pt x="959" y="69"/>
                    <a:pt x="592" y="2"/>
                  </a:cubicBezTo>
                  <a:cubicBezTo>
                    <a:pt x="579" y="1"/>
                    <a:pt x="565"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28"/>
            <p:cNvSpPr/>
            <p:nvPr/>
          </p:nvSpPr>
          <p:spPr>
            <a:xfrm>
              <a:off x="7762050" y="2215025"/>
              <a:ext cx="24925" cy="21125"/>
            </a:xfrm>
            <a:custGeom>
              <a:avLst/>
              <a:gdLst/>
              <a:ahLst/>
              <a:cxnLst/>
              <a:rect l="l" t="t" r="r" b="b"/>
              <a:pathLst>
                <a:path w="997" h="845" extrusionOk="0">
                  <a:moveTo>
                    <a:pt x="482" y="1"/>
                  </a:moveTo>
                  <a:cubicBezTo>
                    <a:pt x="423" y="1"/>
                    <a:pt x="362" y="13"/>
                    <a:pt x="301" y="39"/>
                  </a:cubicBezTo>
                  <a:cubicBezTo>
                    <a:pt x="101" y="139"/>
                    <a:pt x="1" y="373"/>
                    <a:pt x="101" y="573"/>
                  </a:cubicBezTo>
                  <a:cubicBezTo>
                    <a:pt x="173" y="765"/>
                    <a:pt x="319" y="845"/>
                    <a:pt x="466" y="845"/>
                  </a:cubicBezTo>
                  <a:cubicBezTo>
                    <a:pt x="728" y="845"/>
                    <a:pt x="996" y="593"/>
                    <a:pt x="868" y="273"/>
                  </a:cubicBezTo>
                  <a:cubicBezTo>
                    <a:pt x="794" y="100"/>
                    <a:pt x="64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28"/>
            <p:cNvSpPr/>
            <p:nvPr/>
          </p:nvSpPr>
          <p:spPr>
            <a:xfrm>
              <a:off x="7603275" y="2067500"/>
              <a:ext cx="24575" cy="20975"/>
            </a:xfrm>
            <a:custGeom>
              <a:avLst/>
              <a:gdLst/>
              <a:ahLst/>
              <a:cxnLst/>
              <a:rect l="l" t="t" r="r" b="b"/>
              <a:pathLst>
                <a:path w="983" h="839" extrusionOk="0">
                  <a:moveTo>
                    <a:pt x="509" y="1"/>
                  </a:moveTo>
                  <a:cubicBezTo>
                    <a:pt x="261" y="1"/>
                    <a:pt x="0" y="214"/>
                    <a:pt x="81" y="536"/>
                  </a:cubicBezTo>
                  <a:cubicBezTo>
                    <a:pt x="147" y="747"/>
                    <a:pt x="312" y="838"/>
                    <a:pt x="477" y="838"/>
                  </a:cubicBezTo>
                  <a:cubicBezTo>
                    <a:pt x="729" y="838"/>
                    <a:pt x="982" y="626"/>
                    <a:pt x="881" y="303"/>
                  </a:cubicBezTo>
                  <a:cubicBezTo>
                    <a:pt x="828" y="92"/>
                    <a:pt x="671" y="1"/>
                    <a:pt x="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28"/>
            <p:cNvSpPr/>
            <p:nvPr/>
          </p:nvSpPr>
          <p:spPr>
            <a:xfrm>
              <a:off x="7650300" y="2134025"/>
              <a:ext cx="23375" cy="20950"/>
            </a:xfrm>
            <a:custGeom>
              <a:avLst/>
              <a:gdLst/>
              <a:ahLst/>
              <a:cxnLst/>
              <a:rect l="l" t="t" r="r" b="b"/>
              <a:pathLst>
                <a:path w="935" h="838" extrusionOk="0">
                  <a:moveTo>
                    <a:pt x="483" y="1"/>
                  </a:moveTo>
                  <a:cubicBezTo>
                    <a:pt x="388" y="1"/>
                    <a:pt x="291" y="35"/>
                    <a:pt x="201" y="110"/>
                  </a:cubicBezTo>
                  <a:cubicBezTo>
                    <a:pt x="34" y="244"/>
                    <a:pt x="1" y="511"/>
                    <a:pt x="168" y="677"/>
                  </a:cubicBezTo>
                  <a:cubicBezTo>
                    <a:pt x="241" y="788"/>
                    <a:pt x="355" y="837"/>
                    <a:pt x="470" y="837"/>
                  </a:cubicBezTo>
                  <a:cubicBezTo>
                    <a:pt x="565" y="837"/>
                    <a:pt x="660" y="804"/>
                    <a:pt x="735" y="744"/>
                  </a:cubicBezTo>
                  <a:cubicBezTo>
                    <a:pt x="902" y="611"/>
                    <a:pt x="935" y="344"/>
                    <a:pt x="802" y="144"/>
                  </a:cubicBezTo>
                  <a:cubicBezTo>
                    <a:pt x="710" y="52"/>
                    <a:pt x="598"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28"/>
            <p:cNvSpPr/>
            <p:nvPr/>
          </p:nvSpPr>
          <p:spPr>
            <a:xfrm>
              <a:off x="7659475" y="2079025"/>
              <a:ext cx="42575" cy="37950"/>
            </a:xfrm>
            <a:custGeom>
              <a:avLst/>
              <a:gdLst/>
              <a:ahLst/>
              <a:cxnLst/>
              <a:rect l="l" t="t" r="r" b="b"/>
              <a:pathLst>
                <a:path w="1703" h="1518" extrusionOk="0">
                  <a:moveTo>
                    <a:pt x="886" y="1"/>
                  </a:moveTo>
                  <a:cubicBezTo>
                    <a:pt x="803" y="1"/>
                    <a:pt x="718" y="14"/>
                    <a:pt x="635" y="42"/>
                  </a:cubicBezTo>
                  <a:cubicBezTo>
                    <a:pt x="234" y="175"/>
                    <a:pt x="1" y="609"/>
                    <a:pt x="134" y="1009"/>
                  </a:cubicBezTo>
                  <a:cubicBezTo>
                    <a:pt x="240" y="1326"/>
                    <a:pt x="533" y="1518"/>
                    <a:pt x="850" y="1518"/>
                  </a:cubicBezTo>
                  <a:cubicBezTo>
                    <a:pt x="933" y="1518"/>
                    <a:pt x="1018" y="1504"/>
                    <a:pt x="1102" y="1476"/>
                  </a:cubicBezTo>
                  <a:cubicBezTo>
                    <a:pt x="1502" y="1343"/>
                    <a:pt x="1702" y="909"/>
                    <a:pt x="1569" y="509"/>
                  </a:cubicBezTo>
                  <a:cubicBezTo>
                    <a:pt x="1489" y="192"/>
                    <a:pt x="1201" y="1"/>
                    <a:pt x="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28"/>
            <p:cNvSpPr/>
            <p:nvPr/>
          </p:nvSpPr>
          <p:spPr>
            <a:xfrm>
              <a:off x="7933875" y="2836900"/>
              <a:ext cx="45875" cy="38175"/>
            </a:xfrm>
            <a:custGeom>
              <a:avLst/>
              <a:gdLst/>
              <a:ahLst/>
              <a:cxnLst/>
              <a:rect l="l" t="t" r="r" b="b"/>
              <a:pathLst>
                <a:path w="1835" h="1527" extrusionOk="0">
                  <a:moveTo>
                    <a:pt x="844" y="1"/>
                  </a:moveTo>
                  <a:cubicBezTo>
                    <a:pt x="400" y="1"/>
                    <a:pt x="0" y="386"/>
                    <a:pt x="99" y="883"/>
                  </a:cubicBezTo>
                  <a:cubicBezTo>
                    <a:pt x="159" y="1272"/>
                    <a:pt x="461" y="1527"/>
                    <a:pt x="836" y="1527"/>
                  </a:cubicBezTo>
                  <a:cubicBezTo>
                    <a:pt x="878" y="1527"/>
                    <a:pt x="922" y="1523"/>
                    <a:pt x="967" y="1516"/>
                  </a:cubicBezTo>
                  <a:cubicBezTo>
                    <a:pt x="1634" y="1416"/>
                    <a:pt x="1834" y="549"/>
                    <a:pt x="1300" y="149"/>
                  </a:cubicBezTo>
                  <a:cubicBezTo>
                    <a:pt x="1155" y="46"/>
                    <a:pt x="997" y="1"/>
                    <a:pt x="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28"/>
            <p:cNvSpPr/>
            <p:nvPr/>
          </p:nvSpPr>
          <p:spPr>
            <a:xfrm>
              <a:off x="7873800" y="3533600"/>
              <a:ext cx="45725" cy="38425"/>
            </a:xfrm>
            <a:custGeom>
              <a:avLst/>
              <a:gdLst/>
              <a:ahLst/>
              <a:cxnLst/>
              <a:rect l="l" t="t" r="r" b="b"/>
              <a:pathLst>
                <a:path w="1829" h="1537" extrusionOk="0">
                  <a:moveTo>
                    <a:pt x="878" y="1"/>
                  </a:moveTo>
                  <a:cubicBezTo>
                    <a:pt x="563" y="1"/>
                    <a:pt x="244" y="188"/>
                    <a:pt x="134" y="534"/>
                  </a:cubicBezTo>
                  <a:cubicBezTo>
                    <a:pt x="1" y="935"/>
                    <a:pt x="234" y="1368"/>
                    <a:pt x="634" y="1502"/>
                  </a:cubicBezTo>
                  <a:cubicBezTo>
                    <a:pt x="710" y="1526"/>
                    <a:pt x="785" y="1537"/>
                    <a:pt x="858" y="1537"/>
                  </a:cubicBezTo>
                  <a:cubicBezTo>
                    <a:pt x="1398" y="1537"/>
                    <a:pt x="1829" y="930"/>
                    <a:pt x="1535" y="401"/>
                  </a:cubicBezTo>
                  <a:cubicBezTo>
                    <a:pt x="1399" y="129"/>
                    <a:pt x="1140"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28"/>
            <p:cNvSpPr/>
            <p:nvPr/>
          </p:nvSpPr>
          <p:spPr>
            <a:xfrm>
              <a:off x="7368450" y="4279875"/>
              <a:ext cx="47325" cy="38000"/>
            </a:xfrm>
            <a:custGeom>
              <a:avLst/>
              <a:gdLst/>
              <a:ahLst/>
              <a:cxnLst/>
              <a:rect l="l" t="t" r="r" b="b"/>
              <a:pathLst>
                <a:path w="1893" h="1520" extrusionOk="0">
                  <a:moveTo>
                    <a:pt x="942" y="1"/>
                  </a:moveTo>
                  <a:cubicBezTo>
                    <a:pt x="829" y="1"/>
                    <a:pt x="714" y="24"/>
                    <a:pt x="601" y="71"/>
                  </a:cubicBezTo>
                  <a:cubicBezTo>
                    <a:pt x="0" y="371"/>
                    <a:pt x="34" y="1239"/>
                    <a:pt x="667" y="1472"/>
                  </a:cubicBezTo>
                  <a:cubicBezTo>
                    <a:pt x="761" y="1505"/>
                    <a:pt x="853" y="1520"/>
                    <a:pt x="942" y="1520"/>
                  </a:cubicBezTo>
                  <a:cubicBezTo>
                    <a:pt x="1485" y="1520"/>
                    <a:pt x="1893" y="954"/>
                    <a:pt x="1635" y="438"/>
                  </a:cubicBezTo>
                  <a:cubicBezTo>
                    <a:pt x="1491" y="151"/>
                    <a:pt x="1227" y="1"/>
                    <a:pt x="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28"/>
            <p:cNvSpPr/>
            <p:nvPr/>
          </p:nvSpPr>
          <p:spPr>
            <a:xfrm>
              <a:off x="7210000" y="4382775"/>
              <a:ext cx="43250" cy="37900"/>
            </a:xfrm>
            <a:custGeom>
              <a:avLst/>
              <a:gdLst/>
              <a:ahLst/>
              <a:cxnLst/>
              <a:rect l="l" t="t" r="r" b="b"/>
              <a:pathLst>
                <a:path w="1730" h="1516" extrusionOk="0">
                  <a:moveTo>
                    <a:pt x="878" y="1"/>
                  </a:moveTo>
                  <a:cubicBezTo>
                    <a:pt x="741" y="1"/>
                    <a:pt x="600" y="39"/>
                    <a:pt x="467" y="125"/>
                  </a:cubicBezTo>
                  <a:cubicBezTo>
                    <a:pt x="100" y="325"/>
                    <a:pt x="0" y="825"/>
                    <a:pt x="234" y="1159"/>
                  </a:cubicBezTo>
                  <a:cubicBezTo>
                    <a:pt x="390" y="1401"/>
                    <a:pt x="638" y="1515"/>
                    <a:pt x="881" y="1515"/>
                  </a:cubicBezTo>
                  <a:cubicBezTo>
                    <a:pt x="1207" y="1515"/>
                    <a:pt x="1525" y="1308"/>
                    <a:pt x="1602" y="925"/>
                  </a:cubicBezTo>
                  <a:cubicBezTo>
                    <a:pt x="1729" y="414"/>
                    <a:pt x="1328"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28"/>
            <p:cNvSpPr/>
            <p:nvPr/>
          </p:nvSpPr>
          <p:spPr>
            <a:xfrm>
              <a:off x="6837225" y="4632325"/>
              <a:ext cx="45150" cy="38200"/>
            </a:xfrm>
            <a:custGeom>
              <a:avLst/>
              <a:gdLst/>
              <a:ahLst/>
              <a:cxnLst/>
              <a:rect l="l" t="t" r="r" b="b"/>
              <a:pathLst>
                <a:path w="1806" h="1528" extrusionOk="0">
                  <a:moveTo>
                    <a:pt x="826" y="1"/>
                  </a:moveTo>
                  <a:cubicBezTo>
                    <a:pt x="775" y="1"/>
                    <a:pt x="722" y="6"/>
                    <a:pt x="668" y="16"/>
                  </a:cubicBezTo>
                  <a:cubicBezTo>
                    <a:pt x="268" y="117"/>
                    <a:pt x="1" y="517"/>
                    <a:pt x="67" y="917"/>
                  </a:cubicBezTo>
                  <a:cubicBezTo>
                    <a:pt x="165" y="1308"/>
                    <a:pt x="504" y="1527"/>
                    <a:pt x="841" y="1527"/>
                  </a:cubicBezTo>
                  <a:cubicBezTo>
                    <a:pt x="1079" y="1527"/>
                    <a:pt x="1317" y="1418"/>
                    <a:pt x="1468" y="1184"/>
                  </a:cubicBezTo>
                  <a:cubicBezTo>
                    <a:pt x="1806" y="663"/>
                    <a:pt x="141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28"/>
            <p:cNvSpPr/>
            <p:nvPr/>
          </p:nvSpPr>
          <p:spPr>
            <a:xfrm>
              <a:off x="6416925" y="4679325"/>
              <a:ext cx="45450" cy="38075"/>
            </a:xfrm>
            <a:custGeom>
              <a:avLst/>
              <a:gdLst/>
              <a:ahLst/>
              <a:cxnLst/>
              <a:rect l="l" t="t" r="r" b="b"/>
              <a:pathLst>
                <a:path w="1818" h="1523" extrusionOk="0">
                  <a:moveTo>
                    <a:pt x="816" y="0"/>
                  </a:moveTo>
                  <a:cubicBezTo>
                    <a:pt x="789" y="0"/>
                    <a:pt x="762" y="2"/>
                    <a:pt x="735" y="4"/>
                  </a:cubicBezTo>
                  <a:cubicBezTo>
                    <a:pt x="334" y="38"/>
                    <a:pt x="1" y="405"/>
                    <a:pt x="67" y="838"/>
                  </a:cubicBezTo>
                  <a:cubicBezTo>
                    <a:pt x="110" y="1261"/>
                    <a:pt x="459" y="1523"/>
                    <a:pt x="820" y="1523"/>
                  </a:cubicBezTo>
                  <a:cubicBezTo>
                    <a:pt x="1030" y="1523"/>
                    <a:pt x="1243" y="1435"/>
                    <a:pt x="1402" y="1239"/>
                  </a:cubicBezTo>
                  <a:cubicBezTo>
                    <a:pt x="1818" y="727"/>
                    <a:pt x="1436" y="0"/>
                    <a:pt x="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28"/>
            <p:cNvSpPr/>
            <p:nvPr/>
          </p:nvSpPr>
          <p:spPr>
            <a:xfrm>
              <a:off x="5985500" y="4634325"/>
              <a:ext cx="52325" cy="38500"/>
            </a:xfrm>
            <a:custGeom>
              <a:avLst/>
              <a:gdLst/>
              <a:ahLst/>
              <a:cxnLst/>
              <a:rect l="l" t="t" r="r" b="b"/>
              <a:pathLst>
                <a:path w="2093" h="1540" extrusionOk="0">
                  <a:moveTo>
                    <a:pt x="1047" y="1"/>
                  </a:moveTo>
                  <a:cubicBezTo>
                    <a:pt x="75" y="1"/>
                    <a:pt x="0" y="1440"/>
                    <a:pt x="979" y="1538"/>
                  </a:cubicBezTo>
                  <a:cubicBezTo>
                    <a:pt x="1001" y="1539"/>
                    <a:pt x="1022" y="1540"/>
                    <a:pt x="1042" y="1540"/>
                  </a:cubicBezTo>
                  <a:cubicBezTo>
                    <a:pt x="1985" y="1540"/>
                    <a:pt x="2092" y="68"/>
                    <a:pt x="1113" y="3"/>
                  </a:cubicBezTo>
                  <a:cubicBezTo>
                    <a:pt x="1090" y="2"/>
                    <a:pt x="1068"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28"/>
            <p:cNvSpPr/>
            <p:nvPr/>
          </p:nvSpPr>
          <p:spPr>
            <a:xfrm>
              <a:off x="5839125" y="4603000"/>
              <a:ext cx="45775" cy="38575"/>
            </a:xfrm>
            <a:custGeom>
              <a:avLst/>
              <a:gdLst/>
              <a:ahLst/>
              <a:cxnLst/>
              <a:rect l="l" t="t" r="r" b="b"/>
              <a:pathLst>
                <a:path w="1831" h="1543" extrusionOk="0">
                  <a:moveTo>
                    <a:pt x="858" y="1"/>
                  </a:moveTo>
                  <a:cubicBezTo>
                    <a:pt x="514" y="1"/>
                    <a:pt x="187" y="246"/>
                    <a:pt x="130" y="589"/>
                  </a:cubicBezTo>
                  <a:cubicBezTo>
                    <a:pt x="0" y="1106"/>
                    <a:pt x="412" y="1543"/>
                    <a:pt x="867" y="1543"/>
                  </a:cubicBezTo>
                  <a:cubicBezTo>
                    <a:pt x="1000" y="1543"/>
                    <a:pt x="1136" y="1506"/>
                    <a:pt x="1264" y="1423"/>
                  </a:cubicBezTo>
                  <a:cubicBezTo>
                    <a:pt x="1831" y="1056"/>
                    <a:pt x="1697" y="155"/>
                    <a:pt x="1030" y="22"/>
                  </a:cubicBezTo>
                  <a:cubicBezTo>
                    <a:pt x="973" y="8"/>
                    <a:pt x="91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28"/>
            <p:cNvSpPr/>
            <p:nvPr/>
          </p:nvSpPr>
          <p:spPr>
            <a:xfrm>
              <a:off x="5672700" y="4521425"/>
              <a:ext cx="55850" cy="38925"/>
            </a:xfrm>
            <a:custGeom>
              <a:avLst/>
              <a:gdLst/>
              <a:ahLst/>
              <a:cxnLst/>
              <a:rect l="l" t="t" r="r" b="b"/>
              <a:pathLst>
                <a:path w="2234" h="1557" extrusionOk="0">
                  <a:moveTo>
                    <a:pt x="1068" y="0"/>
                  </a:moveTo>
                  <a:cubicBezTo>
                    <a:pt x="350" y="0"/>
                    <a:pt x="0" y="1107"/>
                    <a:pt x="782" y="1484"/>
                  </a:cubicBezTo>
                  <a:cubicBezTo>
                    <a:pt x="899" y="1534"/>
                    <a:pt x="1012" y="1556"/>
                    <a:pt x="1117" y="1556"/>
                  </a:cubicBezTo>
                  <a:cubicBezTo>
                    <a:pt x="1850" y="1556"/>
                    <a:pt x="2233" y="462"/>
                    <a:pt x="1416" y="83"/>
                  </a:cubicBezTo>
                  <a:cubicBezTo>
                    <a:pt x="1293" y="26"/>
                    <a:pt x="1177"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28"/>
            <p:cNvSpPr/>
            <p:nvPr/>
          </p:nvSpPr>
          <p:spPr>
            <a:xfrm>
              <a:off x="5498350" y="4439075"/>
              <a:ext cx="56850" cy="39275"/>
            </a:xfrm>
            <a:custGeom>
              <a:avLst/>
              <a:gdLst/>
              <a:ahLst/>
              <a:cxnLst/>
              <a:rect l="l" t="t" r="r" b="b"/>
              <a:pathLst>
                <a:path w="2274" h="1571" extrusionOk="0">
                  <a:moveTo>
                    <a:pt x="1115" y="1"/>
                  </a:moveTo>
                  <a:cubicBezTo>
                    <a:pt x="448" y="1"/>
                    <a:pt x="0" y="973"/>
                    <a:pt x="718" y="1442"/>
                  </a:cubicBezTo>
                  <a:cubicBezTo>
                    <a:pt x="863" y="1531"/>
                    <a:pt x="1008" y="1570"/>
                    <a:pt x="1144" y="1570"/>
                  </a:cubicBezTo>
                  <a:cubicBezTo>
                    <a:pt x="1817" y="1570"/>
                    <a:pt x="2274" y="613"/>
                    <a:pt x="1552" y="141"/>
                  </a:cubicBezTo>
                  <a:cubicBezTo>
                    <a:pt x="1402" y="43"/>
                    <a:pt x="1254" y="1"/>
                    <a:pt x="1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4" name="Google Shape;11974;p28"/>
          <p:cNvSpPr/>
          <p:nvPr/>
        </p:nvSpPr>
        <p:spPr>
          <a:xfrm rot="-1276185">
            <a:off x="8747098" y="934211"/>
            <a:ext cx="372298" cy="205609"/>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28"/>
          <p:cNvSpPr/>
          <p:nvPr/>
        </p:nvSpPr>
        <p:spPr>
          <a:xfrm rot="-1276185">
            <a:off x="8113223" y="3969586"/>
            <a:ext cx="372298" cy="205609"/>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6" name="Google Shape;11976;p28"/>
          <p:cNvGrpSpPr/>
          <p:nvPr/>
        </p:nvGrpSpPr>
        <p:grpSpPr>
          <a:xfrm rot="5509917" flipH="1">
            <a:off x="7862342" y="934728"/>
            <a:ext cx="3607845" cy="3378307"/>
            <a:chOff x="5272775" y="2011375"/>
            <a:chExt cx="3027200" cy="2935100"/>
          </a:xfrm>
        </p:grpSpPr>
        <p:sp>
          <p:nvSpPr>
            <p:cNvPr id="11977" name="Google Shape;11977;p28"/>
            <p:cNvSpPr/>
            <p:nvPr/>
          </p:nvSpPr>
          <p:spPr>
            <a:xfrm>
              <a:off x="6106700" y="2471800"/>
              <a:ext cx="13375" cy="12125"/>
            </a:xfrm>
            <a:custGeom>
              <a:avLst/>
              <a:gdLst/>
              <a:ahLst/>
              <a:cxnLst/>
              <a:rect l="l" t="t" r="r" b="b"/>
              <a:pathLst>
                <a:path w="535" h="485" extrusionOk="0">
                  <a:moveTo>
                    <a:pt x="280" y="1"/>
                  </a:moveTo>
                  <a:cubicBezTo>
                    <a:pt x="218" y="1"/>
                    <a:pt x="151" y="26"/>
                    <a:pt x="101" y="76"/>
                  </a:cubicBezTo>
                  <a:cubicBezTo>
                    <a:pt x="1" y="142"/>
                    <a:pt x="1" y="309"/>
                    <a:pt x="101" y="409"/>
                  </a:cubicBezTo>
                  <a:cubicBezTo>
                    <a:pt x="134" y="459"/>
                    <a:pt x="193" y="484"/>
                    <a:pt x="255" y="484"/>
                  </a:cubicBezTo>
                  <a:cubicBezTo>
                    <a:pt x="318" y="484"/>
                    <a:pt x="384" y="459"/>
                    <a:pt x="435" y="409"/>
                  </a:cubicBezTo>
                  <a:cubicBezTo>
                    <a:pt x="535" y="309"/>
                    <a:pt x="535" y="176"/>
                    <a:pt x="435" y="76"/>
                  </a:cubicBezTo>
                  <a:cubicBezTo>
                    <a:pt x="401" y="26"/>
                    <a:pt x="343"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28"/>
            <p:cNvSpPr/>
            <p:nvPr/>
          </p:nvSpPr>
          <p:spPr>
            <a:xfrm>
              <a:off x="5595700" y="3047225"/>
              <a:ext cx="14025" cy="12000"/>
            </a:xfrm>
            <a:custGeom>
              <a:avLst/>
              <a:gdLst/>
              <a:ahLst/>
              <a:cxnLst/>
              <a:rect l="l" t="t" r="r" b="b"/>
              <a:pathLst>
                <a:path w="561" h="480" extrusionOk="0">
                  <a:moveTo>
                    <a:pt x="293" y="0"/>
                  </a:moveTo>
                  <a:cubicBezTo>
                    <a:pt x="235" y="0"/>
                    <a:pt x="176" y="25"/>
                    <a:pt x="126" y="75"/>
                  </a:cubicBezTo>
                  <a:lnTo>
                    <a:pt x="126" y="108"/>
                  </a:lnTo>
                  <a:cubicBezTo>
                    <a:pt x="1" y="284"/>
                    <a:pt x="140" y="479"/>
                    <a:pt x="316" y="479"/>
                  </a:cubicBezTo>
                  <a:cubicBezTo>
                    <a:pt x="374" y="479"/>
                    <a:pt x="436" y="458"/>
                    <a:pt x="493" y="409"/>
                  </a:cubicBezTo>
                  <a:cubicBezTo>
                    <a:pt x="560" y="309"/>
                    <a:pt x="560" y="175"/>
                    <a:pt x="460" y="75"/>
                  </a:cubicBezTo>
                  <a:cubicBezTo>
                    <a:pt x="410" y="25"/>
                    <a:pt x="352"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28"/>
            <p:cNvSpPr/>
            <p:nvPr/>
          </p:nvSpPr>
          <p:spPr>
            <a:xfrm>
              <a:off x="5931575" y="2955475"/>
              <a:ext cx="13375" cy="12225"/>
            </a:xfrm>
            <a:custGeom>
              <a:avLst/>
              <a:gdLst/>
              <a:ahLst/>
              <a:cxnLst/>
              <a:rect l="l" t="t" r="r" b="b"/>
              <a:pathLst>
                <a:path w="535" h="489" extrusionOk="0">
                  <a:moveTo>
                    <a:pt x="238" y="0"/>
                  </a:moveTo>
                  <a:cubicBezTo>
                    <a:pt x="215" y="0"/>
                    <a:pt x="191" y="3"/>
                    <a:pt x="168" y="9"/>
                  </a:cubicBezTo>
                  <a:cubicBezTo>
                    <a:pt x="68" y="76"/>
                    <a:pt x="1" y="209"/>
                    <a:pt x="34" y="343"/>
                  </a:cubicBezTo>
                  <a:cubicBezTo>
                    <a:pt x="85" y="445"/>
                    <a:pt x="175" y="488"/>
                    <a:pt x="274" y="488"/>
                  </a:cubicBezTo>
                  <a:cubicBezTo>
                    <a:pt x="305" y="488"/>
                    <a:pt x="336" y="484"/>
                    <a:pt x="368" y="476"/>
                  </a:cubicBezTo>
                  <a:cubicBezTo>
                    <a:pt x="501" y="409"/>
                    <a:pt x="535" y="276"/>
                    <a:pt x="501" y="143"/>
                  </a:cubicBezTo>
                  <a:cubicBezTo>
                    <a:pt x="446" y="60"/>
                    <a:pt x="346"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28"/>
            <p:cNvSpPr/>
            <p:nvPr/>
          </p:nvSpPr>
          <p:spPr>
            <a:xfrm>
              <a:off x="8152325" y="2173500"/>
              <a:ext cx="16325" cy="12700"/>
            </a:xfrm>
            <a:custGeom>
              <a:avLst/>
              <a:gdLst/>
              <a:ahLst/>
              <a:cxnLst/>
              <a:rect l="l" t="t" r="r" b="b"/>
              <a:pathLst>
                <a:path w="653" h="508" extrusionOk="0">
                  <a:moveTo>
                    <a:pt x="293" y="0"/>
                  </a:moveTo>
                  <a:cubicBezTo>
                    <a:pt x="254" y="0"/>
                    <a:pt x="212" y="10"/>
                    <a:pt x="168" y="32"/>
                  </a:cubicBezTo>
                  <a:cubicBezTo>
                    <a:pt x="68" y="66"/>
                    <a:pt x="1" y="199"/>
                    <a:pt x="34" y="333"/>
                  </a:cubicBezTo>
                  <a:cubicBezTo>
                    <a:pt x="62" y="443"/>
                    <a:pt x="158" y="508"/>
                    <a:pt x="266" y="508"/>
                  </a:cubicBezTo>
                  <a:cubicBezTo>
                    <a:pt x="289" y="508"/>
                    <a:pt x="312" y="505"/>
                    <a:pt x="335" y="499"/>
                  </a:cubicBezTo>
                  <a:cubicBezTo>
                    <a:pt x="653" y="413"/>
                    <a:pt x="545"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28"/>
            <p:cNvSpPr/>
            <p:nvPr/>
          </p:nvSpPr>
          <p:spPr>
            <a:xfrm>
              <a:off x="8125650" y="2210475"/>
              <a:ext cx="13175" cy="12225"/>
            </a:xfrm>
            <a:custGeom>
              <a:avLst/>
              <a:gdLst/>
              <a:ahLst/>
              <a:cxnLst/>
              <a:rect l="l" t="t" r="r" b="b"/>
              <a:pathLst>
                <a:path w="527" h="489" extrusionOk="0">
                  <a:moveTo>
                    <a:pt x="264" y="0"/>
                  </a:moveTo>
                  <a:cubicBezTo>
                    <a:pt x="186" y="0"/>
                    <a:pt x="109" y="37"/>
                    <a:pt x="67" y="121"/>
                  </a:cubicBezTo>
                  <a:cubicBezTo>
                    <a:pt x="1" y="221"/>
                    <a:pt x="1" y="355"/>
                    <a:pt x="134" y="455"/>
                  </a:cubicBezTo>
                  <a:cubicBezTo>
                    <a:pt x="172" y="478"/>
                    <a:pt x="214" y="488"/>
                    <a:pt x="255" y="488"/>
                  </a:cubicBezTo>
                  <a:cubicBezTo>
                    <a:pt x="394" y="488"/>
                    <a:pt x="527" y="368"/>
                    <a:pt x="501" y="188"/>
                  </a:cubicBezTo>
                  <a:cubicBezTo>
                    <a:pt x="482" y="72"/>
                    <a:pt x="372"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28"/>
            <p:cNvSpPr/>
            <p:nvPr/>
          </p:nvSpPr>
          <p:spPr>
            <a:xfrm>
              <a:off x="6069175" y="3281375"/>
              <a:ext cx="13950" cy="12100"/>
            </a:xfrm>
            <a:custGeom>
              <a:avLst/>
              <a:gdLst/>
              <a:ahLst/>
              <a:cxnLst/>
              <a:rect l="l" t="t" r="r" b="b"/>
              <a:pathLst>
                <a:path w="558" h="484" extrusionOk="0">
                  <a:moveTo>
                    <a:pt x="247" y="1"/>
                  </a:moveTo>
                  <a:cubicBezTo>
                    <a:pt x="220" y="1"/>
                    <a:pt x="193" y="6"/>
                    <a:pt x="168" y="16"/>
                  </a:cubicBezTo>
                  <a:cubicBezTo>
                    <a:pt x="34" y="82"/>
                    <a:pt x="1" y="249"/>
                    <a:pt x="68" y="349"/>
                  </a:cubicBezTo>
                  <a:cubicBezTo>
                    <a:pt x="113" y="441"/>
                    <a:pt x="194" y="484"/>
                    <a:pt x="275" y="484"/>
                  </a:cubicBezTo>
                  <a:cubicBezTo>
                    <a:pt x="370" y="484"/>
                    <a:pt x="465" y="424"/>
                    <a:pt x="501" y="316"/>
                  </a:cubicBezTo>
                  <a:cubicBezTo>
                    <a:pt x="558" y="146"/>
                    <a:pt x="399"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28"/>
            <p:cNvSpPr/>
            <p:nvPr/>
          </p:nvSpPr>
          <p:spPr>
            <a:xfrm>
              <a:off x="5326975" y="3766100"/>
              <a:ext cx="16450" cy="12700"/>
            </a:xfrm>
            <a:custGeom>
              <a:avLst/>
              <a:gdLst/>
              <a:ahLst/>
              <a:cxnLst/>
              <a:rect l="l" t="t" r="r" b="b"/>
              <a:pathLst>
                <a:path w="658" h="508" extrusionOk="0">
                  <a:moveTo>
                    <a:pt x="298" y="1"/>
                  </a:moveTo>
                  <a:cubicBezTo>
                    <a:pt x="256" y="1"/>
                    <a:pt x="212" y="13"/>
                    <a:pt x="168" y="41"/>
                  </a:cubicBezTo>
                  <a:cubicBezTo>
                    <a:pt x="34" y="107"/>
                    <a:pt x="1" y="274"/>
                    <a:pt x="101" y="374"/>
                  </a:cubicBezTo>
                  <a:cubicBezTo>
                    <a:pt x="145" y="463"/>
                    <a:pt x="234" y="508"/>
                    <a:pt x="318" y="508"/>
                  </a:cubicBezTo>
                  <a:cubicBezTo>
                    <a:pt x="360" y="508"/>
                    <a:pt x="401" y="497"/>
                    <a:pt x="435" y="474"/>
                  </a:cubicBezTo>
                  <a:cubicBezTo>
                    <a:pt x="657" y="307"/>
                    <a:pt x="508"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28"/>
            <p:cNvSpPr/>
            <p:nvPr/>
          </p:nvSpPr>
          <p:spPr>
            <a:xfrm>
              <a:off x="6218575" y="3441950"/>
              <a:ext cx="10750" cy="10325"/>
            </a:xfrm>
            <a:custGeom>
              <a:avLst/>
              <a:gdLst/>
              <a:ahLst/>
              <a:cxnLst/>
              <a:rect l="l" t="t" r="r" b="b"/>
              <a:pathLst>
                <a:path w="430" h="413" extrusionOk="0">
                  <a:moveTo>
                    <a:pt x="302" y="0"/>
                  </a:moveTo>
                  <a:cubicBezTo>
                    <a:pt x="165" y="0"/>
                    <a:pt x="1" y="413"/>
                    <a:pt x="189" y="413"/>
                  </a:cubicBezTo>
                  <a:cubicBezTo>
                    <a:pt x="210" y="413"/>
                    <a:pt x="234" y="408"/>
                    <a:pt x="263" y="398"/>
                  </a:cubicBezTo>
                  <a:cubicBezTo>
                    <a:pt x="363" y="364"/>
                    <a:pt x="429" y="231"/>
                    <a:pt x="396" y="97"/>
                  </a:cubicBezTo>
                  <a:cubicBezTo>
                    <a:pt x="371" y="28"/>
                    <a:pt x="337"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28"/>
            <p:cNvSpPr/>
            <p:nvPr/>
          </p:nvSpPr>
          <p:spPr>
            <a:xfrm>
              <a:off x="6526175" y="4097550"/>
              <a:ext cx="14200" cy="12350"/>
            </a:xfrm>
            <a:custGeom>
              <a:avLst/>
              <a:gdLst/>
              <a:ahLst/>
              <a:cxnLst/>
              <a:rect l="l" t="t" r="r" b="b"/>
              <a:pathLst>
                <a:path w="568" h="494" extrusionOk="0">
                  <a:moveTo>
                    <a:pt x="288" y="1"/>
                  </a:moveTo>
                  <a:cubicBezTo>
                    <a:pt x="239" y="1"/>
                    <a:pt x="187" y="19"/>
                    <a:pt x="134" y="59"/>
                  </a:cubicBezTo>
                  <a:cubicBezTo>
                    <a:pt x="34" y="126"/>
                    <a:pt x="1" y="259"/>
                    <a:pt x="67" y="392"/>
                  </a:cubicBezTo>
                  <a:cubicBezTo>
                    <a:pt x="132" y="457"/>
                    <a:pt x="210" y="494"/>
                    <a:pt x="285" y="494"/>
                  </a:cubicBezTo>
                  <a:cubicBezTo>
                    <a:pt x="326" y="494"/>
                    <a:pt x="365" y="483"/>
                    <a:pt x="401" y="459"/>
                  </a:cubicBezTo>
                  <a:cubicBezTo>
                    <a:pt x="534" y="359"/>
                    <a:pt x="568" y="226"/>
                    <a:pt x="468" y="126"/>
                  </a:cubicBezTo>
                  <a:cubicBezTo>
                    <a:pt x="427" y="45"/>
                    <a:pt x="362" y="1"/>
                    <a:pt x="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28"/>
            <p:cNvSpPr/>
            <p:nvPr/>
          </p:nvSpPr>
          <p:spPr>
            <a:xfrm>
              <a:off x="6346050" y="4366175"/>
              <a:ext cx="13825" cy="12225"/>
            </a:xfrm>
            <a:custGeom>
              <a:avLst/>
              <a:gdLst/>
              <a:ahLst/>
              <a:cxnLst/>
              <a:rect l="l" t="t" r="r" b="b"/>
              <a:pathLst>
                <a:path w="553" h="489" extrusionOk="0">
                  <a:moveTo>
                    <a:pt x="278" y="1"/>
                  </a:moveTo>
                  <a:cubicBezTo>
                    <a:pt x="202" y="1"/>
                    <a:pt x="123" y="38"/>
                    <a:pt x="67" y="122"/>
                  </a:cubicBezTo>
                  <a:cubicBezTo>
                    <a:pt x="0" y="222"/>
                    <a:pt x="34" y="388"/>
                    <a:pt x="134" y="455"/>
                  </a:cubicBezTo>
                  <a:cubicBezTo>
                    <a:pt x="180" y="478"/>
                    <a:pt x="227" y="489"/>
                    <a:pt x="273" y="489"/>
                  </a:cubicBezTo>
                  <a:cubicBezTo>
                    <a:pt x="425" y="489"/>
                    <a:pt x="552" y="368"/>
                    <a:pt x="501" y="188"/>
                  </a:cubicBezTo>
                  <a:cubicBezTo>
                    <a:pt x="481" y="72"/>
                    <a:pt x="383"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28"/>
            <p:cNvSpPr/>
            <p:nvPr/>
          </p:nvSpPr>
          <p:spPr>
            <a:xfrm>
              <a:off x="8083500" y="3369150"/>
              <a:ext cx="13825" cy="12125"/>
            </a:xfrm>
            <a:custGeom>
              <a:avLst/>
              <a:gdLst/>
              <a:ahLst/>
              <a:cxnLst/>
              <a:rect l="l" t="t" r="r" b="b"/>
              <a:pathLst>
                <a:path w="553" h="485" extrusionOk="0">
                  <a:moveTo>
                    <a:pt x="292" y="1"/>
                  </a:moveTo>
                  <a:cubicBezTo>
                    <a:pt x="192" y="1"/>
                    <a:pt x="90" y="60"/>
                    <a:pt x="52" y="174"/>
                  </a:cubicBezTo>
                  <a:cubicBezTo>
                    <a:pt x="0" y="329"/>
                    <a:pt x="129" y="484"/>
                    <a:pt x="282" y="484"/>
                  </a:cubicBezTo>
                  <a:cubicBezTo>
                    <a:pt x="327" y="484"/>
                    <a:pt x="374" y="471"/>
                    <a:pt x="419" y="441"/>
                  </a:cubicBezTo>
                  <a:cubicBezTo>
                    <a:pt x="519" y="374"/>
                    <a:pt x="552" y="241"/>
                    <a:pt x="486" y="107"/>
                  </a:cubicBezTo>
                  <a:cubicBezTo>
                    <a:pt x="442" y="35"/>
                    <a:pt x="36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28"/>
            <p:cNvSpPr/>
            <p:nvPr/>
          </p:nvSpPr>
          <p:spPr>
            <a:xfrm>
              <a:off x="7163850" y="4549850"/>
              <a:ext cx="15325" cy="12225"/>
            </a:xfrm>
            <a:custGeom>
              <a:avLst/>
              <a:gdLst/>
              <a:ahLst/>
              <a:cxnLst/>
              <a:rect l="l" t="t" r="r" b="b"/>
              <a:pathLst>
                <a:path w="613" h="489" extrusionOk="0">
                  <a:moveTo>
                    <a:pt x="336" y="0"/>
                  </a:moveTo>
                  <a:cubicBezTo>
                    <a:pt x="151" y="0"/>
                    <a:pt x="1" y="236"/>
                    <a:pt x="179" y="413"/>
                  </a:cubicBezTo>
                  <a:cubicBezTo>
                    <a:pt x="212" y="463"/>
                    <a:pt x="270" y="488"/>
                    <a:pt x="333" y="488"/>
                  </a:cubicBezTo>
                  <a:cubicBezTo>
                    <a:pt x="395" y="488"/>
                    <a:pt x="462" y="463"/>
                    <a:pt x="512" y="413"/>
                  </a:cubicBezTo>
                  <a:cubicBezTo>
                    <a:pt x="612" y="347"/>
                    <a:pt x="612" y="180"/>
                    <a:pt x="512" y="80"/>
                  </a:cubicBezTo>
                  <a:cubicBezTo>
                    <a:pt x="456" y="24"/>
                    <a:pt x="394" y="0"/>
                    <a:pt x="3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28"/>
            <p:cNvSpPr/>
            <p:nvPr/>
          </p:nvSpPr>
          <p:spPr>
            <a:xfrm>
              <a:off x="5533200" y="4799325"/>
              <a:ext cx="16475" cy="12300"/>
            </a:xfrm>
            <a:custGeom>
              <a:avLst/>
              <a:gdLst/>
              <a:ahLst/>
              <a:cxnLst/>
              <a:rect l="l" t="t" r="r" b="b"/>
              <a:pathLst>
                <a:path w="659" h="492" extrusionOk="0">
                  <a:moveTo>
                    <a:pt x="362" y="1"/>
                  </a:moveTo>
                  <a:cubicBezTo>
                    <a:pt x="166" y="1"/>
                    <a:pt x="1" y="267"/>
                    <a:pt x="225" y="442"/>
                  </a:cubicBezTo>
                  <a:cubicBezTo>
                    <a:pt x="258" y="475"/>
                    <a:pt x="316" y="492"/>
                    <a:pt x="379" y="492"/>
                  </a:cubicBezTo>
                  <a:cubicBezTo>
                    <a:pt x="441" y="492"/>
                    <a:pt x="508" y="475"/>
                    <a:pt x="558" y="442"/>
                  </a:cubicBezTo>
                  <a:cubicBezTo>
                    <a:pt x="625" y="341"/>
                    <a:pt x="658" y="175"/>
                    <a:pt x="558" y="108"/>
                  </a:cubicBezTo>
                  <a:cubicBezTo>
                    <a:pt x="499" y="32"/>
                    <a:pt x="429"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28"/>
            <p:cNvSpPr/>
            <p:nvPr/>
          </p:nvSpPr>
          <p:spPr>
            <a:xfrm>
              <a:off x="7781700" y="4934425"/>
              <a:ext cx="16600" cy="12050"/>
            </a:xfrm>
            <a:custGeom>
              <a:avLst/>
              <a:gdLst/>
              <a:ahLst/>
              <a:cxnLst/>
              <a:rect l="l" t="t" r="r" b="b"/>
              <a:pathLst>
                <a:path w="664" h="482" extrusionOk="0">
                  <a:moveTo>
                    <a:pt x="310" y="1"/>
                  </a:moveTo>
                  <a:cubicBezTo>
                    <a:pt x="291" y="1"/>
                    <a:pt x="270" y="3"/>
                    <a:pt x="249" y="8"/>
                  </a:cubicBezTo>
                  <a:cubicBezTo>
                    <a:pt x="1" y="101"/>
                    <a:pt x="99" y="482"/>
                    <a:pt x="354" y="482"/>
                  </a:cubicBezTo>
                  <a:cubicBezTo>
                    <a:pt x="374" y="482"/>
                    <a:pt x="394" y="479"/>
                    <a:pt x="416" y="475"/>
                  </a:cubicBezTo>
                  <a:cubicBezTo>
                    <a:pt x="664" y="382"/>
                    <a:pt x="566"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28"/>
            <p:cNvSpPr/>
            <p:nvPr/>
          </p:nvSpPr>
          <p:spPr>
            <a:xfrm>
              <a:off x="7923850" y="2065875"/>
              <a:ext cx="12525" cy="12550"/>
            </a:xfrm>
            <a:custGeom>
              <a:avLst/>
              <a:gdLst/>
              <a:ahLst/>
              <a:cxnLst/>
              <a:rect l="l" t="t" r="r" b="b"/>
              <a:pathLst>
                <a:path w="501" h="502" extrusionOk="0">
                  <a:moveTo>
                    <a:pt x="267" y="1"/>
                  </a:moveTo>
                  <a:cubicBezTo>
                    <a:pt x="134" y="1"/>
                    <a:pt x="33" y="101"/>
                    <a:pt x="33" y="234"/>
                  </a:cubicBezTo>
                  <a:cubicBezTo>
                    <a:pt x="0" y="368"/>
                    <a:pt x="134" y="501"/>
                    <a:pt x="267" y="501"/>
                  </a:cubicBezTo>
                  <a:cubicBezTo>
                    <a:pt x="400" y="501"/>
                    <a:pt x="500" y="401"/>
                    <a:pt x="500" y="268"/>
                  </a:cubicBezTo>
                  <a:cubicBezTo>
                    <a:pt x="500" y="134"/>
                    <a:pt x="400"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28"/>
            <p:cNvSpPr/>
            <p:nvPr/>
          </p:nvSpPr>
          <p:spPr>
            <a:xfrm>
              <a:off x="8007525" y="2054175"/>
              <a:ext cx="16975" cy="11775"/>
            </a:xfrm>
            <a:custGeom>
              <a:avLst/>
              <a:gdLst/>
              <a:ahLst/>
              <a:cxnLst/>
              <a:rect l="l" t="t" r="r" b="b"/>
              <a:pathLst>
                <a:path w="679" h="471" extrusionOk="0">
                  <a:moveTo>
                    <a:pt x="353" y="0"/>
                  </a:moveTo>
                  <a:cubicBezTo>
                    <a:pt x="343" y="0"/>
                    <a:pt x="333" y="1"/>
                    <a:pt x="322" y="2"/>
                  </a:cubicBezTo>
                  <a:cubicBezTo>
                    <a:pt x="0" y="34"/>
                    <a:pt x="51" y="471"/>
                    <a:pt x="356" y="471"/>
                  </a:cubicBezTo>
                  <a:cubicBezTo>
                    <a:pt x="366" y="471"/>
                    <a:pt x="378" y="470"/>
                    <a:pt x="389" y="469"/>
                  </a:cubicBezTo>
                  <a:cubicBezTo>
                    <a:pt x="679" y="437"/>
                    <a:pt x="62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28"/>
            <p:cNvSpPr/>
            <p:nvPr/>
          </p:nvSpPr>
          <p:spPr>
            <a:xfrm>
              <a:off x="8209875" y="2482825"/>
              <a:ext cx="13375" cy="12225"/>
            </a:xfrm>
            <a:custGeom>
              <a:avLst/>
              <a:gdLst/>
              <a:ahLst/>
              <a:cxnLst/>
              <a:rect l="l" t="t" r="r" b="b"/>
              <a:pathLst>
                <a:path w="535" h="489" extrusionOk="0">
                  <a:moveTo>
                    <a:pt x="270" y="0"/>
                  </a:moveTo>
                  <a:cubicBezTo>
                    <a:pt x="208" y="0"/>
                    <a:pt x="146" y="22"/>
                    <a:pt x="101" y="68"/>
                  </a:cubicBezTo>
                  <a:cubicBezTo>
                    <a:pt x="1" y="168"/>
                    <a:pt x="34" y="335"/>
                    <a:pt x="134" y="435"/>
                  </a:cubicBezTo>
                  <a:cubicBezTo>
                    <a:pt x="181" y="472"/>
                    <a:pt x="232" y="489"/>
                    <a:pt x="283" y="489"/>
                  </a:cubicBezTo>
                  <a:cubicBezTo>
                    <a:pt x="413" y="489"/>
                    <a:pt x="534" y="379"/>
                    <a:pt x="534" y="235"/>
                  </a:cubicBezTo>
                  <a:cubicBezTo>
                    <a:pt x="512" y="82"/>
                    <a:pt x="390"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28"/>
            <p:cNvSpPr/>
            <p:nvPr/>
          </p:nvSpPr>
          <p:spPr>
            <a:xfrm>
              <a:off x="7394300" y="4304825"/>
              <a:ext cx="24625" cy="20625"/>
            </a:xfrm>
            <a:custGeom>
              <a:avLst/>
              <a:gdLst/>
              <a:ahLst/>
              <a:cxnLst/>
              <a:rect l="l" t="t" r="r" b="b"/>
              <a:pathLst>
                <a:path w="985" h="825" extrusionOk="0">
                  <a:moveTo>
                    <a:pt x="475" y="0"/>
                  </a:moveTo>
                  <a:cubicBezTo>
                    <a:pt x="451" y="0"/>
                    <a:pt x="426" y="2"/>
                    <a:pt x="401" y="7"/>
                  </a:cubicBezTo>
                  <a:cubicBezTo>
                    <a:pt x="167" y="7"/>
                    <a:pt x="0" y="241"/>
                    <a:pt x="34" y="474"/>
                  </a:cubicBezTo>
                  <a:cubicBezTo>
                    <a:pt x="54" y="700"/>
                    <a:pt x="252" y="825"/>
                    <a:pt x="448" y="825"/>
                  </a:cubicBezTo>
                  <a:cubicBezTo>
                    <a:pt x="570" y="825"/>
                    <a:pt x="691" y="777"/>
                    <a:pt x="768" y="674"/>
                  </a:cubicBezTo>
                  <a:cubicBezTo>
                    <a:pt x="985" y="395"/>
                    <a:pt x="798"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28"/>
            <p:cNvSpPr/>
            <p:nvPr/>
          </p:nvSpPr>
          <p:spPr>
            <a:xfrm>
              <a:off x="7711550" y="3810525"/>
              <a:ext cx="23025" cy="21375"/>
            </a:xfrm>
            <a:custGeom>
              <a:avLst/>
              <a:gdLst/>
              <a:ahLst/>
              <a:cxnLst/>
              <a:rect l="l" t="t" r="r" b="b"/>
              <a:pathLst>
                <a:path w="921" h="855" extrusionOk="0">
                  <a:moveTo>
                    <a:pt x="465" y="1"/>
                  </a:moveTo>
                  <a:cubicBezTo>
                    <a:pt x="212" y="1"/>
                    <a:pt x="1" y="246"/>
                    <a:pt x="53" y="532"/>
                  </a:cubicBezTo>
                  <a:cubicBezTo>
                    <a:pt x="91" y="743"/>
                    <a:pt x="272" y="854"/>
                    <a:pt x="458" y="854"/>
                  </a:cubicBezTo>
                  <a:cubicBezTo>
                    <a:pt x="595" y="854"/>
                    <a:pt x="735" y="793"/>
                    <a:pt x="820" y="665"/>
                  </a:cubicBezTo>
                  <a:cubicBezTo>
                    <a:pt x="920" y="465"/>
                    <a:pt x="887" y="198"/>
                    <a:pt x="687" y="65"/>
                  </a:cubicBezTo>
                  <a:cubicBezTo>
                    <a:pt x="613" y="21"/>
                    <a:pt x="537"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28"/>
            <p:cNvSpPr/>
            <p:nvPr/>
          </p:nvSpPr>
          <p:spPr>
            <a:xfrm>
              <a:off x="8108700" y="2112275"/>
              <a:ext cx="26150" cy="20775"/>
            </a:xfrm>
            <a:custGeom>
              <a:avLst/>
              <a:gdLst/>
              <a:ahLst/>
              <a:cxnLst/>
              <a:rect l="l" t="t" r="r" b="b"/>
              <a:pathLst>
                <a:path w="1046" h="831" extrusionOk="0">
                  <a:moveTo>
                    <a:pt x="547" y="0"/>
                  </a:moveTo>
                  <a:cubicBezTo>
                    <a:pt x="396" y="0"/>
                    <a:pt x="247" y="75"/>
                    <a:pt x="178" y="213"/>
                  </a:cubicBezTo>
                  <a:cubicBezTo>
                    <a:pt x="1" y="509"/>
                    <a:pt x="216" y="830"/>
                    <a:pt x="523" y="830"/>
                  </a:cubicBezTo>
                  <a:cubicBezTo>
                    <a:pt x="562" y="830"/>
                    <a:pt x="603" y="825"/>
                    <a:pt x="645" y="814"/>
                  </a:cubicBezTo>
                  <a:cubicBezTo>
                    <a:pt x="1012" y="713"/>
                    <a:pt x="1045" y="246"/>
                    <a:pt x="745" y="46"/>
                  </a:cubicBezTo>
                  <a:cubicBezTo>
                    <a:pt x="683" y="15"/>
                    <a:pt x="615"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28"/>
            <p:cNvSpPr/>
            <p:nvPr/>
          </p:nvSpPr>
          <p:spPr>
            <a:xfrm>
              <a:off x="7454350" y="4887975"/>
              <a:ext cx="21700" cy="20800"/>
            </a:xfrm>
            <a:custGeom>
              <a:avLst/>
              <a:gdLst/>
              <a:ahLst/>
              <a:cxnLst/>
              <a:rect l="l" t="t" r="r" b="b"/>
              <a:pathLst>
                <a:path w="868" h="832" extrusionOk="0">
                  <a:moveTo>
                    <a:pt x="428" y="0"/>
                  </a:moveTo>
                  <a:cubicBezTo>
                    <a:pt x="219" y="0"/>
                    <a:pt x="22" y="155"/>
                    <a:pt x="0" y="398"/>
                  </a:cubicBezTo>
                  <a:cubicBezTo>
                    <a:pt x="0" y="656"/>
                    <a:pt x="215" y="832"/>
                    <a:pt x="435" y="832"/>
                  </a:cubicBezTo>
                  <a:cubicBezTo>
                    <a:pt x="528" y="832"/>
                    <a:pt x="621" y="801"/>
                    <a:pt x="701" y="732"/>
                  </a:cubicBezTo>
                  <a:cubicBezTo>
                    <a:pt x="867" y="565"/>
                    <a:pt x="867" y="298"/>
                    <a:pt x="734" y="131"/>
                  </a:cubicBezTo>
                  <a:cubicBezTo>
                    <a:pt x="644" y="41"/>
                    <a:pt x="534"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28"/>
            <p:cNvSpPr/>
            <p:nvPr/>
          </p:nvSpPr>
          <p:spPr>
            <a:xfrm>
              <a:off x="7936600" y="4793775"/>
              <a:ext cx="44800" cy="38500"/>
            </a:xfrm>
            <a:custGeom>
              <a:avLst/>
              <a:gdLst/>
              <a:ahLst/>
              <a:cxnLst/>
              <a:rect l="l" t="t" r="r" b="b"/>
              <a:pathLst>
                <a:path w="1792" h="1540" extrusionOk="0">
                  <a:moveTo>
                    <a:pt x="922" y="0"/>
                  </a:moveTo>
                  <a:cubicBezTo>
                    <a:pt x="410" y="0"/>
                    <a:pt x="0" y="532"/>
                    <a:pt x="224" y="1064"/>
                  </a:cubicBezTo>
                  <a:cubicBezTo>
                    <a:pt x="357" y="1381"/>
                    <a:pt x="649" y="1539"/>
                    <a:pt x="937" y="1539"/>
                  </a:cubicBezTo>
                  <a:cubicBezTo>
                    <a:pt x="1225" y="1539"/>
                    <a:pt x="1508" y="1381"/>
                    <a:pt x="1625" y="1064"/>
                  </a:cubicBezTo>
                  <a:cubicBezTo>
                    <a:pt x="1792" y="664"/>
                    <a:pt x="1592" y="230"/>
                    <a:pt x="1225" y="63"/>
                  </a:cubicBezTo>
                  <a:cubicBezTo>
                    <a:pt x="1123" y="20"/>
                    <a:pt x="1020" y="0"/>
                    <a:pt x="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28"/>
            <p:cNvSpPr/>
            <p:nvPr/>
          </p:nvSpPr>
          <p:spPr>
            <a:xfrm>
              <a:off x="5984125" y="4653325"/>
              <a:ext cx="44025" cy="38125"/>
            </a:xfrm>
            <a:custGeom>
              <a:avLst/>
              <a:gdLst/>
              <a:ahLst/>
              <a:cxnLst/>
              <a:rect l="l" t="t" r="r" b="b"/>
              <a:pathLst>
                <a:path w="1761" h="1525" extrusionOk="0">
                  <a:moveTo>
                    <a:pt x="883" y="0"/>
                  </a:moveTo>
                  <a:cubicBezTo>
                    <a:pt x="780" y="0"/>
                    <a:pt x="673" y="24"/>
                    <a:pt x="567" y="77"/>
                  </a:cubicBezTo>
                  <a:cubicBezTo>
                    <a:pt x="167" y="244"/>
                    <a:pt x="0" y="678"/>
                    <a:pt x="167" y="1078"/>
                  </a:cubicBezTo>
                  <a:cubicBezTo>
                    <a:pt x="299" y="1374"/>
                    <a:pt x="585" y="1524"/>
                    <a:pt x="868" y="1524"/>
                  </a:cubicBezTo>
                  <a:cubicBezTo>
                    <a:pt x="1160" y="1524"/>
                    <a:pt x="1450" y="1366"/>
                    <a:pt x="1568" y="1044"/>
                  </a:cubicBezTo>
                  <a:cubicBezTo>
                    <a:pt x="1761" y="522"/>
                    <a:pt x="1364" y="0"/>
                    <a:pt x="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28"/>
            <p:cNvSpPr/>
            <p:nvPr/>
          </p:nvSpPr>
          <p:spPr>
            <a:xfrm>
              <a:off x="5495625" y="4410425"/>
              <a:ext cx="47375" cy="38350"/>
            </a:xfrm>
            <a:custGeom>
              <a:avLst/>
              <a:gdLst/>
              <a:ahLst/>
              <a:cxnLst/>
              <a:rect l="l" t="t" r="r" b="b"/>
              <a:pathLst>
                <a:path w="1895" h="1534" extrusionOk="0">
                  <a:moveTo>
                    <a:pt x="956" y="1"/>
                  </a:moveTo>
                  <a:cubicBezTo>
                    <a:pt x="677" y="1"/>
                    <a:pt x="402" y="160"/>
                    <a:pt x="260" y="420"/>
                  </a:cubicBezTo>
                  <a:cubicBezTo>
                    <a:pt x="0" y="939"/>
                    <a:pt x="414" y="1533"/>
                    <a:pt x="941" y="1533"/>
                  </a:cubicBezTo>
                  <a:cubicBezTo>
                    <a:pt x="1023" y="1533"/>
                    <a:pt x="1108" y="1519"/>
                    <a:pt x="1194" y="1487"/>
                  </a:cubicBezTo>
                  <a:cubicBezTo>
                    <a:pt x="1828" y="1287"/>
                    <a:pt x="1894" y="386"/>
                    <a:pt x="1294" y="86"/>
                  </a:cubicBezTo>
                  <a:cubicBezTo>
                    <a:pt x="1187" y="28"/>
                    <a:pt x="1071" y="1"/>
                    <a:pt x="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28"/>
            <p:cNvSpPr/>
            <p:nvPr/>
          </p:nvSpPr>
          <p:spPr>
            <a:xfrm>
              <a:off x="7260875" y="3364475"/>
              <a:ext cx="43375" cy="38025"/>
            </a:xfrm>
            <a:custGeom>
              <a:avLst/>
              <a:gdLst/>
              <a:ahLst/>
              <a:cxnLst/>
              <a:rect l="l" t="t" r="r" b="b"/>
              <a:pathLst>
                <a:path w="1735" h="1521" extrusionOk="0">
                  <a:moveTo>
                    <a:pt x="866" y="0"/>
                  </a:moveTo>
                  <a:cubicBezTo>
                    <a:pt x="720" y="0"/>
                    <a:pt x="570" y="41"/>
                    <a:pt x="434" y="128"/>
                  </a:cubicBezTo>
                  <a:cubicBezTo>
                    <a:pt x="100" y="361"/>
                    <a:pt x="0" y="828"/>
                    <a:pt x="234" y="1162"/>
                  </a:cubicBezTo>
                  <a:cubicBezTo>
                    <a:pt x="382" y="1395"/>
                    <a:pt x="626" y="1521"/>
                    <a:pt x="878" y="1521"/>
                  </a:cubicBezTo>
                  <a:cubicBezTo>
                    <a:pt x="1021" y="1521"/>
                    <a:pt x="1168" y="1480"/>
                    <a:pt x="1301" y="1395"/>
                  </a:cubicBezTo>
                  <a:cubicBezTo>
                    <a:pt x="1635" y="1162"/>
                    <a:pt x="1735" y="695"/>
                    <a:pt x="1501" y="328"/>
                  </a:cubicBezTo>
                  <a:cubicBezTo>
                    <a:pt x="1354" y="118"/>
                    <a:pt x="1115" y="0"/>
                    <a:pt x="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28"/>
            <p:cNvSpPr/>
            <p:nvPr/>
          </p:nvSpPr>
          <p:spPr>
            <a:xfrm>
              <a:off x="7432725" y="2516450"/>
              <a:ext cx="45000" cy="37875"/>
            </a:xfrm>
            <a:custGeom>
              <a:avLst/>
              <a:gdLst/>
              <a:ahLst/>
              <a:cxnLst/>
              <a:rect l="l" t="t" r="r" b="b"/>
              <a:pathLst>
                <a:path w="1800" h="1515" extrusionOk="0">
                  <a:moveTo>
                    <a:pt x="973" y="0"/>
                  </a:moveTo>
                  <a:cubicBezTo>
                    <a:pt x="402" y="0"/>
                    <a:pt x="0" y="647"/>
                    <a:pt x="331" y="1158"/>
                  </a:cubicBezTo>
                  <a:cubicBezTo>
                    <a:pt x="488" y="1400"/>
                    <a:pt x="735" y="1515"/>
                    <a:pt x="981" y="1515"/>
                  </a:cubicBezTo>
                  <a:cubicBezTo>
                    <a:pt x="1311" y="1515"/>
                    <a:pt x="1637" y="1307"/>
                    <a:pt x="1732" y="925"/>
                  </a:cubicBezTo>
                  <a:cubicBezTo>
                    <a:pt x="1799" y="525"/>
                    <a:pt x="1566" y="91"/>
                    <a:pt x="1165" y="24"/>
                  </a:cubicBezTo>
                  <a:cubicBezTo>
                    <a:pt x="1100" y="8"/>
                    <a:pt x="1035" y="0"/>
                    <a:pt x="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28"/>
            <p:cNvSpPr/>
            <p:nvPr/>
          </p:nvSpPr>
          <p:spPr>
            <a:xfrm>
              <a:off x="7765300" y="2445900"/>
              <a:ext cx="45150" cy="38200"/>
            </a:xfrm>
            <a:custGeom>
              <a:avLst/>
              <a:gdLst/>
              <a:ahLst/>
              <a:cxnLst/>
              <a:rect l="l" t="t" r="r" b="b"/>
              <a:pathLst>
                <a:path w="1806" h="1528" extrusionOk="0">
                  <a:moveTo>
                    <a:pt x="963" y="1"/>
                  </a:moveTo>
                  <a:cubicBezTo>
                    <a:pt x="727" y="1"/>
                    <a:pt x="490" y="110"/>
                    <a:pt x="338" y="344"/>
                  </a:cubicBezTo>
                  <a:cubicBezTo>
                    <a:pt x="1" y="866"/>
                    <a:pt x="396" y="1528"/>
                    <a:pt x="980" y="1528"/>
                  </a:cubicBezTo>
                  <a:cubicBezTo>
                    <a:pt x="1032" y="1528"/>
                    <a:pt x="1084" y="1523"/>
                    <a:pt x="1138" y="1512"/>
                  </a:cubicBezTo>
                  <a:cubicBezTo>
                    <a:pt x="1539" y="1412"/>
                    <a:pt x="1806" y="1012"/>
                    <a:pt x="1705" y="611"/>
                  </a:cubicBezTo>
                  <a:cubicBezTo>
                    <a:pt x="1627" y="220"/>
                    <a:pt x="1297" y="1"/>
                    <a:pt x="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28"/>
            <p:cNvSpPr/>
            <p:nvPr/>
          </p:nvSpPr>
          <p:spPr>
            <a:xfrm>
              <a:off x="8059775" y="3876125"/>
              <a:ext cx="15675" cy="11950"/>
            </a:xfrm>
            <a:custGeom>
              <a:avLst/>
              <a:gdLst/>
              <a:ahLst/>
              <a:cxnLst/>
              <a:rect l="l" t="t" r="r" b="b"/>
              <a:pathLst>
                <a:path w="627" h="478" extrusionOk="0">
                  <a:moveTo>
                    <a:pt x="272" y="1"/>
                  </a:moveTo>
                  <a:cubicBezTo>
                    <a:pt x="228" y="1"/>
                    <a:pt x="181" y="13"/>
                    <a:pt x="134" y="43"/>
                  </a:cubicBezTo>
                  <a:cubicBezTo>
                    <a:pt x="34" y="110"/>
                    <a:pt x="0" y="276"/>
                    <a:pt x="100" y="376"/>
                  </a:cubicBezTo>
                  <a:cubicBezTo>
                    <a:pt x="143" y="441"/>
                    <a:pt x="214" y="478"/>
                    <a:pt x="295" y="478"/>
                  </a:cubicBezTo>
                  <a:cubicBezTo>
                    <a:pt x="339" y="478"/>
                    <a:pt x="387" y="467"/>
                    <a:pt x="434" y="443"/>
                  </a:cubicBezTo>
                  <a:cubicBezTo>
                    <a:pt x="626" y="278"/>
                    <a:pt x="479"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28"/>
            <p:cNvSpPr/>
            <p:nvPr/>
          </p:nvSpPr>
          <p:spPr>
            <a:xfrm>
              <a:off x="7967200" y="3380650"/>
              <a:ext cx="15150" cy="12250"/>
            </a:xfrm>
            <a:custGeom>
              <a:avLst/>
              <a:gdLst/>
              <a:ahLst/>
              <a:cxnLst/>
              <a:rect l="l" t="t" r="r" b="b"/>
              <a:pathLst>
                <a:path w="606" h="490" extrusionOk="0">
                  <a:moveTo>
                    <a:pt x="282" y="0"/>
                  </a:moveTo>
                  <a:cubicBezTo>
                    <a:pt x="257" y="0"/>
                    <a:pt x="230" y="5"/>
                    <a:pt x="201" y="14"/>
                  </a:cubicBezTo>
                  <a:cubicBezTo>
                    <a:pt x="67" y="48"/>
                    <a:pt x="1" y="181"/>
                    <a:pt x="34" y="314"/>
                  </a:cubicBezTo>
                  <a:cubicBezTo>
                    <a:pt x="62" y="425"/>
                    <a:pt x="158" y="490"/>
                    <a:pt x="266" y="490"/>
                  </a:cubicBezTo>
                  <a:cubicBezTo>
                    <a:pt x="288" y="490"/>
                    <a:pt x="311" y="487"/>
                    <a:pt x="334" y="481"/>
                  </a:cubicBezTo>
                  <a:cubicBezTo>
                    <a:pt x="606" y="391"/>
                    <a:pt x="523" y="0"/>
                    <a:pt x="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28"/>
            <p:cNvSpPr/>
            <p:nvPr/>
          </p:nvSpPr>
          <p:spPr>
            <a:xfrm>
              <a:off x="7610275" y="2819725"/>
              <a:ext cx="11925" cy="10225"/>
            </a:xfrm>
            <a:custGeom>
              <a:avLst/>
              <a:gdLst/>
              <a:ahLst/>
              <a:cxnLst/>
              <a:rect l="l" t="t" r="r" b="b"/>
              <a:pathLst>
                <a:path w="477" h="409" extrusionOk="0">
                  <a:moveTo>
                    <a:pt x="225" y="1"/>
                  </a:moveTo>
                  <a:cubicBezTo>
                    <a:pt x="218" y="1"/>
                    <a:pt x="210" y="1"/>
                    <a:pt x="201" y="2"/>
                  </a:cubicBezTo>
                  <a:cubicBezTo>
                    <a:pt x="68" y="35"/>
                    <a:pt x="1" y="169"/>
                    <a:pt x="1" y="302"/>
                  </a:cubicBezTo>
                  <a:cubicBezTo>
                    <a:pt x="15" y="379"/>
                    <a:pt x="48" y="409"/>
                    <a:pt x="87" y="409"/>
                  </a:cubicBezTo>
                  <a:cubicBezTo>
                    <a:pt x="234" y="409"/>
                    <a:pt x="477" y="1"/>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28"/>
            <p:cNvSpPr/>
            <p:nvPr/>
          </p:nvSpPr>
          <p:spPr>
            <a:xfrm>
              <a:off x="8060125" y="2302950"/>
              <a:ext cx="16350" cy="12525"/>
            </a:xfrm>
            <a:custGeom>
              <a:avLst/>
              <a:gdLst/>
              <a:ahLst/>
              <a:cxnLst/>
              <a:rect l="l" t="t" r="r" b="b"/>
              <a:pathLst>
                <a:path w="654" h="501" extrusionOk="0">
                  <a:moveTo>
                    <a:pt x="371" y="0"/>
                  </a:moveTo>
                  <a:cubicBezTo>
                    <a:pt x="174" y="0"/>
                    <a:pt x="0" y="266"/>
                    <a:pt x="186" y="425"/>
                  </a:cubicBezTo>
                  <a:cubicBezTo>
                    <a:pt x="237" y="475"/>
                    <a:pt x="303" y="500"/>
                    <a:pt x="370" y="500"/>
                  </a:cubicBezTo>
                  <a:cubicBezTo>
                    <a:pt x="437" y="500"/>
                    <a:pt x="503" y="475"/>
                    <a:pt x="553" y="425"/>
                  </a:cubicBezTo>
                  <a:cubicBezTo>
                    <a:pt x="653" y="325"/>
                    <a:pt x="620" y="158"/>
                    <a:pt x="520" y="58"/>
                  </a:cubicBezTo>
                  <a:cubicBezTo>
                    <a:pt x="473" y="17"/>
                    <a:pt x="421" y="0"/>
                    <a:pt x="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28"/>
            <p:cNvSpPr/>
            <p:nvPr/>
          </p:nvSpPr>
          <p:spPr>
            <a:xfrm>
              <a:off x="8283225" y="2064975"/>
              <a:ext cx="16750" cy="12825"/>
            </a:xfrm>
            <a:custGeom>
              <a:avLst/>
              <a:gdLst/>
              <a:ahLst/>
              <a:cxnLst/>
              <a:rect l="l" t="t" r="r" b="b"/>
              <a:pathLst>
                <a:path w="670" h="513" extrusionOk="0">
                  <a:moveTo>
                    <a:pt x="352" y="1"/>
                  </a:moveTo>
                  <a:cubicBezTo>
                    <a:pt x="161" y="1"/>
                    <a:pt x="0" y="286"/>
                    <a:pt x="202" y="437"/>
                  </a:cubicBezTo>
                  <a:cubicBezTo>
                    <a:pt x="252" y="487"/>
                    <a:pt x="319" y="512"/>
                    <a:pt x="386" y="512"/>
                  </a:cubicBezTo>
                  <a:cubicBezTo>
                    <a:pt x="452" y="512"/>
                    <a:pt x="519" y="487"/>
                    <a:pt x="569" y="437"/>
                  </a:cubicBezTo>
                  <a:cubicBezTo>
                    <a:pt x="669" y="337"/>
                    <a:pt x="636" y="170"/>
                    <a:pt x="536" y="104"/>
                  </a:cubicBezTo>
                  <a:cubicBezTo>
                    <a:pt x="479" y="30"/>
                    <a:pt x="414"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28"/>
            <p:cNvSpPr/>
            <p:nvPr/>
          </p:nvSpPr>
          <p:spPr>
            <a:xfrm>
              <a:off x="7496875" y="2065050"/>
              <a:ext cx="12525" cy="11500"/>
            </a:xfrm>
            <a:custGeom>
              <a:avLst/>
              <a:gdLst/>
              <a:ahLst/>
              <a:cxnLst/>
              <a:rect l="l" t="t" r="r" b="b"/>
              <a:pathLst>
                <a:path w="501" h="460" extrusionOk="0">
                  <a:moveTo>
                    <a:pt x="267" y="1"/>
                  </a:moveTo>
                  <a:cubicBezTo>
                    <a:pt x="134" y="1"/>
                    <a:pt x="0" y="101"/>
                    <a:pt x="0" y="234"/>
                  </a:cubicBezTo>
                  <a:cubicBezTo>
                    <a:pt x="0" y="384"/>
                    <a:pt x="125" y="459"/>
                    <a:pt x="250" y="459"/>
                  </a:cubicBezTo>
                  <a:cubicBezTo>
                    <a:pt x="376" y="459"/>
                    <a:pt x="501" y="384"/>
                    <a:pt x="501" y="234"/>
                  </a:cubicBezTo>
                  <a:cubicBezTo>
                    <a:pt x="501" y="101"/>
                    <a:pt x="367"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28"/>
            <p:cNvSpPr/>
            <p:nvPr/>
          </p:nvSpPr>
          <p:spPr>
            <a:xfrm>
              <a:off x="6738000" y="2077350"/>
              <a:ext cx="14200" cy="12125"/>
            </a:xfrm>
            <a:custGeom>
              <a:avLst/>
              <a:gdLst/>
              <a:ahLst/>
              <a:cxnLst/>
              <a:rect l="l" t="t" r="r" b="b"/>
              <a:pathLst>
                <a:path w="568" h="485" extrusionOk="0">
                  <a:moveTo>
                    <a:pt x="269" y="0"/>
                  </a:moveTo>
                  <a:cubicBezTo>
                    <a:pt x="246" y="0"/>
                    <a:pt x="223" y="3"/>
                    <a:pt x="200" y="9"/>
                  </a:cubicBezTo>
                  <a:cubicBezTo>
                    <a:pt x="100" y="42"/>
                    <a:pt x="0" y="176"/>
                    <a:pt x="67" y="309"/>
                  </a:cubicBezTo>
                  <a:cubicBezTo>
                    <a:pt x="95" y="420"/>
                    <a:pt x="191" y="484"/>
                    <a:pt x="280" y="484"/>
                  </a:cubicBezTo>
                  <a:cubicBezTo>
                    <a:pt x="298" y="484"/>
                    <a:pt x="317" y="482"/>
                    <a:pt x="334" y="476"/>
                  </a:cubicBezTo>
                  <a:cubicBezTo>
                    <a:pt x="467" y="443"/>
                    <a:pt x="567"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28"/>
            <p:cNvSpPr/>
            <p:nvPr/>
          </p:nvSpPr>
          <p:spPr>
            <a:xfrm>
              <a:off x="6400250" y="2372275"/>
              <a:ext cx="13150" cy="12625"/>
            </a:xfrm>
            <a:custGeom>
              <a:avLst/>
              <a:gdLst/>
              <a:ahLst/>
              <a:cxnLst/>
              <a:rect l="l" t="t" r="r" b="b"/>
              <a:pathLst>
                <a:path w="526" h="505" extrusionOk="0">
                  <a:moveTo>
                    <a:pt x="252" y="1"/>
                  </a:moveTo>
                  <a:cubicBezTo>
                    <a:pt x="199" y="1"/>
                    <a:pt x="146" y="17"/>
                    <a:pt x="101" y="54"/>
                  </a:cubicBezTo>
                  <a:cubicBezTo>
                    <a:pt x="1" y="154"/>
                    <a:pt x="1" y="287"/>
                    <a:pt x="67" y="421"/>
                  </a:cubicBezTo>
                  <a:cubicBezTo>
                    <a:pt x="114" y="479"/>
                    <a:pt x="177" y="505"/>
                    <a:pt x="241" y="505"/>
                  </a:cubicBezTo>
                  <a:cubicBezTo>
                    <a:pt x="359" y="505"/>
                    <a:pt x="479" y="417"/>
                    <a:pt x="501" y="287"/>
                  </a:cubicBezTo>
                  <a:cubicBezTo>
                    <a:pt x="525" y="118"/>
                    <a:pt x="391"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28"/>
            <p:cNvSpPr/>
            <p:nvPr/>
          </p:nvSpPr>
          <p:spPr>
            <a:xfrm>
              <a:off x="7253350" y="2963125"/>
              <a:ext cx="15725" cy="12450"/>
            </a:xfrm>
            <a:custGeom>
              <a:avLst/>
              <a:gdLst/>
              <a:ahLst/>
              <a:cxnLst/>
              <a:rect l="l" t="t" r="r" b="b"/>
              <a:pathLst>
                <a:path w="629" h="498" extrusionOk="0">
                  <a:moveTo>
                    <a:pt x="339" y="0"/>
                  </a:moveTo>
                  <a:cubicBezTo>
                    <a:pt x="327" y="0"/>
                    <a:pt x="314" y="1"/>
                    <a:pt x="301" y="3"/>
                  </a:cubicBezTo>
                  <a:cubicBezTo>
                    <a:pt x="68" y="37"/>
                    <a:pt x="1" y="337"/>
                    <a:pt x="201" y="437"/>
                  </a:cubicBezTo>
                  <a:cubicBezTo>
                    <a:pt x="243" y="479"/>
                    <a:pt x="291" y="497"/>
                    <a:pt x="340" y="497"/>
                  </a:cubicBezTo>
                  <a:cubicBezTo>
                    <a:pt x="407" y="497"/>
                    <a:pt x="477" y="462"/>
                    <a:pt x="535" y="404"/>
                  </a:cubicBezTo>
                  <a:cubicBezTo>
                    <a:pt x="628" y="216"/>
                    <a:pt x="518"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28"/>
            <p:cNvSpPr/>
            <p:nvPr/>
          </p:nvSpPr>
          <p:spPr>
            <a:xfrm>
              <a:off x="7628625" y="3308450"/>
              <a:ext cx="12550" cy="12525"/>
            </a:xfrm>
            <a:custGeom>
              <a:avLst/>
              <a:gdLst/>
              <a:ahLst/>
              <a:cxnLst/>
              <a:rect l="l" t="t" r="r" b="b"/>
              <a:pathLst>
                <a:path w="502" h="501" extrusionOk="0">
                  <a:moveTo>
                    <a:pt x="234" y="0"/>
                  </a:moveTo>
                  <a:cubicBezTo>
                    <a:pt x="101" y="34"/>
                    <a:pt x="1" y="134"/>
                    <a:pt x="34" y="267"/>
                  </a:cubicBezTo>
                  <a:cubicBezTo>
                    <a:pt x="34" y="400"/>
                    <a:pt x="134" y="501"/>
                    <a:pt x="268" y="501"/>
                  </a:cubicBezTo>
                  <a:cubicBezTo>
                    <a:pt x="401" y="501"/>
                    <a:pt x="501" y="367"/>
                    <a:pt x="501" y="234"/>
                  </a:cubicBezTo>
                  <a:cubicBezTo>
                    <a:pt x="501" y="100"/>
                    <a:pt x="368"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28"/>
            <p:cNvSpPr/>
            <p:nvPr/>
          </p:nvSpPr>
          <p:spPr>
            <a:xfrm>
              <a:off x="7041550" y="3520875"/>
              <a:ext cx="14675" cy="11825"/>
            </a:xfrm>
            <a:custGeom>
              <a:avLst/>
              <a:gdLst/>
              <a:ahLst/>
              <a:cxnLst/>
              <a:rect l="l" t="t" r="r" b="b"/>
              <a:pathLst>
                <a:path w="587" h="473" extrusionOk="0">
                  <a:moveTo>
                    <a:pt x="302" y="1"/>
                  </a:moveTo>
                  <a:cubicBezTo>
                    <a:pt x="280" y="1"/>
                    <a:pt x="257" y="4"/>
                    <a:pt x="234" y="9"/>
                  </a:cubicBezTo>
                  <a:cubicBezTo>
                    <a:pt x="34" y="76"/>
                    <a:pt x="0" y="376"/>
                    <a:pt x="200" y="443"/>
                  </a:cubicBezTo>
                  <a:cubicBezTo>
                    <a:pt x="242" y="464"/>
                    <a:pt x="283" y="473"/>
                    <a:pt x="322" y="473"/>
                  </a:cubicBezTo>
                  <a:cubicBezTo>
                    <a:pt x="472" y="473"/>
                    <a:pt x="587" y="335"/>
                    <a:pt x="534" y="176"/>
                  </a:cubicBezTo>
                  <a:cubicBezTo>
                    <a:pt x="506" y="66"/>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28"/>
            <p:cNvSpPr/>
            <p:nvPr/>
          </p:nvSpPr>
          <p:spPr>
            <a:xfrm>
              <a:off x="7300900" y="2835400"/>
              <a:ext cx="13375" cy="12200"/>
            </a:xfrm>
            <a:custGeom>
              <a:avLst/>
              <a:gdLst/>
              <a:ahLst/>
              <a:cxnLst/>
              <a:rect l="l" t="t" r="r" b="b"/>
              <a:pathLst>
                <a:path w="535" h="488" extrusionOk="0">
                  <a:moveTo>
                    <a:pt x="299" y="0"/>
                  </a:moveTo>
                  <a:cubicBezTo>
                    <a:pt x="190" y="0"/>
                    <a:pt x="89" y="65"/>
                    <a:pt x="34" y="175"/>
                  </a:cubicBezTo>
                  <a:cubicBezTo>
                    <a:pt x="0" y="275"/>
                    <a:pt x="67" y="409"/>
                    <a:pt x="167" y="476"/>
                  </a:cubicBezTo>
                  <a:cubicBezTo>
                    <a:pt x="199" y="484"/>
                    <a:pt x="230" y="488"/>
                    <a:pt x="261" y="488"/>
                  </a:cubicBezTo>
                  <a:cubicBezTo>
                    <a:pt x="360" y="488"/>
                    <a:pt x="450" y="444"/>
                    <a:pt x="501" y="342"/>
                  </a:cubicBezTo>
                  <a:cubicBezTo>
                    <a:pt x="534" y="209"/>
                    <a:pt x="467" y="75"/>
                    <a:pt x="367" y="9"/>
                  </a:cubicBezTo>
                  <a:cubicBezTo>
                    <a:pt x="344" y="3"/>
                    <a:pt x="321"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28"/>
            <p:cNvSpPr/>
            <p:nvPr/>
          </p:nvSpPr>
          <p:spPr>
            <a:xfrm>
              <a:off x="7146625" y="2396750"/>
              <a:ext cx="13350" cy="12125"/>
            </a:xfrm>
            <a:custGeom>
              <a:avLst/>
              <a:gdLst/>
              <a:ahLst/>
              <a:cxnLst/>
              <a:rect l="l" t="t" r="r" b="b"/>
              <a:pathLst>
                <a:path w="534" h="485" extrusionOk="0">
                  <a:moveTo>
                    <a:pt x="271" y="0"/>
                  </a:moveTo>
                  <a:cubicBezTo>
                    <a:pt x="248" y="0"/>
                    <a:pt x="224" y="3"/>
                    <a:pt x="200" y="9"/>
                  </a:cubicBezTo>
                  <a:cubicBezTo>
                    <a:pt x="67" y="42"/>
                    <a:pt x="0" y="176"/>
                    <a:pt x="34" y="309"/>
                  </a:cubicBezTo>
                  <a:cubicBezTo>
                    <a:pt x="89" y="419"/>
                    <a:pt x="190" y="484"/>
                    <a:pt x="299" y="484"/>
                  </a:cubicBezTo>
                  <a:cubicBezTo>
                    <a:pt x="321" y="484"/>
                    <a:pt x="344" y="481"/>
                    <a:pt x="367" y="476"/>
                  </a:cubicBezTo>
                  <a:cubicBezTo>
                    <a:pt x="467" y="409"/>
                    <a:pt x="534" y="276"/>
                    <a:pt x="501" y="142"/>
                  </a:cubicBezTo>
                  <a:cubicBezTo>
                    <a:pt x="473" y="60"/>
                    <a:pt x="378" y="0"/>
                    <a:pt x="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28"/>
            <p:cNvSpPr/>
            <p:nvPr/>
          </p:nvSpPr>
          <p:spPr>
            <a:xfrm>
              <a:off x="6674025" y="2247475"/>
              <a:ext cx="14800" cy="12275"/>
            </a:xfrm>
            <a:custGeom>
              <a:avLst/>
              <a:gdLst/>
              <a:ahLst/>
              <a:cxnLst/>
              <a:rect l="l" t="t" r="r" b="b"/>
              <a:pathLst>
                <a:path w="592" h="491" extrusionOk="0">
                  <a:moveTo>
                    <a:pt x="289" y="0"/>
                  </a:moveTo>
                  <a:cubicBezTo>
                    <a:pt x="181" y="0"/>
                    <a:pt x="85" y="65"/>
                    <a:pt x="57" y="176"/>
                  </a:cubicBezTo>
                  <a:cubicBezTo>
                    <a:pt x="1" y="345"/>
                    <a:pt x="136" y="491"/>
                    <a:pt x="300" y="491"/>
                  </a:cubicBezTo>
                  <a:cubicBezTo>
                    <a:pt x="330" y="491"/>
                    <a:pt x="360" y="486"/>
                    <a:pt x="391" y="476"/>
                  </a:cubicBezTo>
                  <a:cubicBezTo>
                    <a:pt x="591" y="376"/>
                    <a:pt x="558" y="76"/>
                    <a:pt x="358" y="9"/>
                  </a:cubicBezTo>
                  <a:cubicBezTo>
                    <a:pt x="335" y="3"/>
                    <a:pt x="312"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28"/>
            <p:cNvSpPr/>
            <p:nvPr/>
          </p:nvSpPr>
          <p:spPr>
            <a:xfrm>
              <a:off x="6623075" y="2036025"/>
              <a:ext cx="14225" cy="12425"/>
            </a:xfrm>
            <a:custGeom>
              <a:avLst/>
              <a:gdLst/>
              <a:ahLst/>
              <a:cxnLst/>
              <a:rect l="l" t="t" r="r" b="b"/>
              <a:pathLst>
                <a:path w="569" h="497" extrusionOk="0">
                  <a:moveTo>
                    <a:pt x="289" y="1"/>
                  </a:moveTo>
                  <a:cubicBezTo>
                    <a:pt x="143" y="1"/>
                    <a:pt x="1" y="129"/>
                    <a:pt x="61" y="328"/>
                  </a:cubicBezTo>
                  <a:cubicBezTo>
                    <a:pt x="87" y="446"/>
                    <a:pt x="175" y="497"/>
                    <a:pt x="269" y="497"/>
                  </a:cubicBezTo>
                  <a:cubicBezTo>
                    <a:pt x="412" y="497"/>
                    <a:pt x="568" y="376"/>
                    <a:pt x="528" y="194"/>
                  </a:cubicBezTo>
                  <a:cubicBezTo>
                    <a:pt x="487" y="60"/>
                    <a:pt x="387"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28"/>
            <p:cNvSpPr/>
            <p:nvPr/>
          </p:nvSpPr>
          <p:spPr>
            <a:xfrm>
              <a:off x="5813175" y="2152275"/>
              <a:ext cx="13850" cy="12075"/>
            </a:xfrm>
            <a:custGeom>
              <a:avLst/>
              <a:gdLst/>
              <a:ahLst/>
              <a:cxnLst/>
              <a:rect l="l" t="t" r="r" b="b"/>
              <a:pathLst>
                <a:path w="554" h="483" extrusionOk="0">
                  <a:moveTo>
                    <a:pt x="247" y="1"/>
                  </a:moveTo>
                  <a:cubicBezTo>
                    <a:pt x="221" y="1"/>
                    <a:pt x="194" y="5"/>
                    <a:pt x="167" y="14"/>
                  </a:cubicBezTo>
                  <a:cubicBezTo>
                    <a:pt x="67" y="47"/>
                    <a:pt x="0" y="181"/>
                    <a:pt x="34" y="314"/>
                  </a:cubicBezTo>
                  <a:cubicBezTo>
                    <a:pt x="70" y="423"/>
                    <a:pt x="174" y="482"/>
                    <a:pt x="273" y="482"/>
                  </a:cubicBezTo>
                  <a:cubicBezTo>
                    <a:pt x="357" y="482"/>
                    <a:pt x="437" y="439"/>
                    <a:pt x="467" y="348"/>
                  </a:cubicBezTo>
                  <a:cubicBezTo>
                    <a:pt x="554" y="174"/>
                    <a:pt x="415"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28"/>
            <p:cNvSpPr/>
            <p:nvPr/>
          </p:nvSpPr>
          <p:spPr>
            <a:xfrm>
              <a:off x="5915850" y="2557625"/>
              <a:ext cx="14775" cy="8025"/>
            </a:xfrm>
            <a:custGeom>
              <a:avLst/>
              <a:gdLst/>
              <a:ahLst/>
              <a:cxnLst/>
              <a:rect l="l" t="t" r="r" b="b"/>
              <a:pathLst>
                <a:path w="591" h="321" extrusionOk="0">
                  <a:moveTo>
                    <a:pt x="111" y="0"/>
                  </a:moveTo>
                  <a:cubicBezTo>
                    <a:pt x="44" y="0"/>
                    <a:pt x="1" y="39"/>
                    <a:pt x="29" y="145"/>
                  </a:cubicBezTo>
                  <a:cubicBezTo>
                    <a:pt x="57" y="256"/>
                    <a:pt x="153" y="320"/>
                    <a:pt x="261" y="320"/>
                  </a:cubicBezTo>
                  <a:cubicBezTo>
                    <a:pt x="284" y="320"/>
                    <a:pt x="307" y="318"/>
                    <a:pt x="330" y="312"/>
                  </a:cubicBezTo>
                  <a:cubicBezTo>
                    <a:pt x="591" y="241"/>
                    <a:pt x="277" y="0"/>
                    <a:pt x="1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28"/>
            <p:cNvSpPr/>
            <p:nvPr/>
          </p:nvSpPr>
          <p:spPr>
            <a:xfrm>
              <a:off x="6492250" y="2926350"/>
              <a:ext cx="17825" cy="12025"/>
            </a:xfrm>
            <a:custGeom>
              <a:avLst/>
              <a:gdLst/>
              <a:ahLst/>
              <a:cxnLst/>
              <a:rect l="l" t="t" r="r" b="b"/>
              <a:pathLst>
                <a:path w="713" h="481" extrusionOk="0">
                  <a:moveTo>
                    <a:pt x="359" y="0"/>
                  </a:moveTo>
                  <a:cubicBezTo>
                    <a:pt x="149" y="0"/>
                    <a:pt x="1" y="301"/>
                    <a:pt x="223" y="440"/>
                  </a:cubicBezTo>
                  <a:cubicBezTo>
                    <a:pt x="273" y="468"/>
                    <a:pt x="322" y="480"/>
                    <a:pt x="366" y="480"/>
                  </a:cubicBezTo>
                  <a:cubicBezTo>
                    <a:pt x="588" y="480"/>
                    <a:pt x="713" y="179"/>
                    <a:pt x="490" y="40"/>
                  </a:cubicBezTo>
                  <a:cubicBezTo>
                    <a:pt x="446" y="12"/>
                    <a:pt x="401"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28"/>
            <p:cNvSpPr/>
            <p:nvPr/>
          </p:nvSpPr>
          <p:spPr>
            <a:xfrm>
              <a:off x="6717150" y="2748575"/>
              <a:ext cx="15600" cy="11850"/>
            </a:xfrm>
            <a:custGeom>
              <a:avLst/>
              <a:gdLst/>
              <a:ahLst/>
              <a:cxnLst/>
              <a:rect l="l" t="t" r="r" b="b"/>
              <a:pathLst>
                <a:path w="624" h="474" extrusionOk="0">
                  <a:moveTo>
                    <a:pt x="269" y="1"/>
                  </a:moveTo>
                  <a:cubicBezTo>
                    <a:pt x="225" y="1"/>
                    <a:pt x="178" y="14"/>
                    <a:pt x="134" y="46"/>
                  </a:cubicBezTo>
                  <a:cubicBezTo>
                    <a:pt x="34" y="113"/>
                    <a:pt x="0" y="279"/>
                    <a:pt x="100" y="379"/>
                  </a:cubicBezTo>
                  <a:cubicBezTo>
                    <a:pt x="139" y="438"/>
                    <a:pt x="212" y="473"/>
                    <a:pt x="285" y="473"/>
                  </a:cubicBezTo>
                  <a:cubicBezTo>
                    <a:pt x="338" y="473"/>
                    <a:pt x="392" y="455"/>
                    <a:pt x="434" y="413"/>
                  </a:cubicBezTo>
                  <a:cubicBezTo>
                    <a:pt x="623" y="251"/>
                    <a:pt x="46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28"/>
            <p:cNvSpPr/>
            <p:nvPr/>
          </p:nvSpPr>
          <p:spPr>
            <a:xfrm>
              <a:off x="6538675" y="2427775"/>
              <a:ext cx="15575" cy="12025"/>
            </a:xfrm>
            <a:custGeom>
              <a:avLst/>
              <a:gdLst/>
              <a:ahLst/>
              <a:cxnLst/>
              <a:rect l="l" t="t" r="r" b="b"/>
              <a:pathLst>
                <a:path w="623" h="481" extrusionOk="0">
                  <a:moveTo>
                    <a:pt x="349" y="1"/>
                  </a:moveTo>
                  <a:cubicBezTo>
                    <a:pt x="309" y="1"/>
                    <a:pt x="270" y="12"/>
                    <a:pt x="234" y="35"/>
                  </a:cubicBezTo>
                  <a:cubicBezTo>
                    <a:pt x="1" y="102"/>
                    <a:pt x="34" y="402"/>
                    <a:pt x="268" y="469"/>
                  </a:cubicBezTo>
                  <a:cubicBezTo>
                    <a:pt x="292" y="477"/>
                    <a:pt x="315" y="481"/>
                    <a:pt x="337" y="481"/>
                  </a:cubicBezTo>
                  <a:cubicBezTo>
                    <a:pt x="504" y="481"/>
                    <a:pt x="623" y="278"/>
                    <a:pt x="535" y="102"/>
                  </a:cubicBezTo>
                  <a:cubicBezTo>
                    <a:pt x="492" y="37"/>
                    <a:pt x="421" y="1"/>
                    <a:pt x="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28"/>
            <p:cNvSpPr/>
            <p:nvPr/>
          </p:nvSpPr>
          <p:spPr>
            <a:xfrm>
              <a:off x="6043325" y="2371950"/>
              <a:ext cx="12550" cy="11850"/>
            </a:xfrm>
            <a:custGeom>
              <a:avLst/>
              <a:gdLst/>
              <a:ahLst/>
              <a:cxnLst/>
              <a:rect l="l" t="t" r="r" b="b"/>
              <a:pathLst>
                <a:path w="502" h="474" extrusionOk="0">
                  <a:moveTo>
                    <a:pt x="268" y="0"/>
                  </a:moveTo>
                  <a:cubicBezTo>
                    <a:pt x="134" y="0"/>
                    <a:pt x="34" y="100"/>
                    <a:pt x="1" y="200"/>
                  </a:cubicBezTo>
                  <a:cubicBezTo>
                    <a:pt x="1" y="334"/>
                    <a:pt x="101" y="467"/>
                    <a:pt x="234" y="467"/>
                  </a:cubicBezTo>
                  <a:cubicBezTo>
                    <a:pt x="252" y="471"/>
                    <a:pt x="269" y="473"/>
                    <a:pt x="285" y="473"/>
                  </a:cubicBezTo>
                  <a:cubicBezTo>
                    <a:pt x="393" y="473"/>
                    <a:pt x="472" y="383"/>
                    <a:pt x="501" y="267"/>
                  </a:cubicBezTo>
                  <a:cubicBezTo>
                    <a:pt x="501" y="133"/>
                    <a:pt x="401"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28"/>
            <p:cNvSpPr/>
            <p:nvPr/>
          </p:nvSpPr>
          <p:spPr>
            <a:xfrm>
              <a:off x="5906575" y="2652125"/>
              <a:ext cx="13950" cy="12075"/>
            </a:xfrm>
            <a:custGeom>
              <a:avLst/>
              <a:gdLst/>
              <a:ahLst/>
              <a:cxnLst/>
              <a:rect l="l" t="t" r="r" b="b"/>
              <a:pathLst>
                <a:path w="558" h="483" extrusionOk="0">
                  <a:moveTo>
                    <a:pt x="274" y="0"/>
                  </a:moveTo>
                  <a:cubicBezTo>
                    <a:pt x="194" y="0"/>
                    <a:pt x="113" y="43"/>
                    <a:pt x="67" y="134"/>
                  </a:cubicBezTo>
                  <a:cubicBezTo>
                    <a:pt x="0" y="235"/>
                    <a:pt x="67" y="401"/>
                    <a:pt x="167" y="468"/>
                  </a:cubicBezTo>
                  <a:cubicBezTo>
                    <a:pt x="198" y="478"/>
                    <a:pt x="228" y="483"/>
                    <a:pt x="258" y="483"/>
                  </a:cubicBezTo>
                  <a:cubicBezTo>
                    <a:pt x="422" y="483"/>
                    <a:pt x="557" y="337"/>
                    <a:pt x="501" y="168"/>
                  </a:cubicBezTo>
                  <a:cubicBezTo>
                    <a:pt x="464" y="59"/>
                    <a:pt x="370"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28"/>
            <p:cNvSpPr/>
            <p:nvPr/>
          </p:nvSpPr>
          <p:spPr>
            <a:xfrm>
              <a:off x="5827350" y="3269075"/>
              <a:ext cx="14550" cy="12025"/>
            </a:xfrm>
            <a:custGeom>
              <a:avLst/>
              <a:gdLst/>
              <a:ahLst/>
              <a:cxnLst/>
              <a:rect l="l" t="t" r="r" b="b"/>
              <a:pathLst>
                <a:path w="582" h="481" extrusionOk="0">
                  <a:moveTo>
                    <a:pt x="248" y="1"/>
                  </a:moveTo>
                  <a:cubicBezTo>
                    <a:pt x="134" y="1"/>
                    <a:pt x="34" y="92"/>
                    <a:pt x="34" y="208"/>
                  </a:cubicBezTo>
                  <a:cubicBezTo>
                    <a:pt x="0" y="341"/>
                    <a:pt x="100" y="474"/>
                    <a:pt x="234" y="474"/>
                  </a:cubicBezTo>
                  <a:cubicBezTo>
                    <a:pt x="252" y="479"/>
                    <a:pt x="270" y="481"/>
                    <a:pt x="287" y="481"/>
                  </a:cubicBezTo>
                  <a:cubicBezTo>
                    <a:pt x="541" y="481"/>
                    <a:pt x="582" y="39"/>
                    <a:pt x="300" y="7"/>
                  </a:cubicBezTo>
                  <a:cubicBezTo>
                    <a:pt x="283" y="3"/>
                    <a:pt x="265"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28"/>
            <p:cNvSpPr/>
            <p:nvPr/>
          </p:nvSpPr>
          <p:spPr>
            <a:xfrm>
              <a:off x="6250425" y="3786550"/>
              <a:ext cx="14750" cy="11750"/>
            </a:xfrm>
            <a:custGeom>
              <a:avLst/>
              <a:gdLst/>
              <a:ahLst/>
              <a:cxnLst/>
              <a:rect l="l" t="t" r="r" b="b"/>
              <a:pathLst>
                <a:path w="590" h="470" extrusionOk="0">
                  <a:moveTo>
                    <a:pt x="324" y="0"/>
                  </a:moveTo>
                  <a:cubicBezTo>
                    <a:pt x="146" y="0"/>
                    <a:pt x="1" y="195"/>
                    <a:pt x="123" y="390"/>
                  </a:cubicBezTo>
                  <a:cubicBezTo>
                    <a:pt x="178" y="445"/>
                    <a:pt x="243" y="470"/>
                    <a:pt x="313" y="470"/>
                  </a:cubicBezTo>
                  <a:cubicBezTo>
                    <a:pt x="370" y="470"/>
                    <a:pt x="430" y="453"/>
                    <a:pt x="490" y="424"/>
                  </a:cubicBezTo>
                  <a:cubicBezTo>
                    <a:pt x="590" y="323"/>
                    <a:pt x="590" y="190"/>
                    <a:pt x="523" y="90"/>
                  </a:cubicBezTo>
                  <a:cubicBezTo>
                    <a:pt x="460" y="27"/>
                    <a:pt x="390"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28"/>
            <p:cNvSpPr/>
            <p:nvPr/>
          </p:nvSpPr>
          <p:spPr>
            <a:xfrm>
              <a:off x="6830775" y="3420100"/>
              <a:ext cx="15650" cy="12625"/>
            </a:xfrm>
            <a:custGeom>
              <a:avLst/>
              <a:gdLst/>
              <a:ahLst/>
              <a:cxnLst/>
              <a:rect l="l" t="t" r="r" b="b"/>
              <a:pathLst>
                <a:path w="626" h="505" extrusionOk="0">
                  <a:moveTo>
                    <a:pt x="320" y="1"/>
                  </a:moveTo>
                  <a:cubicBezTo>
                    <a:pt x="138" y="1"/>
                    <a:pt x="1" y="215"/>
                    <a:pt x="125" y="371"/>
                  </a:cubicBezTo>
                  <a:cubicBezTo>
                    <a:pt x="170" y="460"/>
                    <a:pt x="244" y="504"/>
                    <a:pt x="328" y="504"/>
                  </a:cubicBezTo>
                  <a:cubicBezTo>
                    <a:pt x="370" y="504"/>
                    <a:pt x="414" y="493"/>
                    <a:pt x="459" y="471"/>
                  </a:cubicBezTo>
                  <a:cubicBezTo>
                    <a:pt x="626" y="338"/>
                    <a:pt x="592"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28"/>
            <p:cNvSpPr/>
            <p:nvPr/>
          </p:nvSpPr>
          <p:spPr>
            <a:xfrm>
              <a:off x="6683800" y="2885425"/>
              <a:ext cx="14675" cy="11825"/>
            </a:xfrm>
            <a:custGeom>
              <a:avLst/>
              <a:gdLst/>
              <a:ahLst/>
              <a:cxnLst/>
              <a:rect l="l" t="t" r="r" b="b"/>
              <a:pathLst>
                <a:path w="587" h="473" extrusionOk="0">
                  <a:moveTo>
                    <a:pt x="302" y="1"/>
                  </a:moveTo>
                  <a:cubicBezTo>
                    <a:pt x="279" y="1"/>
                    <a:pt x="256" y="3"/>
                    <a:pt x="234" y="9"/>
                  </a:cubicBezTo>
                  <a:cubicBezTo>
                    <a:pt x="33" y="42"/>
                    <a:pt x="0" y="343"/>
                    <a:pt x="200" y="443"/>
                  </a:cubicBezTo>
                  <a:cubicBezTo>
                    <a:pt x="235" y="463"/>
                    <a:pt x="272" y="473"/>
                    <a:pt x="309" y="473"/>
                  </a:cubicBezTo>
                  <a:cubicBezTo>
                    <a:pt x="450" y="473"/>
                    <a:pt x="587" y="335"/>
                    <a:pt x="534" y="176"/>
                  </a:cubicBezTo>
                  <a:cubicBezTo>
                    <a:pt x="506" y="65"/>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28"/>
            <p:cNvSpPr/>
            <p:nvPr/>
          </p:nvSpPr>
          <p:spPr>
            <a:xfrm>
              <a:off x="6211300" y="2631000"/>
              <a:ext cx="17675" cy="12275"/>
            </a:xfrm>
            <a:custGeom>
              <a:avLst/>
              <a:gdLst/>
              <a:ahLst/>
              <a:cxnLst/>
              <a:rect l="l" t="t" r="r" b="b"/>
              <a:pathLst>
                <a:path w="707" h="491" extrusionOk="0">
                  <a:moveTo>
                    <a:pt x="355" y="1"/>
                  </a:moveTo>
                  <a:cubicBezTo>
                    <a:pt x="174" y="1"/>
                    <a:pt x="0" y="389"/>
                    <a:pt x="253" y="446"/>
                  </a:cubicBezTo>
                  <a:cubicBezTo>
                    <a:pt x="285" y="477"/>
                    <a:pt x="318" y="490"/>
                    <a:pt x="352" y="490"/>
                  </a:cubicBezTo>
                  <a:cubicBezTo>
                    <a:pt x="533" y="490"/>
                    <a:pt x="707" y="102"/>
                    <a:pt x="454" y="45"/>
                  </a:cubicBezTo>
                  <a:cubicBezTo>
                    <a:pt x="422" y="14"/>
                    <a:pt x="388"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28"/>
            <p:cNvSpPr/>
            <p:nvPr/>
          </p:nvSpPr>
          <p:spPr>
            <a:xfrm>
              <a:off x="5730600" y="2838275"/>
              <a:ext cx="14575" cy="11950"/>
            </a:xfrm>
            <a:custGeom>
              <a:avLst/>
              <a:gdLst/>
              <a:ahLst/>
              <a:cxnLst/>
              <a:rect l="l" t="t" r="r" b="b"/>
              <a:pathLst>
                <a:path w="583" h="478" extrusionOk="0">
                  <a:moveTo>
                    <a:pt x="297" y="0"/>
                  </a:moveTo>
                  <a:cubicBezTo>
                    <a:pt x="264" y="0"/>
                    <a:pt x="232" y="9"/>
                    <a:pt x="201" y="27"/>
                  </a:cubicBezTo>
                  <a:cubicBezTo>
                    <a:pt x="68" y="94"/>
                    <a:pt x="1" y="227"/>
                    <a:pt x="68" y="327"/>
                  </a:cubicBezTo>
                  <a:cubicBezTo>
                    <a:pt x="101" y="427"/>
                    <a:pt x="193" y="477"/>
                    <a:pt x="284" y="477"/>
                  </a:cubicBezTo>
                  <a:cubicBezTo>
                    <a:pt x="376" y="477"/>
                    <a:pt x="468" y="427"/>
                    <a:pt x="501" y="327"/>
                  </a:cubicBezTo>
                  <a:cubicBezTo>
                    <a:pt x="583" y="164"/>
                    <a:pt x="442" y="0"/>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28"/>
            <p:cNvSpPr/>
            <p:nvPr/>
          </p:nvSpPr>
          <p:spPr>
            <a:xfrm>
              <a:off x="5512125" y="3208325"/>
              <a:ext cx="15575" cy="11900"/>
            </a:xfrm>
            <a:custGeom>
              <a:avLst/>
              <a:gdLst/>
              <a:ahLst/>
              <a:cxnLst/>
              <a:rect l="l" t="t" r="r" b="b"/>
              <a:pathLst>
                <a:path w="623" h="476" extrusionOk="0">
                  <a:moveTo>
                    <a:pt x="262" y="1"/>
                  </a:moveTo>
                  <a:cubicBezTo>
                    <a:pt x="181" y="1"/>
                    <a:pt x="110" y="38"/>
                    <a:pt x="67" y="102"/>
                  </a:cubicBezTo>
                  <a:cubicBezTo>
                    <a:pt x="0" y="236"/>
                    <a:pt x="34" y="369"/>
                    <a:pt x="134" y="436"/>
                  </a:cubicBezTo>
                  <a:cubicBezTo>
                    <a:pt x="184" y="464"/>
                    <a:pt x="232" y="476"/>
                    <a:pt x="276" y="476"/>
                  </a:cubicBezTo>
                  <a:cubicBezTo>
                    <a:pt x="498" y="476"/>
                    <a:pt x="623" y="175"/>
                    <a:pt x="401" y="36"/>
                  </a:cubicBezTo>
                  <a:cubicBezTo>
                    <a:pt x="353" y="12"/>
                    <a:pt x="306"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28"/>
            <p:cNvSpPr/>
            <p:nvPr/>
          </p:nvSpPr>
          <p:spPr>
            <a:xfrm>
              <a:off x="5732275" y="3482725"/>
              <a:ext cx="15875" cy="12375"/>
            </a:xfrm>
            <a:custGeom>
              <a:avLst/>
              <a:gdLst/>
              <a:ahLst/>
              <a:cxnLst/>
              <a:rect l="l" t="t" r="r" b="b"/>
              <a:pathLst>
                <a:path w="635" h="495" extrusionOk="0">
                  <a:moveTo>
                    <a:pt x="334" y="1"/>
                  </a:moveTo>
                  <a:cubicBezTo>
                    <a:pt x="134" y="1"/>
                    <a:pt x="1" y="234"/>
                    <a:pt x="134" y="401"/>
                  </a:cubicBezTo>
                  <a:cubicBezTo>
                    <a:pt x="173" y="459"/>
                    <a:pt x="245" y="495"/>
                    <a:pt x="319" y="495"/>
                  </a:cubicBezTo>
                  <a:cubicBezTo>
                    <a:pt x="372" y="495"/>
                    <a:pt x="426" y="476"/>
                    <a:pt x="468" y="434"/>
                  </a:cubicBezTo>
                  <a:cubicBezTo>
                    <a:pt x="634" y="301"/>
                    <a:pt x="568" y="34"/>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28"/>
            <p:cNvSpPr/>
            <p:nvPr/>
          </p:nvSpPr>
          <p:spPr>
            <a:xfrm>
              <a:off x="6486850" y="3283900"/>
              <a:ext cx="13500" cy="12050"/>
            </a:xfrm>
            <a:custGeom>
              <a:avLst/>
              <a:gdLst/>
              <a:ahLst/>
              <a:cxnLst/>
              <a:rect l="l" t="t" r="r" b="b"/>
              <a:pathLst>
                <a:path w="540" h="482" extrusionOk="0">
                  <a:moveTo>
                    <a:pt x="266" y="0"/>
                  </a:moveTo>
                  <a:cubicBezTo>
                    <a:pt x="131" y="0"/>
                    <a:pt x="0" y="107"/>
                    <a:pt x="39" y="282"/>
                  </a:cubicBezTo>
                  <a:cubicBezTo>
                    <a:pt x="72" y="415"/>
                    <a:pt x="173" y="482"/>
                    <a:pt x="306" y="482"/>
                  </a:cubicBezTo>
                  <a:cubicBezTo>
                    <a:pt x="439" y="415"/>
                    <a:pt x="539" y="282"/>
                    <a:pt x="506" y="182"/>
                  </a:cubicBezTo>
                  <a:cubicBezTo>
                    <a:pt x="464" y="56"/>
                    <a:pt x="364" y="0"/>
                    <a:pt x="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28"/>
            <p:cNvSpPr/>
            <p:nvPr/>
          </p:nvSpPr>
          <p:spPr>
            <a:xfrm>
              <a:off x="6651275" y="2626625"/>
              <a:ext cx="13975" cy="12400"/>
            </a:xfrm>
            <a:custGeom>
              <a:avLst/>
              <a:gdLst/>
              <a:ahLst/>
              <a:cxnLst/>
              <a:rect l="l" t="t" r="r" b="b"/>
              <a:pathLst>
                <a:path w="559" h="496" extrusionOk="0">
                  <a:moveTo>
                    <a:pt x="256" y="1"/>
                  </a:moveTo>
                  <a:cubicBezTo>
                    <a:pt x="149" y="1"/>
                    <a:pt x="47" y="67"/>
                    <a:pt x="33" y="220"/>
                  </a:cubicBezTo>
                  <a:cubicBezTo>
                    <a:pt x="0" y="321"/>
                    <a:pt x="67" y="454"/>
                    <a:pt x="200" y="487"/>
                  </a:cubicBezTo>
                  <a:cubicBezTo>
                    <a:pt x="223" y="493"/>
                    <a:pt x="246" y="496"/>
                    <a:pt x="268" y="496"/>
                  </a:cubicBezTo>
                  <a:cubicBezTo>
                    <a:pt x="377" y="496"/>
                    <a:pt x="473" y="431"/>
                    <a:pt x="500" y="321"/>
                  </a:cubicBezTo>
                  <a:cubicBezTo>
                    <a:pt x="559" y="127"/>
                    <a:pt x="403" y="1"/>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28"/>
            <p:cNvSpPr/>
            <p:nvPr/>
          </p:nvSpPr>
          <p:spPr>
            <a:xfrm>
              <a:off x="6368000" y="2181775"/>
              <a:ext cx="15600" cy="11900"/>
            </a:xfrm>
            <a:custGeom>
              <a:avLst/>
              <a:gdLst/>
              <a:ahLst/>
              <a:cxnLst/>
              <a:rect l="l" t="t" r="r" b="b"/>
              <a:pathLst>
                <a:path w="624" h="476" extrusionOk="0">
                  <a:moveTo>
                    <a:pt x="362" y="0"/>
                  </a:moveTo>
                  <a:cubicBezTo>
                    <a:pt x="318" y="0"/>
                    <a:pt x="270" y="11"/>
                    <a:pt x="223" y="35"/>
                  </a:cubicBezTo>
                  <a:cubicBezTo>
                    <a:pt x="1" y="174"/>
                    <a:pt x="149" y="475"/>
                    <a:pt x="359" y="475"/>
                  </a:cubicBezTo>
                  <a:cubicBezTo>
                    <a:pt x="401" y="475"/>
                    <a:pt x="446" y="463"/>
                    <a:pt x="490" y="435"/>
                  </a:cubicBezTo>
                  <a:cubicBezTo>
                    <a:pt x="590" y="369"/>
                    <a:pt x="623" y="202"/>
                    <a:pt x="557" y="102"/>
                  </a:cubicBezTo>
                  <a:cubicBezTo>
                    <a:pt x="514" y="37"/>
                    <a:pt x="443"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28"/>
            <p:cNvSpPr/>
            <p:nvPr/>
          </p:nvSpPr>
          <p:spPr>
            <a:xfrm>
              <a:off x="5917400" y="2215125"/>
              <a:ext cx="16450" cy="12575"/>
            </a:xfrm>
            <a:custGeom>
              <a:avLst/>
              <a:gdLst/>
              <a:ahLst/>
              <a:cxnLst/>
              <a:rect l="l" t="t" r="r" b="b"/>
              <a:pathLst>
                <a:path w="658" h="503" extrusionOk="0">
                  <a:moveTo>
                    <a:pt x="332" y="0"/>
                  </a:moveTo>
                  <a:cubicBezTo>
                    <a:pt x="322" y="0"/>
                    <a:pt x="312" y="1"/>
                    <a:pt x="301" y="2"/>
                  </a:cubicBezTo>
                  <a:cubicBezTo>
                    <a:pt x="1" y="35"/>
                    <a:pt x="34" y="502"/>
                    <a:pt x="334" y="502"/>
                  </a:cubicBezTo>
                  <a:cubicBezTo>
                    <a:pt x="657" y="470"/>
                    <a:pt x="636" y="0"/>
                    <a:pt x="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28"/>
            <p:cNvSpPr/>
            <p:nvPr/>
          </p:nvSpPr>
          <p:spPr>
            <a:xfrm>
              <a:off x="5521300" y="2595225"/>
              <a:ext cx="13350" cy="12125"/>
            </a:xfrm>
            <a:custGeom>
              <a:avLst/>
              <a:gdLst/>
              <a:ahLst/>
              <a:cxnLst/>
              <a:rect l="l" t="t" r="r" b="b"/>
              <a:pathLst>
                <a:path w="534" h="485" extrusionOk="0">
                  <a:moveTo>
                    <a:pt x="284" y="0"/>
                  </a:moveTo>
                  <a:cubicBezTo>
                    <a:pt x="217" y="0"/>
                    <a:pt x="150" y="25"/>
                    <a:pt x="100" y="75"/>
                  </a:cubicBezTo>
                  <a:cubicBezTo>
                    <a:pt x="0" y="176"/>
                    <a:pt x="0" y="342"/>
                    <a:pt x="100" y="409"/>
                  </a:cubicBezTo>
                  <a:cubicBezTo>
                    <a:pt x="150" y="459"/>
                    <a:pt x="217" y="484"/>
                    <a:pt x="284" y="484"/>
                  </a:cubicBezTo>
                  <a:cubicBezTo>
                    <a:pt x="350" y="484"/>
                    <a:pt x="417" y="459"/>
                    <a:pt x="467" y="409"/>
                  </a:cubicBezTo>
                  <a:cubicBezTo>
                    <a:pt x="534" y="342"/>
                    <a:pt x="534" y="176"/>
                    <a:pt x="467" y="75"/>
                  </a:cubicBezTo>
                  <a:cubicBezTo>
                    <a:pt x="417" y="25"/>
                    <a:pt x="350"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28"/>
            <p:cNvSpPr/>
            <p:nvPr/>
          </p:nvSpPr>
          <p:spPr>
            <a:xfrm>
              <a:off x="5501275" y="3131500"/>
              <a:ext cx="11700" cy="12275"/>
            </a:xfrm>
            <a:custGeom>
              <a:avLst/>
              <a:gdLst/>
              <a:ahLst/>
              <a:cxnLst/>
              <a:rect l="l" t="t" r="r" b="b"/>
              <a:pathLst>
                <a:path w="468" h="491" extrusionOk="0">
                  <a:moveTo>
                    <a:pt x="184" y="0"/>
                  </a:moveTo>
                  <a:cubicBezTo>
                    <a:pt x="76" y="0"/>
                    <a:pt x="1" y="95"/>
                    <a:pt x="1" y="240"/>
                  </a:cubicBezTo>
                  <a:cubicBezTo>
                    <a:pt x="1" y="407"/>
                    <a:pt x="117" y="490"/>
                    <a:pt x="234" y="490"/>
                  </a:cubicBezTo>
                  <a:cubicBezTo>
                    <a:pt x="351" y="490"/>
                    <a:pt x="468" y="407"/>
                    <a:pt x="468" y="240"/>
                  </a:cubicBezTo>
                  <a:cubicBezTo>
                    <a:pt x="468" y="107"/>
                    <a:pt x="368" y="6"/>
                    <a:pt x="234" y="6"/>
                  </a:cubicBezTo>
                  <a:cubicBezTo>
                    <a:pt x="217" y="2"/>
                    <a:pt x="200"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28"/>
            <p:cNvSpPr/>
            <p:nvPr/>
          </p:nvSpPr>
          <p:spPr>
            <a:xfrm>
              <a:off x="6099200" y="3701025"/>
              <a:ext cx="13375" cy="12100"/>
            </a:xfrm>
            <a:custGeom>
              <a:avLst/>
              <a:gdLst/>
              <a:ahLst/>
              <a:cxnLst/>
              <a:rect l="l" t="t" r="r" b="b"/>
              <a:pathLst>
                <a:path w="535" h="484" extrusionOk="0">
                  <a:moveTo>
                    <a:pt x="280" y="0"/>
                  </a:moveTo>
                  <a:cubicBezTo>
                    <a:pt x="217" y="0"/>
                    <a:pt x="151" y="25"/>
                    <a:pt x="101" y="75"/>
                  </a:cubicBezTo>
                  <a:cubicBezTo>
                    <a:pt x="1" y="142"/>
                    <a:pt x="1" y="309"/>
                    <a:pt x="101" y="409"/>
                  </a:cubicBezTo>
                  <a:cubicBezTo>
                    <a:pt x="151" y="459"/>
                    <a:pt x="217" y="484"/>
                    <a:pt x="280" y="484"/>
                  </a:cubicBezTo>
                  <a:cubicBezTo>
                    <a:pt x="343" y="484"/>
                    <a:pt x="401" y="459"/>
                    <a:pt x="434" y="409"/>
                  </a:cubicBezTo>
                  <a:cubicBezTo>
                    <a:pt x="534" y="309"/>
                    <a:pt x="534" y="142"/>
                    <a:pt x="434" y="75"/>
                  </a:cubicBezTo>
                  <a:cubicBezTo>
                    <a:pt x="401" y="25"/>
                    <a:pt x="343"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28"/>
            <p:cNvSpPr/>
            <p:nvPr/>
          </p:nvSpPr>
          <p:spPr>
            <a:xfrm>
              <a:off x="6966500" y="3545200"/>
              <a:ext cx="11700" cy="10225"/>
            </a:xfrm>
            <a:custGeom>
              <a:avLst/>
              <a:gdLst/>
              <a:ahLst/>
              <a:cxnLst/>
              <a:rect l="l" t="t" r="r" b="b"/>
              <a:pathLst>
                <a:path w="468" h="409" extrusionOk="0">
                  <a:moveTo>
                    <a:pt x="372" y="0"/>
                  </a:moveTo>
                  <a:cubicBezTo>
                    <a:pt x="221" y="0"/>
                    <a:pt x="0" y="408"/>
                    <a:pt x="223" y="408"/>
                  </a:cubicBezTo>
                  <a:cubicBezTo>
                    <a:pt x="236" y="408"/>
                    <a:pt x="251" y="407"/>
                    <a:pt x="267" y="404"/>
                  </a:cubicBezTo>
                  <a:cubicBezTo>
                    <a:pt x="400" y="371"/>
                    <a:pt x="467" y="237"/>
                    <a:pt x="467" y="104"/>
                  </a:cubicBezTo>
                  <a:cubicBezTo>
                    <a:pt x="447" y="30"/>
                    <a:pt x="412"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28"/>
            <p:cNvSpPr/>
            <p:nvPr/>
          </p:nvSpPr>
          <p:spPr>
            <a:xfrm>
              <a:off x="7250675" y="2937500"/>
              <a:ext cx="15225" cy="11825"/>
            </a:xfrm>
            <a:custGeom>
              <a:avLst/>
              <a:gdLst/>
              <a:ahLst/>
              <a:cxnLst/>
              <a:rect l="l" t="t" r="r" b="b"/>
              <a:pathLst>
                <a:path w="609" h="473" extrusionOk="0">
                  <a:moveTo>
                    <a:pt x="346" y="1"/>
                  </a:moveTo>
                  <a:cubicBezTo>
                    <a:pt x="259" y="1"/>
                    <a:pt x="165" y="56"/>
                    <a:pt x="141" y="128"/>
                  </a:cubicBezTo>
                  <a:cubicBezTo>
                    <a:pt x="1" y="292"/>
                    <a:pt x="223" y="473"/>
                    <a:pt x="390" y="473"/>
                  </a:cubicBezTo>
                  <a:cubicBezTo>
                    <a:pt x="461" y="473"/>
                    <a:pt x="522" y="440"/>
                    <a:pt x="542" y="361"/>
                  </a:cubicBezTo>
                  <a:cubicBezTo>
                    <a:pt x="608" y="228"/>
                    <a:pt x="575" y="94"/>
                    <a:pt x="442" y="28"/>
                  </a:cubicBezTo>
                  <a:cubicBezTo>
                    <a:pt x="414" y="9"/>
                    <a:pt x="380" y="1"/>
                    <a:pt x="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28"/>
            <p:cNvSpPr/>
            <p:nvPr/>
          </p:nvSpPr>
          <p:spPr>
            <a:xfrm>
              <a:off x="7016525" y="2532050"/>
              <a:ext cx="14825" cy="12025"/>
            </a:xfrm>
            <a:custGeom>
              <a:avLst/>
              <a:gdLst/>
              <a:ahLst/>
              <a:cxnLst/>
              <a:rect l="l" t="t" r="r" b="b"/>
              <a:pathLst>
                <a:path w="593" h="481" extrusionOk="0">
                  <a:moveTo>
                    <a:pt x="317" y="1"/>
                  </a:moveTo>
                  <a:cubicBezTo>
                    <a:pt x="275" y="1"/>
                    <a:pt x="234" y="12"/>
                    <a:pt x="201" y="34"/>
                  </a:cubicBezTo>
                  <a:cubicBezTo>
                    <a:pt x="1" y="134"/>
                    <a:pt x="34" y="401"/>
                    <a:pt x="234" y="468"/>
                  </a:cubicBezTo>
                  <a:cubicBezTo>
                    <a:pt x="261" y="477"/>
                    <a:pt x="287" y="481"/>
                    <a:pt x="312" y="481"/>
                  </a:cubicBezTo>
                  <a:cubicBezTo>
                    <a:pt x="475" y="481"/>
                    <a:pt x="592" y="307"/>
                    <a:pt x="534" y="134"/>
                  </a:cubicBezTo>
                  <a:cubicBezTo>
                    <a:pt x="490" y="45"/>
                    <a:pt x="401" y="1"/>
                    <a:pt x="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28"/>
            <p:cNvSpPr/>
            <p:nvPr/>
          </p:nvSpPr>
          <p:spPr>
            <a:xfrm>
              <a:off x="6149700" y="2426000"/>
              <a:ext cx="14575" cy="12000"/>
            </a:xfrm>
            <a:custGeom>
              <a:avLst/>
              <a:gdLst/>
              <a:ahLst/>
              <a:cxnLst/>
              <a:rect l="l" t="t" r="r" b="b"/>
              <a:pathLst>
                <a:path w="583" h="480" extrusionOk="0">
                  <a:moveTo>
                    <a:pt x="296" y="0"/>
                  </a:moveTo>
                  <a:cubicBezTo>
                    <a:pt x="42" y="0"/>
                    <a:pt x="1" y="442"/>
                    <a:pt x="282" y="473"/>
                  </a:cubicBezTo>
                  <a:cubicBezTo>
                    <a:pt x="300" y="478"/>
                    <a:pt x="317" y="480"/>
                    <a:pt x="335" y="480"/>
                  </a:cubicBezTo>
                  <a:cubicBezTo>
                    <a:pt x="449" y="480"/>
                    <a:pt x="549" y="389"/>
                    <a:pt x="549" y="273"/>
                  </a:cubicBezTo>
                  <a:cubicBezTo>
                    <a:pt x="583" y="140"/>
                    <a:pt x="482" y="6"/>
                    <a:pt x="349" y="6"/>
                  </a:cubicBezTo>
                  <a:cubicBezTo>
                    <a:pt x="330" y="2"/>
                    <a:pt x="312" y="0"/>
                    <a:pt x="2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28"/>
            <p:cNvSpPr/>
            <p:nvPr/>
          </p:nvSpPr>
          <p:spPr>
            <a:xfrm>
              <a:off x="5920750" y="3707050"/>
              <a:ext cx="13350" cy="11750"/>
            </a:xfrm>
            <a:custGeom>
              <a:avLst/>
              <a:gdLst/>
              <a:ahLst/>
              <a:cxnLst/>
              <a:rect l="l" t="t" r="r" b="b"/>
              <a:pathLst>
                <a:path w="534" h="470" extrusionOk="0">
                  <a:moveTo>
                    <a:pt x="270" y="1"/>
                  </a:moveTo>
                  <a:cubicBezTo>
                    <a:pt x="186" y="1"/>
                    <a:pt x="111" y="45"/>
                    <a:pt x="67" y="134"/>
                  </a:cubicBezTo>
                  <a:cubicBezTo>
                    <a:pt x="0" y="234"/>
                    <a:pt x="34" y="401"/>
                    <a:pt x="167" y="435"/>
                  </a:cubicBezTo>
                  <a:cubicBezTo>
                    <a:pt x="202" y="458"/>
                    <a:pt x="242" y="469"/>
                    <a:pt x="281" y="469"/>
                  </a:cubicBezTo>
                  <a:cubicBezTo>
                    <a:pt x="353" y="469"/>
                    <a:pt x="424" y="432"/>
                    <a:pt x="467" y="368"/>
                  </a:cubicBezTo>
                  <a:cubicBezTo>
                    <a:pt x="534" y="234"/>
                    <a:pt x="501" y="101"/>
                    <a:pt x="401" y="34"/>
                  </a:cubicBezTo>
                  <a:cubicBezTo>
                    <a:pt x="356" y="12"/>
                    <a:pt x="312" y="1"/>
                    <a:pt x="2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28"/>
            <p:cNvSpPr/>
            <p:nvPr/>
          </p:nvSpPr>
          <p:spPr>
            <a:xfrm>
              <a:off x="6843350" y="3549450"/>
              <a:ext cx="13075" cy="12700"/>
            </a:xfrm>
            <a:custGeom>
              <a:avLst/>
              <a:gdLst/>
              <a:ahLst/>
              <a:cxnLst/>
              <a:rect l="l" t="t" r="r" b="b"/>
              <a:pathLst>
                <a:path w="523" h="508" extrusionOk="0">
                  <a:moveTo>
                    <a:pt x="284" y="1"/>
                  </a:moveTo>
                  <a:cubicBezTo>
                    <a:pt x="142" y="1"/>
                    <a:pt x="0" y="114"/>
                    <a:pt x="56" y="301"/>
                  </a:cubicBezTo>
                  <a:cubicBezTo>
                    <a:pt x="56" y="417"/>
                    <a:pt x="157" y="507"/>
                    <a:pt x="270" y="507"/>
                  </a:cubicBezTo>
                  <a:cubicBezTo>
                    <a:pt x="288" y="507"/>
                    <a:pt x="305" y="505"/>
                    <a:pt x="323" y="501"/>
                  </a:cubicBezTo>
                  <a:cubicBezTo>
                    <a:pt x="456" y="467"/>
                    <a:pt x="523" y="367"/>
                    <a:pt x="523" y="234"/>
                  </a:cubicBezTo>
                  <a:cubicBezTo>
                    <a:pt x="508" y="72"/>
                    <a:pt x="396"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28"/>
            <p:cNvSpPr/>
            <p:nvPr/>
          </p:nvSpPr>
          <p:spPr>
            <a:xfrm>
              <a:off x="6896375" y="3010575"/>
              <a:ext cx="12600" cy="12625"/>
            </a:xfrm>
            <a:custGeom>
              <a:avLst/>
              <a:gdLst/>
              <a:ahLst/>
              <a:cxnLst/>
              <a:rect l="l" t="t" r="r" b="b"/>
              <a:pathLst>
                <a:path w="504" h="505" extrusionOk="0">
                  <a:moveTo>
                    <a:pt x="229" y="0"/>
                  </a:moveTo>
                  <a:cubicBezTo>
                    <a:pt x="137" y="0"/>
                    <a:pt x="36" y="91"/>
                    <a:pt x="36" y="207"/>
                  </a:cubicBezTo>
                  <a:cubicBezTo>
                    <a:pt x="1" y="403"/>
                    <a:pt x="137" y="504"/>
                    <a:pt x="272" y="504"/>
                  </a:cubicBezTo>
                  <a:cubicBezTo>
                    <a:pt x="388" y="504"/>
                    <a:pt x="503" y="428"/>
                    <a:pt x="503" y="274"/>
                  </a:cubicBezTo>
                  <a:cubicBezTo>
                    <a:pt x="503" y="140"/>
                    <a:pt x="437" y="7"/>
                    <a:pt x="270" y="7"/>
                  </a:cubicBezTo>
                  <a:cubicBezTo>
                    <a:pt x="257" y="2"/>
                    <a:pt x="243"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8" name="Google Shape;12048;p28"/>
            <p:cNvSpPr/>
            <p:nvPr/>
          </p:nvSpPr>
          <p:spPr>
            <a:xfrm>
              <a:off x="6679625" y="2642100"/>
              <a:ext cx="13350" cy="11775"/>
            </a:xfrm>
            <a:custGeom>
              <a:avLst/>
              <a:gdLst/>
              <a:ahLst/>
              <a:cxnLst/>
              <a:rect l="l" t="t" r="r" b="b"/>
              <a:pathLst>
                <a:path w="534" h="471" extrusionOk="0">
                  <a:moveTo>
                    <a:pt x="273" y="0"/>
                  </a:moveTo>
                  <a:cubicBezTo>
                    <a:pt x="228" y="0"/>
                    <a:pt x="181" y="11"/>
                    <a:pt x="134" y="35"/>
                  </a:cubicBezTo>
                  <a:cubicBezTo>
                    <a:pt x="34" y="102"/>
                    <a:pt x="0" y="235"/>
                    <a:pt x="67" y="369"/>
                  </a:cubicBezTo>
                  <a:cubicBezTo>
                    <a:pt x="110" y="433"/>
                    <a:pt x="181" y="470"/>
                    <a:pt x="262" y="470"/>
                  </a:cubicBezTo>
                  <a:cubicBezTo>
                    <a:pt x="306" y="470"/>
                    <a:pt x="353" y="459"/>
                    <a:pt x="401" y="435"/>
                  </a:cubicBezTo>
                  <a:cubicBezTo>
                    <a:pt x="501" y="369"/>
                    <a:pt x="534" y="235"/>
                    <a:pt x="467" y="102"/>
                  </a:cubicBezTo>
                  <a:cubicBezTo>
                    <a:pt x="424" y="37"/>
                    <a:pt x="353"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9" name="Google Shape;12049;p28"/>
            <p:cNvSpPr/>
            <p:nvPr/>
          </p:nvSpPr>
          <p:spPr>
            <a:xfrm>
              <a:off x="5993300" y="2555250"/>
              <a:ext cx="12525" cy="12025"/>
            </a:xfrm>
            <a:custGeom>
              <a:avLst/>
              <a:gdLst/>
              <a:ahLst/>
              <a:cxnLst/>
              <a:rect l="l" t="t" r="r" b="b"/>
              <a:pathLst>
                <a:path w="501" h="481" extrusionOk="0">
                  <a:moveTo>
                    <a:pt x="248" y="0"/>
                  </a:moveTo>
                  <a:cubicBezTo>
                    <a:pt x="134" y="0"/>
                    <a:pt x="29" y="91"/>
                    <a:pt x="0" y="207"/>
                  </a:cubicBezTo>
                  <a:cubicBezTo>
                    <a:pt x="0" y="340"/>
                    <a:pt x="100" y="474"/>
                    <a:pt x="234" y="474"/>
                  </a:cubicBezTo>
                  <a:cubicBezTo>
                    <a:pt x="251" y="478"/>
                    <a:pt x="268" y="480"/>
                    <a:pt x="285" y="480"/>
                  </a:cubicBezTo>
                  <a:cubicBezTo>
                    <a:pt x="392" y="480"/>
                    <a:pt x="472" y="389"/>
                    <a:pt x="501" y="273"/>
                  </a:cubicBezTo>
                  <a:cubicBezTo>
                    <a:pt x="501" y="140"/>
                    <a:pt x="434" y="7"/>
                    <a:pt x="301" y="7"/>
                  </a:cubicBezTo>
                  <a:cubicBezTo>
                    <a:pt x="283" y="2"/>
                    <a:pt x="265" y="0"/>
                    <a:pt x="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28"/>
            <p:cNvSpPr/>
            <p:nvPr/>
          </p:nvSpPr>
          <p:spPr>
            <a:xfrm>
              <a:off x="5384525" y="2805750"/>
              <a:ext cx="13375" cy="12175"/>
            </a:xfrm>
            <a:custGeom>
              <a:avLst/>
              <a:gdLst/>
              <a:ahLst/>
              <a:cxnLst/>
              <a:rect l="l" t="t" r="r" b="b"/>
              <a:pathLst>
                <a:path w="535" h="487" extrusionOk="0">
                  <a:moveTo>
                    <a:pt x="273" y="1"/>
                  </a:moveTo>
                  <a:cubicBezTo>
                    <a:pt x="239" y="1"/>
                    <a:pt x="203" y="9"/>
                    <a:pt x="167" y="27"/>
                  </a:cubicBezTo>
                  <a:cubicBezTo>
                    <a:pt x="34" y="60"/>
                    <a:pt x="1" y="194"/>
                    <a:pt x="34" y="327"/>
                  </a:cubicBezTo>
                  <a:cubicBezTo>
                    <a:pt x="83" y="425"/>
                    <a:pt x="167" y="487"/>
                    <a:pt x="262" y="487"/>
                  </a:cubicBezTo>
                  <a:cubicBezTo>
                    <a:pt x="296" y="487"/>
                    <a:pt x="332" y="479"/>
                    <a:pt x="368" y="461"/>
                  </a:cubicBezTo>
                  <a:cubicBezTo>
                    <a:pt x="468" y="427"/>
                    <a:pt x="534" y="261"/>
                    <a:pt x="501" y="161"/>
                  </a:cubicBezTo>
                  <a:cubicBezTo>
                    <a:pt x="452" y="63"/>
                    <a:pt x="368"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1" name="Google Shape;12051;p28"/>
            <p:cNvSpPr/>
            <p:nvPr/>
          </p:nvSpPr>
          <p:spPr>
            <a:xfrm>
              <a:off x="5969100" y="3866300"/>
              <a:ext cx="15000" cy="11975"/>
            </a:xfrm>
            <a:custGeom>
              <a:avLst/>
              <a:gdLst/>
              <a:ahLst/>
              <a:cxnLst/>
              <a:rect l="l" t="t" r="r" b="b"/>
              <a:pathLst>
                <a:path w="600" h="479" extrusionOk="0">
                  <a:moveTo>
                    <a:pt x="294" y="1"/>
                  </a:moveTo>
                  <a:cubicBezTo>
                    <a:pt x="211" y="1"/>
                    <a:pt x="132" y="38"/>
                    <a:pt x="68" y="102"/>
                  </a:cubicBezTo>
                  <a:cubicBezTo>
                    <a:pt x="1" y="202"/>
                    <a:pt x="34" y="369"/>
                    <a:pt x="134" y="436"/>
                  </a:cubicBezTo>
                  <a:cubicBezTo>
                    <a:pt x="182" y="465"/>
                    <a:pt x="228" y="478"/>
                    <a:pt x="271" y="478"/>
                  </a:cubicBezTo>
                  <a:cubicBezTo>
                    <a:pt x="470" y="478"/>
                    <a:pt x="599" y="200"/>
                    <a:pt x="435" y="36"/>
                  </a:cubicBezTo>
                  <a:cubicBezTo>
                    <a:pt x="387" y="12"/>
                    <a:pt x="340"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2" name="Google Shape;12052;p28"/>
            <p:cNvSpPr/>
            <p:nvPr/>
          </p:nvSpPr>
          <p:spPr>
            <a:xfrm>
              <a:off x="7143250" y="3753175"/>
              <a:ext cx="12575" cy="9825"/>
            </a:xfrm>
            <a:custGeom>
              <a:avLst/>
              <a:gdLst/>
              <a:ahLst/>
              <a:cxnLst/>
              <a:rect l="l" t="t" r="r" b="b"/>
              <a:pathLst>
                <a:path w="503" h="393" extrusionOk="0">
                  <a:moveTo>
                    <a:pt x="416" y="0"/>
                  </a:moveTo>
                  <a:cubicBezTo>
                    <a:pt x="267" y="0"/>
                    <a:pt x="0" y="392"/>
                    <a:pt x="244" y="392"/>
                  </a:cubicBezTo>
                  <a:cubicBezTo>
                    <a:pt x="252" y="392"/>
                    <a:pt x="260" y="392"/>
                    <a:pt x="269" y="391"/>
                  </a:cubicBezTo>
                  <a:cubicBezTo>
                    <a:pt x="402" y="358"/>
                    <a:pt x="502" y="257"/>
                    <a:pt x="502" y="124"/>
                  </a:cubicBezTo>
                  <a:cubicBezTo>
                    <a:pt x="495" y="35"/>
                    <a:pt x="461"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28"/>
            <p:cNvSpPr/>
            <p:nvPr/>
          </p:nvSpPr>
          <p:spPr>
            <a:xfrm>
              <a:off x="7211725" y="2953150"/>
              <a:ext cx="12475" cy="9100"/>
            </a:xfrm>
            <a:custGeom>
              <a:avLst/>
              <a:gdLst/>
              <a:ahLst/>
              <a:cxnLst/>
              <a:rect l="l" t="t" r="r" b="b"/>
              <a:pathLst>
                <a:path w="499" h="364" extrusionOk="0">
                  <a:moveTo>
                    <a:pt x="240" y="1"/>
                  </a:moveTo>
                  <a:cubicBezTo>
                    <a:pt x="0" y="1"/>
                    <a:pt x="257" y="364"/>
                    <a:pt x="407" y="364"/>
                  </a:cubicBezTo>
                  <a:cubicBezTo>
                    <a:pt x="454" y="364"/>
                    <a:pt x="491" y="328"/>
                    <a:pt x="498" y="236"/>
                  </a:cubicBezTo>
                  <a:cubicBezTo>
                    <a:pt x="498" y="102"/>
                    <a:pt x="398" y="2"/>
                    <a:pt x="265" y="2"/>
                  </a:cubicBezTo>
                  <a:cubicBezTo>
                    <a:pt x="256" y="1"/>
                    <a:pt x="247" y="1"/>
                    <a:pt x="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4" name="Google Shape;12054;p28"/>
            <p:cNvSpPr/>
            <p:nvPr/>
          </p:nvSpPr>
          <p:spPr>
            <a:xfrm>
              <a:off x="6864750" y="2408600"/>
              <a:ext cx="15575" cy="12025"/>
            </a:xfrm>
            <a:custGeom>
              <a:avLst/>
              <a:gdLst/>
              <a:ahLst/>
              <a:cxnLst/>
              <a:rect l="l" t="t" r="r" b="b"/>
              <a:pathLst>
                <a:path w="623" h="481" extrusionOk="0">
                  <a:moveTo>
                    <a:pt x="308" y="0"/>
                  </a:moveTo>
                  <a:cubicBezTo>
                    <a:pt x="262" y="0"/>
                    <a:pt x="215" y="11"/>
                    <a:pt x="167" y="35"/>
                  </a:cubicBezTo>
                  <a:cubicBezTo>
                    <a:pt x="1" y="135"/>
                    <a:pt x="34" y="435"/>
                    <a:pt x="267" y="469"/>
                  </a:cubicBezTo>
                  <a:cubicBezTo>
                    <a:pt x="291" y="477"/>
                    <a:pt x="315" y="480"/>
                    <a:pt x="337" y="480"/>
                  </a:cubicBezTo>
                  <a:cubicBezTo>
                    <a:pt x="503" y="480"/>
                    <a:pt x="622" y="278"/>
                    <a:pt x="534" y="102"/>
                  </a:cubicBezTo>
                  <a:cubicBezTo>
                    <a:pt x="470" y="37"/>
                    <a:pt x="391"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5" name="Google Shape;12055;p28"/>
            <p:cNvSpPr/>
            <p:nvPr/>
          </p:nvSpPr>
          <p:spPr>
            <a:xfrm>
              <a:off x="6595400" y="2618100"/>
              <a:ext cx="15900" cy="12850"/>
            </a:xfrm>
            <a:custGeom>
              <a:avLst/>
              <a:gdLst/>
              <a:ahLst/>
              <a:cxnLst/>
              <a:rect l="l" t="t" r="r" b="b"/>
              <a:pathLst>
                <a:path w="636" h="514" extrusionOk="0">
                  <a:moveTo>
                    <a:pt x="282" y="1"/>
                  </a:moveTo>
                  <a:cubicBezTo>
                    <a:pt x="229" y="1"/>
                    <a:pt x="176" y="19"/>
                    <a:pt x="134" y="61"/>
                  </a:cubicBezTo>
                  <a:cubicBezTo>
                    <a:pt x="34" y="128"/>
                    <a:pt x="0" y="295"/>
                    <a:pt x="100" y="395"/>
                  </a:cubicBezTo>
                  <a:cubicBezTo>
                    <a:pt x="147" y="479"/>
                    <a:pt x="215" y="513"/>
                    <a:pt x="283" y="513"/>
                  </a:cubicBezTo>
                  <a:cubicBezTo>
                    <a:pt x="458" y="513"/>
                    <a:pt x="635" y="287"/>
                    <a:pt x="467" y="94"/>
                  </a:cubicBezTo>
                  <a:cubicBezTo>
                    <a:pt x="428" y="36"/>
                    <a:pt x="356"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28"/>
            <p:cNvSpPr/>
            <p:nvPr/>
          </p:nvSpPr>
          <p:spPr>
            <a:xfrm>
              <a:off x="5583600" y="3375725"/>
              <a:ext cx="16100" cy="12500"/>
            </a:xfrm>
            <a:custGeom>
              <a:avLst/>
              <a:gdLst/>
              <a:ahLst/>
              <a:cxnLst/>
              <a:rect l="l" t="t" r="r" b="b"/>
              <a:pathLst>
                <a:path w="644" h="500" extrusionOk="0">
                  <a:moveTo>
                    <a:pt x="380" y="1"/>
                  </a:moveTo>
                  <a:cubicBezTo>
                    <a:pt x="332" y="1"/>
                    <a:pt x="285" y="17"/>
                    <a:pt x="243" y="44"/>
                  </a:cubicBezTo>
                  <a:cubicBezTo>
                    <a:pt x="1" y="206"/>
                    <a:pt x="151" y="499"/>
                    <a:pt x="358" y="499"/>
                  </a:cubicBezTo>
                  <a:cubicBezTo>
                    <a:pt x="407" y="499"/>
                    <a:pt x="459" y="483"/>
                    <a:pt x="510" y="445"/>
                  </a:cubicBezTo>
                  <a:cubicBezTo>
                    <a:pt x="610" y="345"/>
                    <a:pt x="644" y="211"/>
                    <a:pt x="577" y="111"/>
                  </a:cubicBezTo>
                  <a:cubicBezTo>
                    <a:pt x="518" y="33"/>
                    <a:pt x="448" y="1"/>
                    <a:pt x="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28"/>
            <p:cNvSpPr/>
            <p:nvPr/>
          </p:nvSpPr>
          <p:spPr>
            <a:xfrm>
              <a:off x="5760625" y="3895200"/>
              <a:ext cx="13975" cy="12450"/>
            </a:xfrm>
            <a:custGeom>
              <a:avLst/>
              <a:gdLst/>
              <a:ahLst/>
              <a:cxnLst/>
              <a:rect l="l" t="t" r="r" b="b"/>
              <a:pathLst>
                <a:path w="559" h="498" extrusionOk="0">
                  <a:moveTo>
                    <a:pt x="279" y="1"/>
                  </a:moveTo>
                  <a:cubicBezTo>
                    <a:pt x="254" y="1"/>
                    <a:pt x="228" y="5"/>
                    <a:pt x="201" y="14"/>
                  </a:cubicBezTo>
                  <a:cubicBezTo>
                    <a:pt x="67" y="80"/>
                    <a:pt x="1" y="214"/>
                    <a:pt x="34" y="347"/>
                  </a:cubicBezTo>
                  <a:cubicBezTo>
                    <a:pt x="67" y="447"/>
                    <a:pt x="159" y="497"/>
                    <a:pt x="255" y="497"/>
                  </a:cubicBezTo>
                  <a:cubicBezTo>
                    <a:pt x="351" y="497"/>
                    <a:pt x="451" y="447"/>
                    <a:pt x="501" y="347"/>
                  </a:cubicBezTo>
                  <a:cubicBezTo>
                    <a:pt x="559" y="174"/>
                    <a:pt x="441"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28"/>
            <p:cNvSpPr/>
            <p:nvPr/>
          </p:nvSpPr>
          <p:spPr>
            <a:xfrm>
              <a:off x="6544050" y="3766600"/>
              <a:ext cx="14375" cy="8200"/>
            </a:xfrm>
            <a:custGeom>
              <a:avLst/>
              <a:gdLst/>
              <a:ahLst/>
              <a:cxnLst/>
              <a:rect l="l" t="t" r="r" b="b"/>
              <a:pathLst>
                <a:path w="575" h="328" extrusionOk="0">
                  <a:moveTo>
                    <a:pt x="110" y="0"/>
                  </a:moveTo>
                  <a:cubicBezTo>
                    <a:pt x="45" y="0"/>
                    <a:pt x="1" y="42"/>
                    <a:pt x="19" y="154"/>
                  </a:cubicBezTo>
                  <a:cubicBezTo>
                    <a:pt x="48" y="241"/>
                    <a:pt x="127" y="327"/>
                    <a:pt x="234" y="327"/>
                  </a:cubicBezTo>
                  <a:cubicBezTo>
                    <a:pt x="251" y="327"/>
                    <a:pt x="268" y="325"/>
                    <a:pt x="286" y="321"/>
                  </a:cubicBezTo>
                  <a:cubicBezTo>
                    <a:pt x="574" y="273"/>
                    <a:pt x="275" y="0"/>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28"/>
            <p:cNvSpPr/>
            <p:nvPr/>
          </p:nvSpPr>
          <p:spPr>
            <a:xfrm>
              <a:off x="6748975" y="3073875"/>
              <a:ext cx="11550" cy="10275"/>
            </a:xfrm>
            <a:custGeom>
              <a:avLst/>
              <a:gdLst/>
              <a:ahLst/>
              <a:cxnLst/>
              <a:rect l="l" t="t" r="r" b="b"/>
              <a:pathLst>
                <a:path w="462" h="411" extrusionOk="0">
                  <a:moveTo>
                    <a:pt x="202" y="1"/>
                  </a:moveTo>
                  <a:cubicBezTo>
                    <a:pt x="1" y="1"/>
                    <a:pt x="201" y="410"/>
                    <a:pt x="340" y="410"/>
                  </a:cubicBezTo>
                  <a:cubicBezTo>
                    <a:pt x="377" y="410"/>
                    <a:pt x="409" y="382"/>
                    <a:pt x="429" y="310"/>
                  </a:cubicBezTo>
                  <a:cubicBezTo>
                    <a:pt x="462" y="177"/>
                    <a:pt x="395" y="43"/>
                    <a:pt x="262" y="10"/>
                  </a:cubicBezTo>
                  <a:cubicBezTo>
                    <a:pt x="239" y="4"/>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28"/>
            <p:cNvSpPr/>
            <p:nvPr/>
          </p:nvSpPr>
          <p:spPr>
            <a:xfrm>
              <a:off x="6283300" y="2373350"/>
              <a:ext cx="17100" cy="12225"/>
            </a:xfrm>
            <a:custGeom>
              <a:avLst/>
              <a:gdLst/>
              <a:ahLst/>
              <a:cxnLst/>
              <a:rect l="l" t="t" r="r" b="b"/>
              <a:pathLst>
                <a:path w="684" h="489" extrusionOk="0">
                  <a:moveTo>
                    <a:pt x="350" y="0"/>
                  </a:moveTo>
                  <a:cubicBezTo>
                    <a:pt x="176" y="0"/>
                    <a:pt x="0" y="189"/>
                    <a:pt x="142" y="378"/>
                  </a:cubicBezTo>
                  <a:cubicBezTo>
                    <a:pt x="191" y="456"/>
                    <a:pt x="263" y="488"/>
                    <a:pt x="335" y="488"/>
                  </a:cubicBezTo>
                  <a:cubicBezTo>
                    <a:pt x="508" y="488"/>
                    <a:pt x="684" y="300"/>
                    <a:pt x="542" y="111"/>
                  </a:cubicBezTo>
                  <a:cubicBezTo>
                    <a:pt x="493" y="33"/>
                    <a:pt x="422"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28"/>
            <p:cNvSpPr/>
            <p:nvPr/>
          </p:nvSpPr>
          <p:spPr>
            <a:xfrm>
              <a:off x="5384525" y="2532675"/>
              <a:ext cx="12525" cy="12075"/>
            </a:xfrm>
            <a:custGeom>
              <a:avLst/>
              <a:gdLst/>
              <a:ahLst/>
              <a:cxnLst/>
              <a:rect l="l" t="t" r="r" b="b"/>
              <a:pathLst>
                <a:path w="501" h="483" extrusionOk="0">
                  <a:moveTo>
                    <a:pt x="269" y="0"/>
                  </a:moveTo>
                  <a:cubicBezTo>
                    <a:pt x="247" y="0"/>
                    <a:pt x="224" y="3"/>
                    <a:pt x="201" y="9"/>
                  </a:cubicBezTo>
                  <a:cubicBezTo>
                    <a:pt x="67" y="9"/>
                    <a:pt x="1" y="142"/>
                    <a:pt x="1" y="276"/>
                  </a:cubicBezTo>
                  <a:cubicBezTo>
                    <a:pt x="30" y="392"/>
                    <a:pt x="134" y="482"/>
                    <a:pt x="248" y="482"/>
                  </a:cubicBezTo>
                  <a:cubicBezTo>
                    <a:pt x="266" y="482"/>
                    <a:pt x="283" y="480"/>
                    <a:pt x="301" y="476"/>
                  </a:cubicBezTo>
                  <a:cubicBezTo>
                    <a:pt x="434" y="443"/>
                    <a:pt x="501"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28"/>
            <p:cNvSpPr/>
            <p:nvPr/>
          </p:nvSpPr>
          <p:spPr>
            <a:xfrm>
              <a:off x="5870700" y="3356400"/>
              <a:ext cx="13900" cy="11950"/>
            </a:xfrm>
            <a:custGeom>
              <a:avLst/>
              <a:gdLst/>
              <a:ahLst/>
              <a:cxnLst/>
              <a:rect l="l" t="t" r="r" b="b"/>
              <a:pathLst>
                <a:path w="556" h="478" extrusionOk="0">
                  <a:moveTo>
                    <a:pt x="268" y="0"/>
                  </a:moveTo>
                  <a:cubicBezTo>
                    <a:pt x="176" y="0"/>
                    <a:pt x="84" y="50"/>
                    <a:pt x="34" y="150"/>
                  </a:cubicBezTo>
                  <a:cubicBezTo>
                    <a:pt x="1" y="284"/>
                    <a:pt x="68" y="417"/>
                    <a:pt x="168" y="451"/>
                  </a:cubicBezTo>
                  <a:cubicBezTo>
                    <a:pt x="204" y="469"/>
                    <a:pt x="241" y="477"/>
                    <a:pt x="276" y="477"/>
                  </a:cubicBezTo>
                  <a:cubicBezTo>
                    <a:pt x="432" y="477"/>
                    <a:pt x="556" y="314"/>
                    <a:pt x="501" y="150"/>
                  </a:cubicBezTo>
                  <a:cubicBezTo>
                    <a:pt x="451" y="50"/>
                    <a:pt x="359"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28"/>
            <p:cNvSpPr/>
            <p:nvPr/>
          </p:nvSpPr>
          <p:spPr>
            <a:xfrm>
              <a:off x="6813875" y="3151575"/>
              <a:ext cx="11700" cy="10225"/>
            </a:xfrm>
            <a:custGeom>
              <a:avLst/>
              <a:gdLst/>
              <a:ahLst/>
              <a:cxnLst/>
              <a:rect l="l" t="t" r="r" b="b"/>
              <a:pathLst>
                <a:path w="468" h="409" extrusionOk="0">
                  <a:moveTo>
                    <a:pt x="355" y="1"/>
                  </a:moveTo>
                  <a:cubicBezTo>
                    <a:pt x="221" y="1"/>
                    <a:pt x="1" y="409"/>
                    <a:pt x="224" y="409"/>
                  </a:cubicBezTo>
                  <a:cubicBezTo>
                    <a:pt x="237" y="409"/>
                    <a:pt x="251" y="407"/>
                    <a:pt x="268" y="404"/>
                  </a:cubicBezTo>
                  <a:cubicBezTo>
                    <a:pt x="401" y="371"/>
                    <a:pt x="468" y="238"/>
                    <a:pt x="434" y="104"/>
                  </a:cubicBezTo>
                  <a:cubicBezTo>
                    <a:pt x="421" y="30"/>
                    <a:pt x="391"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28"/>
            <p:cNvSpPr/>
            <p:nvPr/>
          </p:nvSpPr>
          <p:spPr>
            <a:xfrm>
              <a:off x="6853625" y="2654900"/>
              <a:ext cx="13850" cy="8950"/>
            </a:xfrm>
            <a:custGeom>
              <a:avLst/>
              <a:gdLst/>
              <a:ahLst/>
              <a:cxnLst/>
              <a:rect l="l" t="t" r="r" b="b"/>
              <a:pathLst>
                <a:path w="554" h="358" extrusionOk="0">
                  <a:moveTo>
                    <a:pt x="471" y="0"/>
                  </a:moveTo>
                  <a:cubicBezTo>
                    <a:pt x="316" y="0"/>
                    <a:pt x="1" y="332"/>
                    <a:pt x="279" y="357"/>
                  </a:cubicBezTo>
                  <a:cubicBezTo>
                    <a:pt x="412" y="357"/>
                    <a:pt x="546" y="257"/>
                    <a:pt x="546" y="124"/>
                  </a:cubicBezTo>
                  <a:cubicBezTo>
                    <a:pt x="554" y="34"/>
                    <a:pt x="521" y="0"/>
                    <a:pt x="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28"/>
            <p:cNvSpPr/>
            <p:nvPr/>
          </p:nvSpPr>
          <p:spPr>
            <a:xfrm>
              <a:off x="6452375" y="2406800"/>
              <a:ext cx="17725" cy="11975"/>
            </a:xfrm>
            <a:custGeom>
              <a:avLst/>
              <a:gdLst/>
              <a:ahLst/>
              <a:cxnLst/>
              <a:rect l="l" t="t" r="r" b="b"/>
              <a:pathLst>
                <a:path w="709" h="479" extrusionOk="0">
                  <a:moveTo>
                    <a:pt x="353" y="1"/>
                  </a:moveTo>
                  <a:cubicBezTo>
                    <a:pt x="144" y="1"/>
                    <a:pt x="0" y="302"/>
                    <a:pt x="251" y="441"/>
                  </a:cubicBezTo>
                  <a:cubicBezTo>
                    <a:pt x="293" y="467"/>
                    <a:pt x="334" y="478"/>
                    <a:pt x="372" y="478"/>
                  </a:cubicBezTo>
                  <a:cubicBezTo>
                    <a:pt x="579" y="478"/>
                    <a:pt x="709" y="153"/>
                    <a:pt x="484" y="40"/>
                  </a:cubicBezTo>
                  <a:cubicBezTo>
                    <a:pt x="440" y="13"/>
                    <a:pt x="395"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28"/>
            <p:cNvSpPr/>
            <p:nvPr/>
          </p:nvSpPr>
          <p:spPr>
            <a:xfrm>
              <a:off x="5277775" y="2962400"/>
              <a:ext cx="14975" cy="11950"/>
            </a:xfrm>
            <a:custGeom>
              <a:avLst/>
              <a:gdLst/>
              <a:ahLst/>
              <a:cxnLst/>
              <a:rect l="l" t="t" r="r" b="b"/>
              <a:pathLst>
                <a:path w="599" h="478" extrusionOk="0">
                  <a:moveTo>
                    <a:pt x="250" y="0"/>
                  </a:moveTo>
                  <a:cubicBezTo>
                    <a:pt x="222" y="0"/>
                    <a:pt x="194" y="10"/>
                    <a:pt x="168" y="32"/>
                  </a:cubicBezTo>
                  <a:cubicBezTo>
                    <a:pt x="34" y="99"/>
                    <a:pt x="1" y="232"/>
                    <a:pt x="34" y="333"/>
                  </a:cubicBezTo>
                  <a:cubicBezTo>
                    <a:pt x="85" y="434"/>
                    <a:pt x="175" y="478"/>
                    <a:pt x="274" y="478"/>
                  </a:cubicBezTo>
                  <a:cubicBezTo>
                    <a:pt x="305" y="478"/>
                    <a:pt x="336" y="474"/>
                    <a:pt x="368" y="466"/>
                  </a:cubicBezTo>
                  <a:cubicBezTo>
                    <a:pt x="599" y="408"/>
                    <a:pt x="430"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28"/>
            <p:cNvSpPr/>
            <p:nvPr/>
          </p:nvSpPr>
          <p:spPr>
            <a:xfrm>
              <a:off x="5272775" y="3564450"/>
              <a:ext cx="12550" cy="11700"/>
            </a:xfrm>
            <a:custGeom>
              <a:avLst/>
              <a:gdLst/>
              <a:ahLst/>
              <a:cxnLst/>
              <a:rect l="l" t="t" r="r" b="b"/>
              <a:pathLst>
                <a:path w="502" h="468" extrusionOk="0">
                  <a:moveTo>
                    <a:pt x="234" y="1"/>
                  </a:moveTo>
                  <a:cubicBezTo>
                    <a:pt x="101" y="1"/>
                    <a:pt x="1" y="101"/>
                    <a:pt x="1" y="234"/>
                  </a:cubicBezTo>
                  <a:cubicBezTo>
                    <a:pt x="1" y="368"/>
                    <a:pt x="101" y="468"/>
                    <a:pt x="234" y="468"/>
                  </a:cubicBezTo>
                  <a:cubicBezTo>
                    <a:pt x="368" y="468"/>
                    <a:pt x="501" y="368"/>
                    <a:pt x="501" y="234"/>
                  </a:cubicBezTo>
                  <a:cubicBezTo>
                    <a:pt x="501" y="101"/>
                    <a:pt x="368"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28"/>
            <p:cNvSpPr/>
            <p:nvPr/>
          </p:nvSpPr>
          <p:spPr>
            <a:xfrm>
              <a:off x="6536250" y="3854150"/>
              <a:ext cx="14000" cy="8200"/>
            </a:xfrm>
            <a:custGeom>
              <a:avLst/>
              <a:gdLst/>
              <a:ahLst/>
              <a:cxnLst/>
              <a:rect l="l" t="t" r="r" b="b"/>
              <a:pathLst>
                <a:path w="560" h="328" extrusionOk="0">
                  <a:moveTo>
                    <a:pt x="462" y="1"/>
                  </a:moveTo>
                  <a:cubicBezTo>
                    <a:pt x="307" y="1"/>
                    <a:pt x="1" y="273"/>
                    <a:pt x="265" y="321"/>
                  </a:cubicBezTo>
                  <a:cubicBezTo>
                    <a:pt x="283" y="326"/>
                    <a:pt x="300" y="328"/>
                    <a:pt x="318" y="328"/>
                  </a:cubicBezTo>
                  <a:cubicBezTo>
                    <a:pt x="431" y="328"/>
                    <a:pt x="532" y="241"/>
                    <a:pt x="532" y="155"/>
                  </a:cubicBezTo>
                  <a:cubicBezTo>
                    <a:pt x="560" y="42"/>
                    <a:pt x="52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28"/>
            <p:cNvSpPr/>
            <p:nvPr/>
          </p:nvSpPr>
          <p:spPr>
            <a:xfrm>
              <a:off x="6898950" y="3558200"/>
              <a:ext cx="13850" cy="12450"/>
            </a:xfrm>
            <a:custGeom>
              <a:avLst/>
              <a:gdLst/>
              <a:ahLst/>
              <a:cxnLst/>
              <a:rect l="l" t="t" r="r" b="b"/>
              <a:pathLst>
                <a:path w="554" h="498" extrusionOk="0">
                  <a:moveTo>
                    <a:pt x="250" y="1"/>
                  </a:moveTo>
                  <a:cubicBezTo>
                    <a:pt x="159" y="1"/>
                    <a:pt x="67" y="51"/>
                    <a:pt x="34" y="151"/>
                  </a:cubicBezTo>
                  <a:cubicBezTo>
                    <a:pt x="0" y="284"/>
                    <a:pt x="67" y="418"/>
                    <a:pt x="167" y="484"/>
                  </a:cubicBezTo>
                  <a:cubicBezTo>
                    <a:pt x="194" y="493"/>
                    <a:pt x="221" y="497"/>
                    <a:pt x="247" y="497"/>
                  </a:cubicBezTo>
                  <a:cubicBezTo>
                    <a:pt x="415" y="497"/>
                    <a:pt x="554" y="324"/>
                    <a:pt x="467" y="151"/>
                  </a:cubicBezTo>
                  <a:cubicBezTo>
                    <a:pt x="434" y="51"/>
                    <a:pt x="342"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28"/>
            <p:cNvSpPr/>
            <p:nvPr/>
          </p:nvSpPr>
          <p:spPr>
            <a:xfrm>
              <a:off x="6953000" y="3455625"/>
              <a:ext cx="15175" cy="12125"/>
            </a:xfrm>
            <a:custGeom>
              <a:avLst/>
              <a:gdLst/>
              <a:ahLst/>
              <a:cxnLst/>
              <a:rect l="l" t="t" r="r" b="b"/>
              <a:pathLst>
                <a:path w="607" h="485" extrusionOk="0">
                  <a:moveTo>
                    <a:pt x="350" y="0"/>
                  </a:moveTo>
                  <a:cubicBezTo>
                    <a:pt x="132" y="0"/>
                    <a:pt x="0" y="304"/>
                    <a:pt x="207" y="451"/>
                  </a:cubicBezTo>
                  <a:cubicBezTo>
                    <a:pt x="251" y="473"/>
                    <a:pt x="295" y="484"/>
                    <a:pt x="337" y="484"/>
                  </a:cubicBezTo>
                  <a:cubicBezTo>
                    <a:pt x="421" y="484"/>
                    <a:pt x="496" y="440"/>
                    <a:pt x="540" y="351"/>
                  </a:cubicBezTo>
                  <a:cubicBezTo>
                    <a:pt x="607" y="251"/>
                    <a:pt x="573" y="84"/>
                    <a:pt x="440" y="17"/>
                  </a:cubicBezTo>
                  <a:cubicBezTo>
                    <a:pt x="409" y="6"/>
                    <a:pt x="379"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28"/>
            <p:cNvSpPr/>
            <p:nvPr/>
          </p:nvSpPr>
          <p:spPr>
            <a:xfrm>
              <a:off x="6989850" y="3365950"/>
              <a:ext cx="13350" cy="11725"/>
            </a:xfrm>
            <a:custGeom>
              <a:avLst/>
              <a:gdLst/>
              <a:ahLst/>
              <a:cxnLst/>
              <a:rect l="l" t="t" r="r" b="b"/>
              <a:pathLst>
                <a:path w="534" h="469" extrusionOk="0">
                  <a:moveTo>
                    <a:pt x="244" y="0"/>
                  </a:moveTo>
                  <a:cubicBezTo>
                    <a:pt x="166" y="0"/>
                    <a:pt x="88" y="37"/>
                    <a:pt x="67" y="102"/>
                  </a:cubicBezTo>
                  <a:cubicBezTo>
                    <a:pt x="0" y="235"/>
                    <a:pt x="33" y="369"/>
                    <a:pt x="167" y="435"/>
                  </a:cubicBezTo>
                  <a:cubicBezTo>
                    <a:pt x="200" y="458"/>
                    <a:pt x="237" y="469"/>
                    <a:pt x="274" y="469"/>
                  </a:cubicBezTo>
                  <a:cubicBezTo>
                    <a:pt x="348" y="469"/>
                    <a:pt x="423" y="424"/>
                    <a:pt x="467" y="335"/>
                  </a:cubicBezTo>
                  <a:cubicBezTo>
                    <a:pt x="534" y="235"/>
                    <a:pt x="500" y="69"/>
                    <a:pt x="367" y="35"/>
                  </a:cubicBezTo>
                  <a:cubicBezTo>
                    <a:pt x="332" y="12"/>
                    <a:pt x="288"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28"/>
            <p:cNvSpPr/>
            <p:nvPr/>
          </p:nvSpPr>
          <p:spPr>
            <a:xfrm>
              <a:off x="6923125" y="3484375"/>
              <a:ext cx="14200" cy="11750"/>
            </a:xfrm>
            <a:custGeom>
              <a:avLst/>
              <a:gdLst/>
              <a:ahLst/>
              <a:cxnLst/>
              <a:rect l="l" t="t" r="r" b="b"/>
              <a:pathLst>
                <a:path w="568" h="470" extrusionOk="0">
                  <a:moveTo>
                    <a:pt x="295" y="0"/>
                  </a:moveTo>
                  <a:cubicBezTo>
                    <a:pt x="215" y="0"/>
                    <a:pt x="144" y="37"/>
                    <a:pt x="101" y="102"/>
                  </a:cubicBezTo>
                  <a:cubicBezTo>
                    <a:pt x="1" y="235"/>
                    <a:pt x="34" y="368"/>
                    <a:pt x="167" y="435"/>
                  </a:cubicBezTo>
                  <a:cubicBezTo>
                    <a:pt x="203" y="459"/>
                    <a:pt x="247" y="470"/>
                    <a:pt x="291" y="470"/>
                  </a:cubicBezTo>
                  <a:cubicBezTo>
                    <a:pt x="373" y="470"/>
                    <a:pt x="458" y="433"/>
                    <a:pt x="501" y="368"/>
                  </a:cubicBezTo>
                  <a:cubicBezTo>
                    <a:pt x="568" y="268"/>
                    <a:pt x="534" y="102"/>
                    <a:pt x="434" y="35"/>
                  </a:cubicBezTo>
                  <a:cubicBezTo>
                    <a:pt x="387" y="11"/>
                    <a:pt x="340" y="0"/>
                    <a:pt x="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28"/>
            <p:cNvSpPr/>
            <p:nvPr/>
          </p:nvSpPr>
          <p:spPr>
            <a:xfrm>
              <a:off x="6928975" y="3460975"/>
              <a:ext cx="15650" cy="12100"/>
            </a:xfrm>
            <a:custGeom>
              <a:avLst/>
              <a:gdLst/>
              <a:ahLst/>
              <a:cxnLst/>
              <a:rect l="l" t="t" r="r" b="b"/>
              <a:pathLst>
                <a:path w="626" h="484" extrusionOk="0">
                  <a:moveTo>
                    <a:pt x="311" y="0"/>
                  </a:moveTo>
                  <a:cubicBezTo>
                    <a:pt x="297" y="0"/>
                    <a:pt x="282" y="1"/>
                    <a:pt x="267" y="4"/>
                  </a:cubicBezTo>
                  <a:cubicBezTo>
                    <a:pt x="67" y="37"/>
                    <a:pt x="0" y="304"/>
                    <a:pt x="167" y="437"/>
                  </a:cubicBezTo>
                  <a:cubicBezTo>
                    <a:pt x="212" y="467"/>
                    <a:pt x="270" y="484"/>
                    <a:pt x="327" y="484"/>
                  </a:cubicBezTo>
                  <a:cubicBezTo>
                    <a:pt x="397" y="484"/>
                    <a:pt x="464" y="459"/>
                    <a:pt x="500" y="404"/>
                  </a:cubicBezTo>
                  <a:cubicBezTo>
                    <a:pt x="625" y="217"/>
                    <a:pt x="517" y="0"/>
                    <a:pt x="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28"/>
            <p:cNvSpPr/>
            <p:nvPr/>
          </p:nvSpPr>
          <p:spPr>
            <a:xfrm>
              <a:off x="7024875" y="3300275"/>
              <a:ext cx="14200" cy="12350"/>
            </a:xfrm>
            <a:custGeom>
              <a:avLst/>
              <a:gdLst/>
              <a:ahLst/>
              <a:cxnLst/>
              <a:rect l="l" t="t" r="r" b="b"/>
              <a:pathLst>
                <a:path w="568" h="494" extrusionOk="0">
                  <a:moveTo>
                    <a:pt x="290" y="0"/>
                  </a:moveTo>
                  <a:cubicBezTo>
                    <a:pt x="198" y="0"/>
                    <a:pt x="115" y="55"/>
                    <a:pt x="67" y="127"/>
                  </a:cubicBezTo>
                  <a:cubicBezTo>
                    <a:pt x="0" y="260"/>
                    <a:pt x="33" y="394"/>
                    <a:pt x="167" y="461"/>
                  </a:cubicBezTo>
                  <a:cubicBezTo>
                    <a:pt x="200" y="483"/>
                    <a:pt x="241" y="494"/>
                    <a:pt x="283" y="494"/>
                  </a:cubicBezTo>
                  <a:cubicBezTo>
                    <a:pt x="367" y="494"/>
                    <a:pt x="456" y="449"/>
                    <a:pt x="500" y="361"/>
                  </a:cubicBezTo>
                  <a:cubicBezTo>
                    <a:pt x="567" y="260"/>
                    <a:pt x="500" y="94"/>
                    <a:pt x="400" y="27"/>
                  </a:cubicBezTo>
                  <a:cubicBezTo>
                    <a:pt x="363" y="8"/>
                    <a:pt x="326"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28"/>
            <p:cNvSpPr/>
            <p:nvPr/>
          </p:nvSpPr>
          <p:spPr>
            <a:xfrm>
              <a:off x="7021525" y="3386675"/>
              <a:ext cx="14775" cy="11900"/>
            </a:xfrm>
            <a:custGeom>
              <a:avLst/>
              <a:gdLst/>
              <a:ahLst/>
              <a:cxnLst/>
              <a:rect l="l" t="t" r="r" b="b"/>
              <a:pathLst>
                <a:path w="591" h="476" extrusionOk="0">
                  <a:moveTo>
                    <a:pt x="249" y="0"/>
                  </a:moveTo>
                  <a:cubicBezTo>
                    <a:pt x="135" y="0"/>
                    <a:pt x="34" y="91"/>
                    <a:pt x="34" y="207"/>
                  </a:cubicBezTo>
                  <a:cubicBezTo>
                    <a:pt x="1" y="340"/>
                    <a:pt x="101" y="474"/>
                    <a:pt x="234" y="474"/>
                  </a:cubicBezTo>
                  <a:cubicBezTo>
                    <a:pt x="245" y="475"/>
                    <a:pt x="255" y="475"/>
                    <a:pt x="264" y="475"/>
                  </a:cubicBezTo>
                  <a:cubicBezTo>
                    <a:pt x="539" y="475"/>
                    <a:pt x="591" y="39"/>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28"/>
            <p:cNvSpPr/>
            <p:nvPr/>
          </p:nvSpPr>
          <p:spPr>
            <a:xfrm>
              <a:off x="7034725" y="3437350"/>
              <a:ext cx="14150" cy="11925"/>
            </a:xfrm>
            <a:custGeom>
              <a:avLst/>
              <a:gdLst/>
              <a:ahLst/>
              <a:cxnLst/>
              <a:rect l="l" t="t" r="r" b="b"/>
              <a:pathLst>
                <a:path w="566" h="477" extrusionOk="0">
                  <a:moveTo>
                    <a:pt x="281" y="0"/>
                  </a:moveTo>
                  <a:cubicBezTo>
                    <a:pt x="142" y="0"/>
                    <a:pt x="1" y="107"/>
                    <a:pt x="40" y="281"/>
                  </a:cubicBezTo>
                  <a:cubicBezTo>
                    <a:pt x="67" y="419"/>
                    <a:pt x="168" y="477"/>
                    <a:pt x="270" y="477"/>
                  </a:cubicBezTo>
                  <a:cubicBezTo>
                    <a:pt x="417" y="477"/>
                    <a:pt x="566" y="358"/>
                    <a:pt x="507" y="181"/>
                  </a:cubicBezTo>
                  <a:cubicBezTo>
                    <a:pt x="479" y="56"/>
                    <a:pt x="381"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28"/>
            <p:cNvSpPr/>
            <p:nvPr/>
          </p:nvSpPr>
          <p:spPr>
            <a:xfrm>
              <a:off x="7119925" y="3309850"/>
              <a:ext cx="14200" cy="12000"/>
            </a:xfrm>
            <a:custGeom>
              <a:avLst/>
              <a:gdLst/>
              <a:ahLst/>
              <a:cxnLst/>
              <a:rect l="l" t="t" r="r" b="b"/>
              <a:pathLst>
                <a:path w="568" h="480" extrusionOk="0">
                  <a:moveTo>
                    <a:pt x="273" y="0"/>
                  </a:moveTo>
                  <a:cubicBezTo>
                    <a:pt x="202" y="0"/>
                    <a:pt x="140" y="33"/>
                    <a:pt x="101" y="111"/>
                  </a:cubicBezTo>
                  <a:cubicBezTo>
                    <a:pt x="1" y="211"/>
                    <a:pt x="34" y="344"/>
                    <a:pt x="134" y="445"/>
                  </a:cubicBezTo>
                  <a:cubicBezTo>
                    <a:pt x="182" y="468"/>
                    <a:pt x="229" y="479"/>
                    <a:pt x="273" y="479"/>
                  </a:cubicBezTo>
                  <a:cubicBezTo>
                    <a:pt x="354" y="479"/>
                    <a:pt x="425" y="442"/>
                    <a:pt x="468" y="378"/>
                  </a:cubicBezTo>
                  <a:cubicBezTo>
                    <a:pt x="568" y="278"/>
                    <a:pt x="535" y="111"/>
                    <a:pt x="434" y="44"/>
                  </a:cubicBezTo>
                  <a:cubicBezTo>
                    <a:pt x="379" y="17"/>
                    <a:pt x="324"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28"/>
            <p:cNvSpPr/>
            <p:nvPr/>
          </p:nvSpPr>
          <p:spPr>
            <a:xfrm>
              <a:off x="7138375" y="3372225"/>
              <a:ext cx="14700" cy="8175"/>
            </a:xfrm>
            <a:custGeom>
              <a:avLst/>
              <a:gdLst/>
              <a:ahLst/>
              <a:cxnLst/>
              <a:rect l="l" t="t" r="r" b="b"/>
              <a:pathLst>
                <a:path w="588" h="327" extrusionOk="0">
                  <a:moveTo>
                    <a:pt x="120" y="0"/>
                  </a:moveTo>
                  <a:cubicBezTo>
                    <a:pt x="48" y="0"/>
                    <a:pt x="0" y="41"/>
                    <a:pt x="30" y="151"/>
                  </a:cubicBezTo>
                  <a:cubicBezTo>
                    <a:pt x="85" y="262"/>
                    <a:pt x="186" y="326"/>
                    <a:pt x="276" y="326"/>
                  </a:cubicBezTo>
                  <a:cubicBezTo>
                    <a:pt x="295" y="326"/>
                    <a:pt x="313" y="324"/>
                    <a:pt x="330" y="318"/>
                  </a:cubicBezTo>
                  <a:cubicBezTo>
                    <a:pt x="587" y="224"/>
                    <a:pt x="288" y="0"/>
                    <a:pt x="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28"/>
            <p:cNvSpPr/>
            <p:nvPr/>
          </p:nvSpPr>
          <p:spPr>
            <a:xfrm>
              <a:off x="7132775" y="3151000"/>
              <a:ext cx="14700" cy="12750"/>
            </a:xfrm>
            <a:custGeom>
              <a:avLst/>
              <a:gdLst/>
              <a:ahLst/>
              <a:cxnLst/>
              <a:rect l="l" t="t" r="r" b="b"/>
              <a:pathLst>
                <a:path w="588" h="510" extrusionOk="0">
                  <a:moveTo>
                    <a:pt x="302" y="1"/>
                  </a:moveTo>
                  <a:cubicBezTo>
                    <a:pt x="221" y="1"/>
                    <a:pt x="136" y="63"/>
                    <a:pt x="87" y="160"/>
                  </a:cubicBezTo>
                  <a:cubicBezTo>
                    <a:pt x="0" y="356"/>
                    <a:pt x="154" y="509"/>
                    <a:pt x="309" y="509"/>
                  </a:cubicBezTo>
                  <a:cubicBezTo>
                    <a:pt x="391" y="509"/>
                    <a:pt x="474" y="465"/>
                    <a:pt x="521" y="361"/>
                  </a:cubicBezTo>
                  <a:cubicBezTo>
                    <a:pt x="588" y="227"/>
                    <a:pt x="521" y="94"/>
                    <a:pt x="387" y="27"/>
                  </a:cubicBezTo>
                  <a:cubicBezTo>
                    <a:pt x="361" y="9"/>
                    <a:pt x="331"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28"/>
            <p:cNvSpPr/>
            <p:nvPr/>
          </p:nvSpPr>
          <p:spPr>
            <a:xfrm>
              <a:off x="7222725" y="3047900"/>
              <a:ext cx="13150" cy="12500"/>
            </a:xfrm>
            <a:custGeom>
              <a:avLst/>
              <a:gdLst/>
              <a:ahLst/>
              <a:cxnLst/>
              <a:rect l="l" t="t" r="r" b="b"/>
              <a:pathLst>
                <a:path w="526" h="500" extrusionOk="0">
                  <a:moveTo>
                    <a:pt x="288" y="0"/>
                  </a:moveTo>
                  <a:cubicBezTo>
                    <a:pt x="144" y="0"/>
                    <a:pt x="0" y="131"/>
                    <a:pt x="25" y="282"/>
                  </a:cubicBezTo>
                  <a:cubicBezTo>
                    <a:pt x="47" y="411"/>
                    <a:pt x="167" y="499"/>
                    <a:pt x="285" y="499"/>
                  </a:cubicBezTo>
                  <a:cubicBezTo>
                    <a:pt x="349" y="499"/>
                    <a:pt x="412" y="474"/>
                    <a:pt x="459" y="415"/>
                  </a:cubicBezTo>
                  <a:cubicBezTo>
                    <a:pt x="525" y="282"/>
                    <a:pt x="525" y="148"/>
                    <a:pt x="425" y="48"/>
                  </a:cubicBezTo>
                  <a:cubicBezTo>
                    <a:pt x="384" y="15"/>
                    <a:pt x="336" y="0"/>
                    <a:pt x="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28"/>
            <p:cNvSpPr/>
            <p:nvPr/>
          </p:nvSpPr>
          <p:spPr>
            <a:xfrm>
              <a:off x="7119925" y="3180150"/>
              <a:ext cx="13800" cy="11925"/>
            </a:xfrm>
            <a:custGeom>
              <a:avLst/>
              <a:gdLst/>
              <a:ahLst/>
              <a:cxnLst/>
              <a:rect l="l" t="t" r="r" b="b"/>
              <a:pathLst>
                <a:path w="552" h="477" extrusionOk="0">
                  <a:moveTo>
                    <a:pt x="263" y="1"/>
                  </a:moveTo>
                  <a:cubicBezTo>
                    <a:pt x="192" y="1"/>
                    <a:pt x="120" y="30"/>
                    <a:pt x="68" y="95"/>
                  </a:cubicBezTo>
                  <a:cubicBezTo>
                    <a:pt x="1" y="229"/>
                    <a:pt x="34" y="362"/>
                    <a:pt x="134" y="429"/>
                  </a:cubicBezTo>
                  <a:cubicBezTo>
                    <a:pt x="176" y="462"/>
                    <a:pt x="224" y="477"/>
                    <a:pt x="271" y="477"/>
                  </a:cubicBezTo>
                  <a:cubicBezTo>
                    <a:pt x="414" y="477"/>
                    <a:pt x="551" y="345"/>
                    <a:pt x="501" y="195"/>
                  </a:cubicBezTo>
                  <a:cubicBezTo>
                    <a:pt x="481" y="73"/>
                    <a:pt x="373"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28"/>
            <p:cNvSpPr/>
            <p:nvPr/>
          </p:nvSpPr>
          <p:spPr>
            <a:xfrm>
              <a:off x="7108175" y="3131475"/>
              <a:ext cx="15950" cy="12175"/>
            </a:xfrm>
            <a:custGeom>
              <a:avLst/>
              <a:gdLst/>
              <a:ahLst/>
              <a:cxnLst/>
              <a:rect l="l" t="t" r="r" b="b"/>
              <a:pathLst>
                <a:path w="638" h="487" extrusionOk="0">
                  <a:moveTo>
                    <a:pt x="390" y="1"/>
                  </a:moveTo>
                  <a:cubicBezTo>
                    <a:pt x="372" y="1"/>
                    <a:pt x="355" y="3"/>
                    <a:pt x="337" y="7"/>
                  </a:cubicBezTo>
                  <a:cubicBezTo>
                    <a:pt x="0" y="7"/>
                    <a:pt x="57" y="486"/>
                    <a:pt x="328" y="486"/>
                  </a:cubicBezTo>
                  <a:cubicBezTo>
                    <a:pt x="352" y="486"/>
                    <a:pt x="377" y="483"/>
                    <a:pt x="404" y="474"/>
                  </a:cubicBezTo>
                  <a:cubicBezTo>
                    <a:pt x="538" y="441"/>
                    <a:pt x="638" y="341"/>
                    <a:pt x="604" y="208"/>
                  </a:cubicBezTo>
                  <a:cubicBezTo>
                    <a:pt x="604" y="92"/>
                    <a:pt x="504" y="1"/>
                    <a:pt x="3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28"/>
            <p:cNvSpPr/>
            <p:nvPr/>
          </p:nvSpPr>
          <p:spPr>
            <a:xfrm>
              <a:off x="7112425" y="2972375"/>
              <a:ext cx="13375" cy="12525"/>
            </a:xfrm>
            <a:custGeom>
              <a:avLst/>
              <a:gdLst/>
              <a:ahLst/>
              <a:cxnLst/>
              <a:rect l="l" t="t" r="r" b="b"/>
              <a:pathLst>
                <a:path w="535" h="501" extrusionOk="0">
                  <a:moveTo>
                    <a:pt x="301" y="0"/>
                  </a:moveTo>
                  <a:cubicBezTo>
                    <a:pt x="1" y="34"/>
                    <a:pt x="1" y="467"/>
                    <a:pt x="301" y="501"/>
                  </a:cubicBezTo>
                  <a:cubicBezTo>
                    <a:pt x="434" y="501"/>
                    <a:pt x="534" y="401"/>
                    <a:pt x="534" y="267"/>
                  </a:cubicBezTo>
                  <a:cubicBezTo>
                    <a:pt x="534" y="134"/>
                    <a:pt x="434"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28"/>
            <p:cNvSpPr/>
            <p:nvPr/>
          </p:nvSpPr>
          <p:spPr>
            <a:xfrm>
              <a:off x="7101125" y="3016350"/>
              <a:ext cx="14625" cy="7900"/>
            </a:xfrm>
            <a:custGeom>
              <a:avLst/>
              <a:gdLst/>
              <a:ahLst/>
              <a:cxnLst/>
              <a:rect l="l" t="t" r="r" b="b"/>
              <a:pathLst>
                <a:path w="585" h="316" extrusionOk="0">
                  <a:moveTo>
                    <a:pt x="251" y="1"/>
                  </a:moveTo>
                  <a:cubicBezTo>
                    <a:pt x="143" y="1"/>
                    <a:pt x="47" y="65"/>
                    <a:pt x="19" y="176"/>
                  </a:cubicBezTo>
                  <a:cubicBezTo>
                    <a:pt x="1" y="277"/>
                    <a:pt x="43" y="315"/>
                    <a:pt x="107" y="315"/>
                  </a:cubicBezTo>
                  <a:cubicBezTo>
                    <a:pt x="274" y="315"/>
                    <a:pt x="585" y="57"/>
                    <a:pt x="319" y="9"/>
                  </a:cubicBezTo>
                  <a:cubicBezTo>
                    <a:pt x="296" y="3"/>
                    <a:pt x="273"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28"/>
            <p:cNvSpPr/>
            <p:nvPr/>
          </p:nvSpPr>
          <p:spPr>
            <a:xfrm>
              <a:off x="7072400" y="3147325"/>
              <a:ext cx="14775" cy="11925"/>
            </a:xfrm>
            <a:custGeom>
              <a:avLst/>
              <a:gdLst/>
              <a:ahLst/>
              <a:cxnLst/>
              <a:rect l="l" t="t" r="r" b="b"/>
              <a:pathLst>
                <a:path w="591" h="477" extrusionOk="0">
                  <a:moveTo>
                    <a:pt x="282" y="1"/>
                  </a:moveTo>
                  <a:cubicBezTo>
                    <a:pt x="167" y="1"/>
                    <a:pt x="63" y="91"/>
                    <a:pt x="34" y="207"/>
                  </a:cubicBezTo>
                  <a:cubicBezTo>
                    <a:pt x="0" y="341"/>
                    <a:pt x="101" y="441"/>
                    <a:pt x="234" y="474"/>
                  </a:cubicBezTo>
                  <a:cubicBezTo>
                    <a:pt x="246" y="476"/>
                    <a:pt x="257" y="476"/>
                    <a:pt x="269" y="476"/>
                  </a:cubicBezTo>
                  <a:cubicBezTo>
                    <a:pt x="539" y="476"/>
                    <a:pt x="590" y="103"/>
                    <a:pt x="334" y="7"/>
                  </a:cubicBezTo>
                  <a:cubicBezTo>
                    <a:pt x="316"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28"/>
            <p:cNvSpPr/>
            <p:nvPr/>
          </p:nvSpPr>
          <p:spPr>
            <a:xfrm>
              <a:off x="7082375" y="2959850"/>
              <a:ext cx="12575" cy="12550"/>
            </a:xfrm>
            <a:custGeom>
              <a:avLst/>
              <a:gdLst/>
              <a:ahLst/>
              <a:cxnLst/>
              <a:rect l="l" t="t" r="r" b="b"/>
              <a:pathLst>
                <a:path w="503" h="502" extrusionOk="0">
                  <a:moveTo>
                    <a:pt x="269" y="1"/>
                  </a:moveTo>
                  <a:cubicBezTo>
                    <a:pt x="135" y="1"/>
                    <a:pt x="35" y="101"/>
                    <a:pt x="35" y="234"/>
                  </a:cubicBezTo>
                  <a:cubicBezTo>
                    <a:pt x="0" y="409"/>
                    <a:pt x="131" y="502"/>
                    <a:pt x="262" y="502"/>
                  </a:cubicBezTo>
                  <a:cubicBezTo>
                    <a:pt x="382" y="502"/>
                    <a:pt x="502" y="426"/>
                    <a:pt x="502" y="268"/>
                  </a:cubicBezTo>
                  <a:cubicBezTo>
                    <a:pt x="502" y="134"/>
                    <a:pt x="40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28"/>
            <p:cNvSpPr/>
            <p:nvPr/>
          </p:nvSpPr>
          <p:spPr>
            <a:xfrm>
              <a:off x="7109400" y="2871425"/>
              <a:ext cx="14725" cy="11950"/>
            </a:xfrm>
            <a:custGeom>
              <a:avLst/>
              <a:gdLst/>
              <a:ahLst/>
              <a:cxnLst/>
              <a:rect l="l" t="t" r="r" b="b"/>
              <a:pathLst>
                <a:path w="589" h="478" extrusionOk="0">
                  <a:moveTo>
                    <a:pt x="354" y="0"/>
                  </a:moveTo>
                  <a:cubicBezTo>
                    <a:pt x="81" y="0"/>
                    <a:pt x="0" y="373"/>
                    <a:pt x="288" y="469"/>
                  </a:cubicBezTo>
                  <a:cubicBezTo>
                    <a:pt x="306" y="475"/>
                    <a:pt x="324" y="478"/>
                    <a:pt x="342" y="478"/>
                  </a:cubicBezTo>
                  <a:cubicBezTo>
                    <a:pt x="431" y="478"/>
                    <a:pt x="528" y="413"/>
                    <a:pt x="555" y="302"/>
                  </a:cubicBezTo>
                  <a:cubicBezTo>
                    <a:pt x="589" y="169"/>
                    <a:pt x="522" y="35"/>
                    <a:pt x="388" y="2"/>
                  </a:cubicBezTo>
                  <a:cubicBezTo>
                    <a:pt x="377" y="1"/>
                    <a:pt x="365" y="0"/>
                    <a:pt x="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28"/>
            <p:cNvSpPr/>
            <p:nvPr/>
          </p:nvSpPr>
          <p:spPr>
            <a:xfrm>
              <a:off x="7190275" y="2995425"/>
              <a:ext cx="14750" cy="12300"/>
            </a:xfrm>
            <a:custGeom>
              <a:avLst/>
              <a:gdLst/>
              <a:ahLst/>
              <a:cxnLst/>
              <a:rect l="l" t="t" r="r" b="b"/>
              <a:pathLst>
                <a:path w="590" h="492" extrusionOk="0">
                  <a:moveTo>
                    <a:pt x="308" y="1"/>
                  </a:moveTo>
                  <a:cubicBezTo>
                    <a:pt x="119" y="1"/>
                    <a:pt x="1" y="199"/>
                    <a:pt x="89" y="346"/>
                  </a:cubicBezTo>
                  <a:cubicBezTo>
                    <a:pt x="114" y="448"/>
                    <a:pt x="218" y="491"/>
                    <a:pt x="310" y="491"/>
                  </a:cubicBezTo>
                  <a:cubicBezTo>
                    <a:pt x="338" y="491"/>
                    <a:pt x="365" y="487"/>
                    <a:pt x="389" y="479"/>
                  </a:cubicBezTo>
                  <a:cubicBezTo>
                    <a:pt x="589" y="379"/>
                    <a:pt x="589" y="112"/>
                    <a:pt x="389" y="12"/>
                  </a:cubicBezTo>
                  <a:cubicBezTo>
                    <a:pt x="361" y="4"/>
                    <a:pt x="334"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28"/>
            <p:cNvSpPr/>
            <p:nvPr/>
          </p:nvSpPr>
          <p:spPr>
            <a:xfrm>
              <a:off x="7173300" y="3020700"/>
              <a:ext cx="13900" cy="12400"/>
            </a:xfrm>
            <a:custGeom>
              <a:avLst/>
              <a:gdLst/>
              <a:ahLst/>
              <a:cxnLst/>
              <a:rect l="l" t="t" r="r" b="b"/>
              <a:pathLst>
                <a:path w="556" h="496" extrusionOk="0">
                  <a:moveTo>
                    <a:pt x="275" y="1"/>
                  </a:moveTo>
                  <a:cubicBezTo>
                    <a:pt x="194" y="1"/>
                    <a:pt x="113" y="44"/>
                    <a:pt x="67" y="135"/>
                  </a:cubicBezTo>
                  <a:cubicBezTo>
                    <a:pt x="1" y="269"/>
                    <a:pt x="34" y="402"/>
                    <a:pt x="167" y="469"/>
                  </a:cubicBezTo>
                  <a:cubicBezTo>
                    <a:pt x="204" y="487"/>
                    <a:pt x="241" y="496"/>
                    <a:pt x="276" y="496"/>
                  </a:cubicBezTo>
                  <a:cubicBezTo>
                    <a:pt x="432" y="496"/>
                    <a:pt x="556" y="332"/>
                    <a:pt x="501" y="169"/>
                  </a:cubicBezTo>
                  <a:cubicBezTo>
                    <a:pt x="465" y="60"/>
                    <a:pt x="370" y="1"/>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28"/>
            <p:cNvSpPr/>
            <p:nvPr/>
          </p:nvSpPr>
          <p:spPr>
            <a:xfrm>
              <a:off x="7144675" y="2866050"/>
              <a:ext cx="11975" cy="9825"/>
            </a:xfrm>
            <a:custGeom>
              <a:avLst/>
              <a:gdLst/>
              <a:ahLst/>
              <a:cxnLst/>
              <a:rect l="l" t="t" r="r" b="b"/>
              <a:pathLst>
                <a:path w="479" h="393" extrusionOk="0">
                  <a:moveTo>
                    <a:pt x="358" y="0"/>
                  </a:moveTo>
                  <a:cubicBezTo>
                    <a:pt x="220" y="0"/>
                    <a:pt x="0" y="393"/>
                    <a:pt x="214" y="393"/>
                  </a:cubicBezTo>
                  <a:cubicBezTo>
                    <a:pt x="232" y="393"/>
                    <a:pt x="253" y="390"/>
                    <a:pt x="278" y="384"/>
                  </a:cubicBezTo>
                  <a:cubicBezTo>
                    <a:pt x="378" y="350"/>
                    <a:pt x="479" y="250"/>
                    <a:pt x="445" y="117"/>
                  </a:cubicBezTo>
                  <a:cubicBezTo>
                    <a:pt x="431" y="33"/>
                    <a:pt x="39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28"/>
            <p:cNvSpPr/>
            <p:nvPr/>
          </p:nvSpPr>
          <p:spPr>
            <a:xfrm>
              <a:off x="7159875" y="2836900"/>
              <a:ext cx="10950" cy="10775"/>
            </a:xfrm>
            <a:custGeom>
              <a:avLst/>
              <a:gdLst/>
              <a:ahLst/>
              <a:cxnLst/>
              <a:rect l="l" t="t" r="r" b="b"/>
              <a:pathLst>
                <a:path w="438" h="431" extrusionOk="0">
                  <a:moveTo>
                    <a:pt x="197" y="0"/>
                  </a:moveTo>
                  <a:cubicBezTo>
                    <a:pt x="1" y="0"/>
                    <a:pt x="158" y="431"/>
                    <a:pt x="306" y="431"/>
                  </a:cubicBezTo>
                  <a:cubicBezTo>
                    <a:pt x="341" y="431"/>
                    <a:pt x="375" y="407"/>
                    <a:pt x="404" y="349"/>
                  </a:cubicBezTo>
                  <a:cubicBezTo>
                    <a:pt x="438" y="215"/>
                    <a:pt x="371" y="82"/>
                    <a:pt x="271" y="15"/>
                  </a:cubicBezTo>
                  <a:cubicBezTo>
                    <a:pt x="242" y="5"/>
                    <a:pt x="218"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28"/>
            <p:cNvSpPr/>
            <p:nvPr/>
          </p:nvSpPr>
          <p:spPr>
            <a:xfrm>
              <a:off x="7162375" y="2978550"/>
              <a:ext cx="13075" cy="12050"/>
            </a:xfrm>
            <a:custGeom>
              <a:avLst/>
              <a:gdLst/>
              <a:ahLst/>
              <a:cxnLst/>
              <a:rect l="l" t="t" r="r" b="b"/>
              <a:pathLst>
                <a:path w="523" h="482" extrusionOk="0">
                  <a:moveTo>
                    <a:pt x="283" y="1"/>
                  </a:moveTo>
                  <a:cubicBezTo>
                    <a:pt x="145" y="1"/>
                    <a:pt x="1" y="104"/>
                    <a:pt x="37" y="287"/>
                  </a:cubicBezTo>
                  <a:cubicBezTo>
                    <a:pt x="52" y="421"/>
                    <a:pt x="153" y="481"/>
                    <a:pt x="257" y="481"/>
                  </a:cubicBezTo>
                  <a:cubicBezTo>
                    <a:pt x="387" y="481"/>
                    <a:pt x="523" y="387"/>
                    <a:pt x="504" y="220"/>
                  </a:cubicBezTo>
                  <a:cubicBezTo>
                    <a:pt x="504" y="70"/>
                    <a:pt x="396"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28"/>
            <p:cNvSpPr/>
            <p:nvPr/>
          </p:nvSpPr>
          <p:spPr>
            <a:xfrm>
              <a:off x="7123125" y="2812725"/>
              <a:ext cx="14100" cy="12200"/>
            </a:xfrm>
            <a:custGeom>
              <a:avLst/>
              <a:gdLst/>
              <a:ahLst/>
              <a:cxnLst/>
              <a:rect l="l" t="t" r="r" b="b"/>
              <a:pathLst>
                <a:path w="564" h="488" extrusionOk="0">
                  <a:moveTo>
                    <a:pt x="281" y="1"/>
                  </a:moveTo>
                  <a:cubicBezTo>
                    <a:pt x="142" y="1"/>
                    <a:pt x="1" y="107"/>
                    <a:pt x="40" y="282"/>
                  </a:cubicBezTo>
                  <a:cubicBezTo>
                    <a:pt x="68" y="424"/>
                    <a:pt x="175" y="488"/>
                    <a:pt x="281" y="488"/>
                  </a:cubicBezTo>
                  <a:cubicBezTo>
                    <a:pt x="424" y="488"/>
                    <a:pt x="564" y="373"/>
                    <a:pt x="507" y="182"/>
                  </a:cubicBezTo>
                  <a:cubicBezTo>
                    <a:pt x="479" y="56"/>
                    <a:pt x="380" y="1"/>
                    <a:pt x="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28"/>
            <p:cNvSpPr/>
            <p:nvPr/>
          </p:nvSpPr>
          <p:spPr>
            <a:xfrm>
              <a:off x="7121600" y="2678825"/>
              <a:ext cx="12525" cy="12525"/>
            </a:xfrm>
            <a:custGeom>
              <a:avLst/>
              <a:gdLst/>
              <a:ahLst/>
              <a:cxnLst/>
              <a:rect l="l" t="t" r="r" b="b"/>
              <a:pathLst>
                <a:path w="501" h="501" extrusionOk="0">
                  <a:moveTo>
                    <a:pt x="234" y="0"/>
                  </a:moveTo>
                  <a:cubicBezTo>
                    <a:pt x="101" y="34"/>
                    <a:pt x="1" y="134"/>
                    <a:pt x="1" y="267"/>
                  </a:cubicBezTo>
                  <a:cubicBezTo>
                    <a:pt x="34" y="401"/>
                    <a:pt x="134" y="501"/>
                    <a:pt x="267" y="501"/>
                  </a:cubicBezTo>
                  <a:cubicBezTo>
                    <a:pt x="401" y="467"/>
                    <a:pt x="501" y="367"/>
                    <a:pt x="501" y="234"/>
                  </a:cubicBezTo>
                  <a:cubicBezTo>
                    <a:pt x="468" y="101"/>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28"/>
            <p:cNvSpPr/>
            <p:nvPr/>
          </p:nvSpPr>
          <p:spPr>
            <a:xfrm>
              <a:off x="7113475" y="2652975"/>
              <a:ext cx="12325" cy="10250"/>
            </a:xfrm>
            <a:custGeom>
              <a:avLst/>
              <a:gdLst/>
              <a:ahLst/>
              <a:cxnLst/>
              <a:rect l="l" t="t" r="r" b="b"/>
              <a:pathLst>
                <a:path w="493" h="410" extrusionOk="0">
                  <a:moveTo>
                    <a:pt x="367" y="0"/>
                  </a:moveTo>
                  <a:cubicBezTo>
                    <a:pt x="220" y="0"/>
                    <a:pt x="1" y="410"/>
                    <a:pt x="200" y="410"/>
                  </a:cubicBezTo>
                  <a:cubicBezTo>
                    <a:pt x="216" y="410"/>
                    <a:pt x="236" y="407"/>
                    <a:pt x="259" y="401"/>
                  </a:cubicBezTo>
                  <a:cubicBezTo>
                    <a:pt x="392" y="367"/>
                    <a:pt x="492" y="234"/>
                    <a:pt x="459" y="100"/>
                  </a:cubicBezTo>
                  <a:cubicBezTo>
                    <a:pt x="439" y="29"/>
                    <a:pt x="406"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28"/>
            <p:cNvSpPr/>
            <p:nvPr/>
          </p:nvSpPr>
          <p:spPr>
            <a:xfrm>
              <a:off x="7058525" y="2566275"/>
              <a:ext cx="9725" cy="10775"/>
            </a:xfrm>
            <a:custGeom>
              <a:avLst/>
              <a:gdLst/>
              <a:ahLst/>
              <a:cxnLst/>
              <a:rect l="l" t="t" r="r" b="b"/>
              <a:pathLst>
                <a:path w="389" h="431" extrusionOk="0">
                  <a:moveTo>
                    <a:pt x="231" y="0"/>
                  </a:moveTo>
                  <a:cubicBezTo>
                    <a:pt x="93" y="0"/>
                    <a:pt x="0" y="431"/>
                    <a:pt x="164" y="431"/>
                  </a:cubicBezTo>
                  <a:cubicBezTo>
                    <a:pt x="189" y="431"/>
                    <a:pt x="219" y="421"/>
                    <a:pt x="255" y="400"/>
                  </a:cubicBezTo>
                  <a:cubicBezTo>
                    <a:pt x="355" y="333"/>
                    <a:pt x="389" y="199"/>
                    <a:pt x="322" y="66"/>
                  </a:cubicBezTo>
                  <a:cubicBezTo>
                    <a:pt x="291" y="19"/>
                    <a:pt x="260"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28"/>
            <p:cNvSpPr/>
            <p:nvPr/>
          </p:nvSpPr>
          <p:spPr>
            <a:xfrm>
              <a:off x="7048225" y="2686300"/>
              <a:ext cx="13150" cy="12575"/>
            </a:xfrm>
            <a:custGeom>
              <a:avLst/>
              <a:gdLst/>
              <a:ahLst/>
              <a:cxnLst/>
              <a:rect l="l" t="t" r="r" b="b"/>
              <a:pathLst>
                <a:path w="526" h="503" extrusionOk="0">
                  <a:moveTo>
                    <a:pt x="257" y="0"/>
                  </a:moveTo>
                  <a:cubicBezTo>
                    <a:pt x="250" y="0"/>
                    <a:pt x="242" y="1"/>
                    <a:pt x="234" y="2"/>
                  </a:cubicBezTo>
                  <a:cubicBezTo>
                    <a:pt x="100" y="35"/>
                    <a:pt x="0" y="135"/>
                    <a:pt x="0" y="269"/>
                  </a:cubicBezTo>
                  <a:cubicBezTo>
                    <a:pt x="0" y="402"/>
                    <a:pt x="100" y="502"/>
                    <a:pt x="267" y="502"/>
                  </a:cubicBezTo>
                  <a:cubicBezTo>
                    <a:pt x="526" y="502"/>
                    <a:pt x="502" y="0"/>
                    <a:pt x="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28"/>
            <p:cNvSpPr/>
            <p:nvPr/>
          </p:nvSpPr>
          <p:spPr>
            <a:xfrm>
              <a:off x="7078650" y="2708700"/>
              <a:ext cx="16300" cy="12675"/>
            </a:xfrm>
            <a:custGeom>
              <a:avLst/>
              <a:gdLst/>
              <a:ahLst/>
              <a:cxnLst/>
              <a:rect l="l" t="t" r="r" b="b"/>
              <a:pathLst>
                <a:path w="652" h="507" extrusionOk="0">
                  <a:moveTo>
                    <a:pt x="385" y="0"/>
                  </a:moveTo>
                  <a:cubicBezTo>
                    <a:pt x="168" y="0"/>
                    <a:pt x="0" y="306"/>
                    <a:pt x="251" y="473"/>
                  </a:cubicBezTo>
                  <a:cubicBezTo>
                    <a:pt x="284" y="496"/>
                    <a:pt x="325" y="507"/>
                    <a:pt x="367" y="507"/>
                  </a:cubicBezTo>
                  <a:cubicBezTo>
                    <a:pt x="451" y="507"/>
                    <a:pt x="540" y="462"/>
                    <a:pt x="584" y="373"/>
                  </a:cubicBezTo>
                  <a:cubicBezTo>
                    <a:pt x="651" y="273"/>
                    <a:pt x="618" y="106"/>
                    <a:pt x="518" y="40"/>
                  </a:cubicBezTo>
                  <a:cubicBezTo>
                    <a:pt x="473" y="12"/>
                    <a:pt x="428" y="0"/>
                    <a:pt x="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28"/>
            <p:cNvSpPr/>
            <p:nvPr/>
          </p:nvSpPr>
          <p:spPr>
            <a:xfrm>
              <a:off x="7086800" y="2583725"/>
              <a:ext cx="13150" cy="11775"/>
            </a:xfrm>
            <a:custGeom>
              <a:avLst/>
              <a:gdLst/>
              <a:ahLst/>
              <a:cxnLst/>
              <a:rect l="l" t="t" r="r" b="b"/>
              <a:pathLst>
                <a:path w="526" h="471" extrusionOk="0">
                  <a:moveTo>
                    <a:pt x="265" y="0"/>
                  </a:moveTo>
                  <a:cubicBezTo>
                    <a:pt x="0" y="0"/>
                    <a:pt x="0" y="470"/>
                    <a:pt x="265" y="470"/>
                  </a:cubicBezTo>
                  <a:cubicBezTo>
                    <a:pt x="274" y="470"/>
                    <a:pt x="283" y="470"/>
                    <a:pt x="292" y="469"/>
                  </a:cubicBezTo>
                  <a:cubicBezTo>
                    <a:pt x="425" y="469"/>
                    <a:pt x="525" y="369"/>
                    <a:pt x="525" y="235"/>
                  </a:cubicBezTo>
                  <a:cubicBezTo>
                    <a:pt x="492" y="102"/>
                    <a:pt x="392" y="2"/>
                    <a:pt x="292" y="2"/>
                  </a:cubicBezTo>
                  <a:cubicBezTo>
                    <a:pt x="283" y="1"/>
                    <a:pt x="274" y="0"/>
                    <a:pt x="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28"/>
            <p:cNvSpPr/>
            <p:nvPr/>
          </p:nvSpPr>
          <p:spPr>
            <a:xfrm>
              <a:off x="6933275" y="2550250"/>
              <a:ext cx="14875" cy="8650"/>
            </a:xfrm>
            <a:custGeom>
              <a:avLst/>
              <a:gdLst/>
              <a:ahLst/>
              <a:cxnLst/>
              <a:rect l="l" t="t" r="r" b="b"/>
              <a:pathLst>
                <a:path w="595" h="346" extrusionOk="0">
                  <a:moveTo>
                    <a:pt x="276" y="0"/>
                  </a:moveTo>
                  <a:cubicBezTo>
                    <a:pt x="162" y="0"/>
                    <a:pt x="57" y="91"/>
                    <a:pt x="28" y="207"/>
                  </a:cubicBezTo>
                  <a:cubicBezTo>
                    <a:pt x="1" y="307"/>
                    <a:pt x="38" y="345"/>
                    <a:pt x="100" y="345"/>
                  </a:cubicBezTo>
                  <a:cubicBezTo>
                    <a:pt x="263" y="345"/>
                    <a:pt x="595" y="79"/>
                    <a:pt x="328" y="6"/>
                  </a:cubicBezTo>
                  <a:cubicBezTo>
                    <a:pt x="311" y="2"/>
                    <a:pt x="293"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28"/>
            <p:cNvSpPr/>
            <p:nvPr/>
          </p:nvSpPr>
          <p:spPr>
            <a:xfrm>
              <a:off x="6983175" y="2637850"/>
              <a:ext cx="15650" cy="12475"/>
            </a:xfrm>
            <a:custGeom>
              <a:avLst/>
              <a:gdLst/>
              <a:ahLst/>
              <a:cxnLst/>
              <a:rect l="l" t="t" r="r" b="b"/>
              <a:pathLst>
                <a:path w="626" h="499" extrusionOk="0">
                  <a:moveTo>
                    <a:pt x="268" y="1"/>
                  </a:moveTo>
                  <a:cubicBezTo>
                    <a:pt x="226" y="1"/>
                    <a:pt x="181" y="12"/>
                    <a:pt x="134" y="38"/>
                  </a:cubicBezTo>
                  <a:cubicBezTo>
                    <a:pt x="34" y="105"/>
                    <a:pt x="0" y="272"/>
                    <a:pt x="67" y="372"/>
                  </a:cubicBezTo>
                  <a:cubicBezTo>
                    <a:pt x="115" y="444"/>
                    <a:pt x="198" y="499"/>
                    <a:pt x="290" y="499"/>
                  </a:cubicBezTo>
                  <a:cubicBezTo>
                    <a:pt x="326" y="499"/>
                    <a:pt x="363" y="491"/>
                    <a:pt x="401" y="472"/>
                  </a:cubicBezTo>
                  <a:cubicBezTo>
                    <a:pt x="626" y="331"/>
                    <a:pt x="495"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28"/>
            <p:cNvSpPr/>
            <p:nvPr/>
          </p:nvSpPr>
          <p:spPr>
            <a:xfrm>
              <a:off x="7041550" y="2545400"/>
              <a:ext cx="13350" cy="12525"/>
            </a:xfrm>
            <a:custGeom>
              <a:avLst/>
              <a:gdLst/>
              <a:ahLst/>
              <a:cxnLst/>
              <a:rect l="l" t="t" r="r" b="b"/>
              <a:pathLst>
                <a:path w="534" h="501" extrusionOk="0">
                  <a:moveTo>
                    <a:pt x="270" y="0"/>
                  </a:moveTo>
                  <a:cubicBezTo>
                    <a:pt x="186" y="0"/>
                    <a:pt x="111" y="45"/>
                    <a:pt x="67" y="134"/>
                  </a:cubicBezTo>
                  <a:cubicBezTo>
                    <a:pt x="0" y="234"/>
                    <a:pt x="34" y="401"/>
                    <a:pt x="134" y="467"/>
                  </a:cubicBezTo>
                  <a:cubicBezTo>
                    <a:pt x="178" y="490"/>
                    <a:pt x="223" y="501"/>
                    <a:pt x="265" y="501"/>
                  </a:cubicBezTo>
                  <a:cubicBezTo>
                    <a:pt x="349" y="501"/>
                    <a:pt x="423" y="456"/>
                    <a:pt x="467" y="367"/>
                  </a:cubicBezTo>
                  <a:cubicBezTo>
                    <a:pt x="534" y="267"/>
                    <a:pt x="501" y="100"/>
                    <a:pt x="401" y="34"/>
                  </a:cubicBezTo>
                  <a:cubicBezTo>
                    <a:pt x="356" y="11"/>
                    <a:pt x="312"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28"/>
            <p:cNvSpPr/>
            <p:nvPr/>
          </p:nvSpPr>
          <p:spPr>
            <a:xfrm>
              <a:off x="6938675" y="2419375"/>
              <a:ext cx="15325" cy="12475"/>
            </a:xfrm>
            <a:custGeom>
              <a:avLst/>
              <a:gdLst/>
              <a:ahLst/>
              <a:cxnLst/>
              <a:rect l="l" t="t" r="r" b="b"/>
              <a:pathLst>
                <a:path w="613" h="499" extrusionOk="0">
                  <a:moveTo>
                    <a:pt x="352" y="0"/>
                  </a:moveTo>
                  <a:cubicBezTo>
                    <a:pt x="171" y="0"/>
                    <a:pt x="1" y="211"/>
                    <a:pt x="146" y="405"/>
                  </a:cubicBezTo>
                  <a:cubicBezTo>
                    <a:pt x="204" y="463"/>
                    <a:pt x="273" y="498"/>
                    <a:pt x="341" y="498"/>
                  </a:cubicBezTo>
                  <a:cubicBezTo>
                    <a:pt x="390" y="498"/>
                    <a:pt x="437" y="480"/>
                    <a:pt x="479" y="438"/>
                  </a:cubicBezTo>
                  <a:cubicBezTo>
                    <a:pt x="613" y="338"/>
                    <a:pt x="613" y="205"/>
                    <a:pt x="546" y="104"/>
                  </a:cubicBezTo>
                  <a:cubicBezTo>
                    <a:pt x="491" y="31"/>
                    <a:pt x="421"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28"/>
            <p:cNvSpPr/>
            <p:nvPr/>
          </p:nvSpPr>
          <p:spPr>
            <a:xfrm>
              <a:off x="6865225" y="2438500"/>
              <a:ext cx="14550" cy="12000"/>
            </a:xfrm>
            <a:custGeom>
              <a:avLst/>
              <a:gdLst/>
              <a:ahLst/>
              <a:cxnLst/>
              <a:rect l="l" t="t" r="r" b="b"/>
              <a:pathLst>
                <a:path w="582" h="480" extrusionOk="0">
                  <a:moveTo>
                    <a:pt x="334" y="0"/>
                  </a:moveTo>
                  <a:cubicBezTo>
                    <a:pt x="317" y="0"/>
                    <a:pt x="299" y="2"/>
                    <a:pt x="282" y="7"/>
                  </a:cubicBezTo>
                  <a:cubicBezTo>
                    <a:pt x="0" y="38"/>
                    <a:pt x="41" y="480"/>
                    <a:pt x="295" y="480"/>
                  </a:cubicBezTo>
                  <a:cubicBezTo>
                    <a:pt x="312" y="480"/>
                    <a:pt x="330" y="478"/>
                    <a:pt x="348" y="474"/>
                  </a:cubicBezTo>
                  <a:cubicBezTo>
                    <a:pt x="482" y="474"/>
                    <a:pt x="582" y="340"/>
                    <a:pt x="582" y="207"/>
                  </a:cubicBezTo>
                  <a:cubicBezTo>
                    <a:pt x="553" y="91"/>
                    <a:pt x="449"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28"/>
            <p:cNvSpPr/>
            <p:nvPr/>
          </p:nvSpPr>
          <p:spPr>
            <a:xfrm>
              <a:off x="6911850" y="2451200"/>
              <a:ext cx="16300" cy="12700"/>
            </a:xfrm>
            <a:custGeom>
              <a:avLst/>
              <a:gdLst/>
              <a:ahLst/>
              <a:cxnLst/>
              <a:rect l="l" t="t" r="r" b="b"/>
              <a:pathLst>
                <a:path w="652" h="508" extrusionOk="0">
                  <a:moveTo>
                    <a:pt x="359" y="0"/>
                  </a:moveTo>
                  <a:cubicBezTo>
                    <a:pt x="108" y="0"/>
                    <a:pt x="0" y="413"/>
                    <a:pt x="318" y="499"/>
                  </a:cubicBezTo>
                  <a:cubicBezTo>
                    <a:pt x="336" y="505"/>
                    <a:pt x="355" y="508"/>
                    <a:pt x="374" y="508"/>
                  </a:cubicBezTo>
                  <a:cubicBezTo>
                    <a:pt x="463" y="508"/>
                    <a:pt x="563" y="448"/>
                    <a:pt x="618" y="366"/>
                  </a:cubicBezTo>
                  <a:cubicBezTo>
                    <a:pt x="652" y="232"/>
                    <a:pt x="618" y="99"/>
                    <a:pt x="485" y="32"/>
                  </a:cubicBezTo>
                  <a:cubicBezTo>
                    <a:pt x="440" y="10"/>
                    <a:pt x="398"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28"/>
            <p:cNvSpPr/>
            <p:nvPr/>
          </p:nvSpPr>
          <p:spPr>
            <a:xfrm>
              <a:off x="6966600" y="2335700"/>
              <a:ext cx="11600" cy="10350"/>
            </a:xfrm>
            <a:custGeom>
              <a:avLst/>
              <a:gdLst/>
              <a:ahLst/>
              <a:cxnLst/>
              <a:rect l="l" t="t" r="r" b="b"/>
              <a:pathLst>
                <a:path w="464" h="414" extrusionOk="0">
                  <a:moveTo>
                    <a:pt x="190" y="0"/>
                  </a:moveTo>
                  <a:cubicBezTo>
                    <a:pt x="1" y="0"/>
                    <a:pt x="165" y="413"/>
                    <a:pt x="302" y="413"/>
                  </a:cubicBezTo>
                  <a:cubicBezTo>
                    <a:pt x="337" y="413"/>
                    <a:pt x="371" y="385"/>
                    <a:pt x="396" y="316"/>
                  </a:cubicBezTo>
                  <a:cubicBezTo>
                    <a:pt x="463" y="182"/>
                    <a:pt x="396" y="49"/>
                    <a:pt x="263" y="16"/>
                  </a:cubicBezTo>
                  <a:cubicBezTo>
                    <a:pt x="234" y="5"/>
                    <a:pt x="210"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28"/>
            <p:cNvSpPr/>
            <p:nvPr/>
          </p:nvSpPr>
          <p:spPr>
            <a:xfrm>
              <a:off x="6884225" y="2308250"/>
              <a:ext cx="14750" cy="11850"/>
            </a:xfrm>
            <a:custGeom>
              <a:avLst/>
              <a:gdLst/>
              <a:ahLst/>
              <a:cxnLst/>
              <a:rect l="l" t="t" r="r" b="b"/>
              <a:pathLst>
                <a:path w="590" h="474" extrusionOk="0">
                  <a:moveTo>
                    <a:pt x="262" y="1"/>
                  </a:moveTo>
                  <a:cubicBezTo>
                    <a:pt x="165" y="1"/>
                    <a:pt x="81" y="44"/>
                    <a:pt x="55" y="146"/>
                  </a:cubicBezTo>
                  <a:cubicBezTo>
                    <a:pt x="1" y="310"/>
                    <a:pt x="124" y="473"/>
                    <a:pt x="280" y="473"/>
                  </a:cubicBezTo>
                  <a:cubicBezTo>
                    <a:pt x="316" y="473"/>
                    <a:pt x="352" y="465"/>
                    <a:pt x="389" y="447"/>
                  </a:cubicBezTo>
                  <a:cubicBezTo>
                    <a:pt x="589" y="346"/>
                    <a:pt x="556" y="80"/>
                    <a:pt x="356" y="13"/>
                  </a:cubicBezTo>
                  <a:cubicBezTo>
                    <a:pt x="324" y="5"/>
                    <a:pt x="293"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28"/>
            <p:cNvSpPr/>
            <p:nvPr/>
          </p:nvSpPr>
          <p:spPr>
            <a:xfrm>
              <a:off x="6868925" y="2327725"/>
              <a:ext cx="13950" cy="12100"/>
            </a:xfrm>
            <a:custGeom>
              <a:avLst/>
              <a:gdLst/>
              <a:ahLst/>
              <a:cxnLst/>
              <a:rect l="l" t="t" r="r" b="b"/>
              <a:pathLst>
                <a:path w="558" h="484" extrusionOk="0">
                  <a:moveTo>
                    <a:pt x="275" y="0"/>
                  </a:moveTo>
                  <a:cubicBezTo>
                    <a:pt x="194" y="0"/>
                    <a:pt x="113" y="43"/>
                    <a:pt x="67" y="135"/>
                  </a:cubicBezTo>
                  <a:cubicBezTo>
                    <a:pt x="0" y="235"/>
                    <a:pt x="67" y="401"/>
                    <a:pt x="167" y="468"/>
                  </a:cubicBezTo>
                  <a:cubicBezTo>
                    <a:pt x="198" y="478"/>
                    <a:pt x="228" y="483"/>
                    <a:pt x="258" y="483"/>
                  </a:cubicBezTo>
                  <a:cubicBezTo>
                    <a:pt x="422" y="483"/>
                    <a:pt x="557" y="337"/>
                    <a:pt x="501" y="168"/>
                  </a:cubicBezTo>
                  <a:cubicBezTo>
                    <a:pt x="465" y="60"/>
                    <a:pt x="370"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28"/>
            <p:cNvSpPr/>
            <p:nvPr/>
          </p:nvSpPr>
          <p:spPr>
            <a:xfrm>
              <a:off x="6895750" y="2263300"/>
              <a:ext cx="11550" cy="10250"/>
            </a:xfrm>
            <a:custGeom>
              <a:avLst/>
              <a:gdLst/>
              <a:ahLst/>
              <a:cxnLst/>
              <a:rect l="l" t="t" r="r" b="b"/>
              <a:pathLst>
                <a:path w="462" h="410" extrusionOk="0">
                  <a:moveTo>
                    <a:pt x="202" y="1"/>
                  </a:moveTo>
                  <a:cubicBezTo>
                    <a:pt x="0" y="1"/>
                    <a:pt x="201" y="410"/>
                    <a:pt x="340" y="410"/>
                  </a:cubicBezTo>
                  <a:cubicBezTo>
                    <a:pt x="377" y="410"/>
                    <a:pt x="409" y="382"/>
                    <a:pt x="428" y="310"/>
                  </a:cubicBezTo>
                  <a:cubicBezTo>
                    <a:pt x="462" y="176"/>
                    <a:pt x="395" y="43"/>
                    <a:pt x="262" y="10"/>
                  </a:cubicBezTo>
                  <a:cubicBezTo>
                    <a:pt x="239" y="3"/>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28"/>
            <p:cNvSpPr/>
            <p:nvPr/>
          </p:nvSpPr>
          <p:spPr>
            <a:xfrm>
              <a:off x="6772125" y="2166675"/>
              <a:ext cx="16775" cy="12850"/>
            </a:xfrm>
            <a:custGeom>
              <a:avLst/>
              <a:gdLst/>
              <a:ahLst/>
              <a:cxnLst/>
              <a:rect l="l" t="t" r="r" b="b"/>
              <a:pathLst>
                <a:path w="671" h="514" extrusionOk="0">
                  <a:moveTo>
                    <a:pt x="376" y="1"/>
                  </a:moveTo>
                  <a:cubicBezTo>
                    <a:pt x="176" y="1"/>
                    <a:pt x="1" y="282"/>
                    <a:pt x="236" y="439"/>
                  </a:cubicBezTo>
                  <a:cubicBezTo>
                    <a:pt x="286" y="489"/>
                    <a:pt x="345" y="514"/>
                    <a:pt x="403" y="514"/>
                  </a:cubicBezTo>
                  <a:cubicBezTo>
                    <a:pt x="462" y="514"/>
                    <a:pt x="520" y="489"/>
                    <a:pt x="570" y="439"/>
                  </a:cubicBezTo>
                  <a:cubicBezTo>
                    <a:pt x="670" y="339"/>
                    <a:pt x="637" y="172"/>
                    <a:pt x="537" y="72"/>
                  </a:cubicBezTo>
                  <a:cubicBezTo>
                    <a:pt x="487" y="22"/>
                    <a:pt x="430"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28"/>
            <p:cNvSpPr/>
            <p:nvPr/>
          </p:nvSpPr>
          <p:spPr>
            <a:xfrm>
              <a:off x="6738000" y="2180425"/>
              <a:ext cx="13350" cy="12400"/>
            </a:xfrm>
            <a:custGeom>
              <a:avLst/>
              <a:gdLst/>
              <a:ahLst/>
              <a:cxnLst/>
              <a:rect l="l" t="t" r="r" b="b"/>
              <a:pathLst>
                <a:path w="534" h="496" extrusionOk="0">
                  <a:moveTo>
                    <a:pt x="287" y="1"/>
                  </a:moveTo>
                  <a:cubicBezTo>
                    <a:pt x="259" y="1"/>
                    <a:pt x="230" y="8"/>
                    <a:pt x="200" y="22"/>
                  </a:cubicBezTo>
                  <a:cubicBezTo>
                    <a:pt x="67" y="56"/>
                    <a:pt x="0" y="189"/>
                    <a:pt x="34" y="322"/>
                  </a:cubicBezTo>
                  <a:cubicBezTo>
                    <a:pt x="62" y="409"/>
                    <a:pt x="166" y="496"/>
                    <a:pt x="280" y="496"/>
                  </a:cubicBezTo>
                  <a:cubicBezTo>
                    <a:pt x="298" y="496"/>
                    <a:pt x="316" y="494"/>
                    <a:pt x="334" y="489"/>
                  </a:cubicBezTo>
                  <a:cubicBezTo>
                    <a:pt x="467" y="423"/>
                    <a:pt x="534" y="289"/>
                    <a:pt x="501" y="189"/>
                  </a:cubicBezTo>
                  <a:cubicBezTo>
                    <a:pt x="475" y="85"/>
                    <a:pt x="388"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28"/>
            <p:cNvSpPr/>
            <p:nvPr/>
          </p:nvSpPr>
          <p:spPr>
            <a:xfrm>
              <a:off x="6841400" y="2189325"/>
              <a:ext cx="13100" cy="12675"/>
            </a:xfrm>
            <a:custGeom>
              <a:avLst/>
              <a:gdLst/>
              <a:ahLst/>
              <a:cxnLst/>
              <a:rect l="l" t="t" r="r" b="b"/>
              <a:pathLst>
                <a:path w="524" h="507" extrusionOk="0">
                  <a:moveTo>
                    <a:pt x="240" y="0"/>
                  </a:moveTo>
                  <a:cubicBezTo>
                    <a:pt x="128" y="0"/>
                    <a:pt x="15" y="71"/>
                    <a:pt x="1" y="233"/>
                  </a:cubicBezTo>
                  <a:cubicBezTo>
                    <a:pt x="1" y="367"/>
                    <a:pt x="67" y="467"/>
                    <a:pt x="201" y="500"/>
                  </a:cubicBezTo>
                  <a:cubicBezTo>
                    <a:pt x="218" y="505"/>
                    <a:pt x="236" y="507"/>
                    <a:pt x="253" y="507"/>
                  </a:cubicBezTo>
                  <a:cubicBezTo>
                    <a:pt x="367" y="507"/>
                    <a:pt x="468" y="416"/>
                    <a:pt x="468" y="300"/>
                  </a:cubicBezTo>
                  <a:cubicBezTo>
                    <a:pt x="523" y="114"/>
                    <a:pt x="382"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28"/>
            <p:cNvSpPr/>
            <p:nvPr/>
          </p:nvSpPr>
          <p:spPr>
            <a:xfrm>
              <a:off x="6831650" y="2120775"/>
              <a:ext cx="13950" cy="11900"/>
            </a:xfrm>
            <a:custGeom>
              <a:avLst/>
              <a:gdLst/>
              <a:ahLst/>
              <a:cxnLst/>
              <a:rect l="l" t="t" r="r" b="b"/>
              <a:pathLst>
                <a:path w="558" h="476" extrusionOk="0">
                  <a:moveTo>
                    <a:pt x="309" y="0"/>
                  </a:moveTo>
                  <a:cubicBezTo>
                    <a:pt x="292" y="0"/>
                    <a:pt x="275" y="2"/>
                    <a:pt x="257" y="7"/>
                  </a:cubicBezTo>
                  <a:cubicBezTo>
                    <a:pt x="0" y="71"/>
                    <a:pt x="52" y="475"/>
                    <a:pt x="325" y="475"/>
                  </a:cubicBezTo>
                  <a:cubicBezTo>
                    <a:pt x="335" y="475"/>
                    <a:pt x="346" y="475"/>
                    <a:pt x="357" y="474"/>
                  </a:cubicBezTo>
                  <a:cubicBezTo>
                    <a:pt x="491" y="474"/>
                    <a:pt x="557" y="340"/>
                    <a:pt x="557" y="207"/>
                  </a:cubicBezTo>
                  <a:cubicBezTo>
                    <a:pt x="528" y="91"/>
                    <a:pt x="424" y="0"/>
                    <a:pt x="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28"/>
            <p:cNvSpPr/>
            <p:nvPr/>
          </p:nvSpPr>
          <p:spPr>
            <a:xfrm>
              <a:off x="6687550" y="2129275"/>
              <a:ext cx="13350" cy="11700"/>
            </a:xfrm>
            <a:custGeom>
              <a:avLst/>
              <a:gdLst/>
              <a:ahLst/>
              <a:cxnLst/>
              <a:rect l="l" t="t" r="r" b="b"/>
              <a:pathLst>
                <a:path w="534" h="468" extrusionOk="0">
                  <a:moveTo>
                    <a:pt x="284" y="0"/>
                  </a:moveTo>
                  <a:cubicBezTo>
                    <a:pt x="117" y="0"/>
                    <a:pt x="17" y="134"/>
                    <a:pt x="17" y="267"/>
                  </a:cubicBezTo>
                  <a:cubicBezTo>
                    <a:pt x="0" y="400"/>
                    <a:pt x="134" y="467"/>
                    <a:pt x="267" y="467"/>
                  </a:cubicBezTo>
                  <a:cubicBezTo>
                    <a:pt x="400" y="467"/>
                    <a:pt x="534" y="400"/>
                    <a:pt x="517" y="267"/>
                  </a:cubicBezTo>
                  <a:cubicBezTo>
                    <a:pt x="517" y="134"/>
                    <a:pt x="384"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28"/>
            <p:cNvSpPr/>
            <p:nvPr/>
          </p:nvSpPr>
          <p:spPr>
            <a:xfrm>
              <a:off x="6703800" y="2114875"/>
              <a:ext cx="13375" cy="12125"/>
            </a:xfrm>
            <a:custGeom>
              <a:avLst/>
              <a:gdLst/>
              <a:ahLst/>
              <a:cxnLst/>
              <a:rect l="l" t="t" r="r" b="b"/>
              <a:pathLst>
                <a:path w="535" h="485" extrusionOk="0">
                  <a:moveTo>
                    <a:pt x="284" y="1"/>
                  </a:moveTo>
                  <a:cubicBezTo>
                    <a:pt x="217" y="1"/>
                    <a:pt x="151" y="26"/>
                    <a:pt x="101" y="76"/>
                  </a:cubicBezTo>
                  <a:cubicBezTo>
                    <a:pt x="1" y="142"/>
                    <a:pt x="1" y="309"/>
                    <a:pt x="101" y="409"/>
                  </a:cubicBezTo>
                  <a:cubicBezTo>
                    <a:pt x="151" y="459"/>
                    <a:pt x="217" y="484"/>
                    <a:pt x="284" y="484"/>
                  </a:cubicBezTo>
                  <a:cubicBezTo>
                    <a:pt x="351" y="484"/>
                    <a:pt x="418" y="459"/>
                    <a:pt x="468" y="409"/>
                  </a:cubicBezTo>
                  <a:cubicBezTo>
                    <a:pt x="534" y="309"/>
                    <a:pt x="534" y="142"/>
                    <a:pt x="468" y="76"/>
                  </a:cubicBezTo>
                  <a:cubicBezTo>
                    <a:pt x="418" y="26"/>
                    <a:pt x="351"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28"/>
            <p:cNvSpPr/>
            <p:nvPr/>
          </p:nvSpPr>
          <p:spPr>
            <a:xfrm>
              <a:off x="6727150" y="2040500"/>
              <a:ext cx="14600" cy="13125"/>
            </a:xfrm>
            <a:custGeom>
              <a:avLst/>
              <a:gdLst/>
              <a:ahLst/>
              <a:cxnLst/>
              <a:rect l="l" t="t" r="r" b="b"/>
              <a:pathLst>
                <a:path w="584" h="525" extrusionOk="0">
                  <a:moveTo>
                    <a:pt x="252" y="0"/>
                  </a:moveTo>
                  <a:cubicBezTo>
                    <a:pt x="153" y="0"/>
                    <a:pt x="59" y="55"/>
                    <a:pt x="34" y="182"/>
                  </a:cubicBezTo>
                  <a:cubicBezTo>
                    <a:pt x="1" y="315"/>
                    <a:pt x="67" y="449"/>
                    <a:pt x="201" y="516"/>
                  </a:cubicBezTo>
                  <a:cubicBezTo>
                    <a:pt x="218" y="521"/>
                    <a:pt x="236" y="524"/>
                    <a:pt x="255" y="524"/>
                  </a:cubicBezTo>
                  <a:cubicBezTo>
                    <a:pt x="344" y="524"/>
                    <a:pt x="440" y="459"/>
                    <a:pt x="468" y="349"/>
                  </a:cubicBezTo>
                  <a:lnTo>
                    <a:pt x="501" y="349"/>
                  </a:lnTo>
                  <a:cubicBezTo>
                    <a:pt x="583" y="143"/>
                    <a:pt x="41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28"/>
            <p:cNvSpPr/>
            <p:nvPr/>
          </p:nvSpPr>
          <p:spPr>
            <a:xfrm>
              <a:off x="6768575" y="3719775"/>
              <a:ext cx="15300" cy="12450"/>
            </a:xfrm>
            <a:custGeom>
              <a:avLst/>
              <a:gdLst/>
              <a:ahLst/>
              <a:cxnLst/>
              <a:rect l="l" t="t" r="r" b="b"/>
              <a:pathLst>
                <a:path w="612" h="498" extrusionOk="0">
                  <a:moveTo>
                    <a:pt x="339" y="1"/>
                  </a:moveTo>
                  <a:cubicBezTo>
                    <a:pt x="262" y="1"/>
                    <a:pt x="185" y="45"/>
                    <a:pt x="145" y="126"/>
                  </a:cubicBezTo>
                  <a:cubicBezTo>
                    <a:pt x="1" y="294"/>
                    <a:pt x="169" y="497"/>
                    <a:pt x="349" y="497"/>
                  </a:cubicBezTo>
                  <a:cubicBezTo>
                    <a:pt x="418" y="497"/>
                    <a:pt x="489" y="467"/>
                    <a:pt x="545" y="393"/>
                  </a:cubicBezTo>
                  <a:cubicBezTo>
                    <a:pt x="612" y="293"/>
                    <a:pt x="579" y="126"/>
                    <a:pt x="478" y="59"/>
                  </a:cubicBezTo>
                  <a:cubicBezTo>
                    <a:pt x="439" y="20"/>
                    <a:pt x="389" y="1"/>
                    <a:pt x="3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28"/>
            <p:cNvSpPr/>
            <p:nvPr/>
          </p:nvSpPr>
          <p:spPr>
            <a:xfrm>
              <a:off x="6776400" y="3674425"/>
              <a:ext cx="12500" cy="10225"/>
            </a:xfrm>
            <a:custGeom>
              <a:avLst/>
              <a:gdLst/>
              <a:ahLst/>
              <a:cxnLst/>
              <a:rect l="l" t="t" r="r" b="b"/>
              <a:pathLst>
                <a:path w="500" h="409" extrusionOk="0">
                  <a:moveTo>
                    <a:pt x="222" y="1"/>
                  </a:moveTo>
                  <a:cubicBezTo>
                    <a:pt x="1" y="1"/>
                    <a:pt x="241" y="408"/>
                    <a:pt x="383" y="408"/>
                  </a:cubicBezTo>
                  <a:cubicBezTo>
                    <a:pt x="421" y="408"/>
                    <a:pt x="452" y="379"/>
                    <a:pt x="466" y="305"/>
                  </a:cubicBezTo>
                  <a:cubicBezTo>
                    <a:pt x="499" y="172"/>
                    <a:pt x="399" y="38"/>
                    <a:pt x="266" y="5"/>
                  </a:cubicBezTo>
                  <a:cubicBezTo>
                    <a:pt x="249" y="2"/>
                    <a:pt x="235" y="1"/>
                    <a:pt x="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28"/>
            <p:cNvSpPr/>
            <p:nvPr/>
          </p:nvSpPr>
          <p:spPr>
            <a:xfrm>
              <a:off x="6855025" y="3571425"/>
              <a:ext cx="15600" cy="12500"/>
            </a:xfrm>
            <a:custGeom>
              <a:avLst/>
              <a:gdLst/>
              <a:ahLst/>
              <a:cxnLst/>
              <a:rect l="l" t="t" r="r" b="b"/>
              <a:pathLst>
                <a:path w="624" h="500" extrusionOk="0">
                  <a:moveTo>
                    <a:pt x="353" y="1"/>
                  </a:moveTo>
                  <a:cubicBezTo>
                    <a:pt x="161" y="1"/>
                    <a:pt x="0" y="294"/>
                    <a:pt x="189" y="456"/>
                  </a:cubicBezTo>
                  <a:cubicBezTo>
                    <a:pt x="245" y="483"/>
                    <a:pt x="300" y="500"/>
                    <a:pt x="353" y="500"/>
                  </a:cubicBezTo>
                  <a:cubicBezTo>
                    <a:pt x="428" y="500"/>
                    <a:pt x="498" y="467"/>
                    <a:pt x="556" y="389"/>
                  </a:cubicBezTo>
                  <a:cubicBezTo>
                    <a:pt x="623" y="289"/>
                    <a:pt x="590" y="155"/>
                    <a:pt x="490" y="55"/>
                  </a:cubicBezTo>
                  <a:cubicBezTo>
                    <a:pt x="445" y="17"/>
                    <a:pt x="398"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28"/>
            <p:cNvSpPr/>
            <p:nvPr/>
          </p:nvSpPr>
          <p:spPr>
            <a:xfrm>
              <a:off x="6803050" y="3645325"/>
              <a:ext cx="14200" cy="12050"/>
            </a:xfrm>
            <a:custGeom>
              <a:avLst/>
              <a:gdLst/>
              <a:ahLst/>
              <a:cxnLst/>
              <a:rect l="l" t="t" r="r" b="b"/>
              <a:pathLst>
                <a:path w="568" h="482" extrusionOk="0">
                  <a:moveTo>
                    <a:pt x="310" y="0"/>
                  </a:moveTo>
                  <a:cubicBezTo>
                    <a:pt x="228" y="0"/>
                    <a:pt x="143" y="37"/>
                    <a:pt x="100" y="102"/>
                  </a:cubicBezTo>
                  <a:cubicBezTo>
                    <a:pt x="0" y="202"/>
                    <a:pt x="33" y="368"/>
                    <a:pt x="134" y="435"/>
                  </a:cubicBezTo>
                  <a:cubicBezTo>
                    <a:pt x="179" y="465"/>
                    <a:pt x="237" y="482"/>
                    <a:pt x="294" y="482"/>
                  </a:cubicBezTo>
                  <a:cubicBezTo>
                    <a:pt x="363" y="482"/>
                    <a:pt x="430" y="457"/>
                    <a:pt x="467" y="402"/>
                  </a:cubicBezTo>
                  <a:cubicBezTo>
                    <a:pt x="567" y="268"/>
                    <a:pt x="534" y="135"/>
                    <a:pt x="434" y="35"/>
                  </a:cubicBezTo>
                  <a:cubicBezTo>
                    <a:pt x="398" y="11"/>
                    <a:pt x="354"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28"/>
            <p:cNvSpPr/>
            <p:nvPr/>
          </p:nvSpPr>
          <p:spPr>
            <a:xfrm>
              <a:off x="6660575" y="3707275"/>
              <a:ext cx="18075" cy="12125"/>
            </a:xfrm>
            <a:custGeom>
              <a:avLst/>
              <a:gdLst/>
              <a:ahLst/>
              <a:cxnLst/>
              <a:rect l="l" t="t" r="r" b="b"/>
              <a:pathLst>
                <a:path w="723" h="485" extrusionOk="0">
                  <a:moveTo>
                    <a:pt x="374" y="0"/>
                  </a:moveTo>
                  <a:cubicBezTo>
                    <a:pt x="339" y="0"/>
                    <a:pt x="301" y="8"/>
                    <a:pt x="262" y="25"/>
                  </a:cubicBezTo>
                  <a:cubicBezTo>
                    <a:pt x="1" y="141"/>
                    <a:pt x="118" y="484"/>
                    <a:pt x="350" y="484"/>
                  </a:cubicBezTo>
                  <a:cubicBezTo>
                    <a:pt x="385" y="484"/>
                    <a:pt x="423" y="476"/>
                    <a:pt x="462" y="459"/>
                  </a:cubicBezTo>
                  <a:cubicBezTo>
                    <a:pt x="723" y="343"/>
                    <a:pt x="606"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28"/>
            <p:cNvSpPr/>
            <p:nvPr/>
          </p:nvSpPr>
          <p:spPr>
            <a:xfrm>
              <a:off x="6675450" y="3585100"/>
              <a:ext cx="13000" cy="12075"/>
            </a:xfrm>
            <a:custGeom>
              <a:avLst/>
              <a:gdLst/>
              <a:ahLst/>
              <a:cxnLst/>
              <a:rect l="l" t="t" r="r" b="b"/>
              <a:pathLst>
                <a:path w="520" h="483" extrusionOk="0">
                  <a:moveTo>
                    <a:pt x="241" y="1"/>
                  </a:moveTo>
                  <a:cubicBezTo>
                    <a:pt x="135" y="1"/>
                    <a:pt x="30" y="64"/>
                    <a:pt x="0" y="209"/>
                  </a:cubicBezTo>
                  <a:cubicBezTo>
                    <a:pt x="0" y="342"/>
                    <a:pt x="67" y="442"/>
                    <a:pt x="201" y="476"/>
                  </a:cubicBezTo>
                  <a:cubicBezTo>
                    <a:pt x="218" y="480"/>
                    <a:pt x="236" y="482"/>
                    <a:pt x="253" y="482"/>
                  </a:cubicBezTo>
                  <a:cubicBezTo>
                    <a:pt x="367" y="482"/>
                    <a:pt x="472" y="392"/>
                    <a:pt x="501" y="276"/>
                  </a:cubicBezTo>
                  <a:cubicBezTo>
                    <a:pt x="520" y="106"/>
                    <a:pt x="379"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28"/>
            <p:cNvSpPr/>
            <p:nvPr/>
          </p:nvSpPr>
          <p:spPr>
            <a:xfrm>
              <a:off x="6732400" y="3611550"/>
              <a:ext cx="14950" cy="8175"/>
            </a:xfrm>
            <a:custGeom>
              <a:avLst/>
              <a:gdLst/>
              <a:ahLst/>
              <a:cxnLst/>
              <a:rect l="l" t="t" r="r" b="b"/>
              <a:pathLst>
                <a:path w="598" h="327" extrusionOk="0">
                  <a:moveTo>
                    <a:pt x="483" y="1"/>
                  </a:moveTo>
                  <a:cubicBezTo>
                    <a:pt x="316" y="1"/>
                    <a:pt x="1" y="225"/>
                    <a:pt x="258" y="318"/>
                  </a:cubicBezTo>
                  <a:cubicBezTo>
                    <a:pt x="280" y="324"/>
                    <a:pt x="303" y="327"/>
                    <a:pt x="326" y="327"/>
                  </a:cubicBezTo>
                  <a:cubicBezTo>
                    <a:pt x="434" y="327"/>
                    <a:pt x="530" y="262"/>
                    <a:pt x="558" y="152"/>
                  </a:cubicBezTo>
                  <a:cubicBezTo>
                    <a:pt x="598" y="42"/>
                    <a:pt x="554"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28"/>
            <p:cNvSpPr/>
            <p:nvPr/>
          </p:nvSpPr>
          <p:spPr>
            <a:xfrm>
              <a:off x="6585375" y="3747625"/>
              <a:ext cx="14925" cy="11850"/>
            </a:xfrm>
            <a:custGeom>
              <a:avLst/>
              <a:gdLst/>
              <a:ahLst/>
              <a:cxnLst/>
              <a:rect l="l" t="t" r="r" b="b"/>
              <a:pathLst>
                <a:path w="597" h="474" extrusionOk="0">
                  <a:moveTo>
                    <a:pt x="249" y="1"/>
                  </a:moveTo>
                  <a:cubicBezTo>
                    <a:pt x="202" y="1"/>
                    <a:pt x="151" y="14"/>
                    <a:pt x="101" y="46"/>
                  </a:cubicBezTo>
                  <a:cubicBezTo>
                    <a:pt x="1" y="146"/>
                    <a:pt x="1" y="279"/>
                    <a:pt x="68" y="379"/>
                  </a:cubicBezTo>
                  <a:cubicBezTo>
                    <a:pt x="126" y="438"/>
                    <a:pt x="206" y="473"/>
                    <a:pt x="283" y="473"/>
                  </a:cubicBezTo>
                  <a:cubicBezTo>
                    <a:pt x="339" y="473"/>
                    <a:pt x="393" y="455"/>
                    <a:pt x="435" y="413"/>
                  </a:cubicBezTo>
                  <a:cubicBezTo>
                    <a:pt x="597" y="250"/>
                    <a:pt x="452" y="1"/>
                    <a:pt x="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28"/>
            <p:cNvSpPr/>
            <p:nvPr/>
          </p:nvSpPr>
          <p:spPr>
            <a:xfrm>
              <a:off x="6537850" y="3738750"/>
              <a:ext cx="13000" cy="12175"/>
            </a:xfrm>
            <a:custGeom>
              <a:avLst/>
              <a:gdLst/>
              <a:ahLst/>
              <a:cxnLst/>
              <a:rect l="l" t="t" r="r" b="b"/>
              <a:pathLst>
                <a:path w="520" h="487" extrusionOk="0">
                  <a:moveTo>
                    <a:pt x="234" y="1"/>
                  </a:moveTo>
                  <a:cubicBezTo>
                    <a:pt x="101" y="34"/>
                    <a:pt x="1" y="134"/>
                    <a:pt x="34" y="267"/>
                  </a:cubicBezTo>
                  <a:cubicBezTo>
                    <a:pt x="49" y="418"/>
                    <a:pt x="152" y="487"/>
                    <a:pt x="258" y="487"/>
                  </a:cubicBezTo>
                  <a:cubicBezTo>
                    <a:pt x="386" y="487"/>
                    <a:pt x="519" y="384"/>
                    <a:pt x="501" y="201"/>
                  </a:cubicBezTo>
                  <a:cubicBezTo>
                    <a:pt x="468" y="67"/>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28"/>
            <p:cNvSpPr/>
            <p:nvPr/>
          </p:nvSpPr>
          <p:spPr>
            <a:xfrm>
              <a:off x="6586225" y="3715375"/>
              <a:ext cx="13350" cy="11750"/>
            </a:xfrm>
            <a:custGeom>
              <a:avLst/>
              <a:gdLst/>
              <a:ahLst/>
              <a:cxnLst/>
              <a:rect l="l" t="t" r="r" b="b"/>
              <a:pathLst>
                <a:path w="534" h="470" extrusionOk="0">
                  <a:moveTo>
                    <a:pt x="281" y="0"/>
                  </a:moveTo>
                  <a:cubicBezTo>
                    <a:pt x="242" y="0"/>
                    <a:pt x="202" y="11"/>
                    <a:pt x="167" y="35"/>
                  </a:cubicBezTo>
                  <a:cubicBezTo>
                    <a:pt x="34" y="102"/>
                    <a:pt x="0" y="235"/>
                    <a:pt x="67" y="368"/>
                  </a:cubicBezTo>
                  <a:cubicBezTo>
                    <a:pt x="110" y="433"/>
                    <a:pt x="195" y="470"/>
                    <a:pt x="276" y="470"/>
                  </a:cubicBezTo>
                  <a:cubicBezTo>
                    <a:pt x="321" y="470"/>
                    <a:pt x="365" y="459"/>
                    <a:pt x="401" y="435"/>
                  </a:cubicBezTo>
                  <a:cubicBezTo>
                    <a:pt x="501" y="368"/>
                    <a:pt x="534" y="235"/>
                    <a:pt x="467" y="102"/>
                  </a:cubicBezTo>
                  <a:cubicBezTo>
                    <a:pt x="424" y="37"/>
                    <a:pt x="353"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28"/>
            <p:cNvSpPr/>
            <p:nvPr/>
          </p:nvSpPr>
          <p:spPr>
            <a:xfrm>
              <a:off x="6497825" y="3793300"/>
              <a:ext cx="13125" cy="12050"/>
            </a:xfrm>
            <a:custGeom>
              <a:avLst/>
              <a:gdLst/>
              <a:ahLst/>
              <a:cxnLst/>
              <a:rect l="l" t="t" r="r" b="b"/>
              <a:pathLst>
                <a:path w="525" h="482" extrusionOk="0">
                  <a:moveTo>
                    <a:pt x="279" y="0"/>
                  </a:moveTo>
                  <a:cubicBezTo>
                    <a:pt x="230" y="0"/>
                    <a:pt x="179" y="17"/>
                    <a:pt x="134" y="53"/>
                  </a:cubicBezTo>
                  <a:cubicBezTo>
                    <a:pt x="0" y="154"/>
                    <a:pt x="0" y="287"/>
                    <a:pt x="100" y="387"/>
                  </a:cubicBezTo>
                  <a:cubicBezTo>
                    <a:pt x="152" y="452"/>
                    <a:pt x="225" y="482"/>
                    <a:pt x="294" y="482"/>
                  </a:cubicBezTo>
                  <a:cubicBezTo>
                    <a:pt x="401" y="482"/>
                    <a:pt x="501" y="409"/>
                    <a:pt x="501" y="287"/>
                  </a:cubicBezTo>
                  <a:cubicBezTo>
                    <a:pt x="525" y="117"/>
                    <a:pt x="408"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28"/>
            <p:cNvSpPr/>
            <p:nvPr/>
          </p:nvSpPr>
          <p:spPr>
            <a:xfrm>
              <a:off x="6233475" y="3810475"/>
              <a:ext cx="12525" cy="11850"/>
            </a:xfrm>
            <a:custGeom>
              <a:avLst/>
              <a:gdLst/>
              <a:ahLst/>
              <a:cxnLst/>
              <a:rect l="l" t="t" r="r" b="b"/>
              <a:pathLst>
                <a:path w="501" h="474" extrusionOk="0">
                  <a:moveTo>
                    <a:pt x="234" y="0"/>
                  </a:moveTo>
                  <a:cubicBezTo>
                    <a:pt x="67" y="0"/>
                    <a:pt x="0" y="134"/>
                    <a:pt x="0" y="267"/>
                  </a:cubicBezTo>
                  <a:cubicBezTo>
                    <a:pt x="0" y="383"/>
                    <a:pt x="101" y="474"/>
                    <a:pt x="215" y="474"/>
                  </a:cubicBezTo>
                  <a:cubicBezTo>
                    <a:pt x="232" y="474"/>
                    <a:pt x="249" y="472"/>
                    <a:pt x="267" y="467"/>
                  </a:cubicBezTo>
                  <a:cubicBezTo>
                    <a:pt x="400" y="467"/>
                    <a:pt x="501" y="334"/>
                    <a:pt x="467" y="234"/>
                  </a:cubicBezTo>
                  <a:cubicBezTo>
                    <a:pt x="467" y="100"/>
                    <a:pt x="334"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28"/>
            <p:cNvSpPr/>
            <p:nvPr/>
          </p:nvSpPr>
          <p:spPr>
            <a:xfrm>
              <a:off x="6165175" y="3779025"/>
              <a:ext cx="18200" cy="12050"/>
            </a:xfrm>
            <a:custGeom>
              <a:avLst/>
              <a:gdLst/>
              <a:ahLst/>
              <a:cxnLst/>
              <a:rect l="l" t="t" r="r" b="b"/>
              <a:pathLst>
                <a:path w="728" h="482" extrusionOk="0">
                  <a:moveTo>
                    <a:pt x="358" y="0"/>
                  </a:moveTo>
                  <a:cubicBezTo>
                    <a:pt x="122" y="0"/>
                    <a:pt x="1" y="370"/>
                    <a:pt x="264" y="458"/>
                  </a:cubicBezTo>
                  <a:cubicBezTo>
                    <a:pt x="301" y="474"/>
                    <a:pt x="336" y="481"/>
                    <a:pt x="370" y="481"/>
                  </a:cubicBezTo>
                  <a:cubicBezTo>
                    <a:pt x="606" y="481"/>
                    <a:pt x="727" y="112"/>
                    <a:pt x="464" y="24"/>
                  </a:cubicBezTo>
                  <a:cubicBezTo>
                    <a:pt x="427" y="8"/>
                    <a:pt x="391"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28"/>
            <p:cNvSpPr/>
            <p:nvPr/>
          </p:nvSpPr>
          <p:spPr>
            <a:xfrm>
              <a:off x="6284325" y="3781700"/>
              <a:ext cx="12550" cy="12125"/>
            </a:xfrm>
            <a:custGeom>
              <a:avLst/>
              <a:gdLst/>
              <a:ahLst/>
              <a:cxnLst/>
              <a:rect l="l" t="t" r="r" b="b"/>
              <a:pathLst>
                <a:path w="502" h="485" extrusionOk="0">
                  <a:moveTo>
                    <a:pt x="251" y="0"/>
                  </a:moveTo>
                  <a:cubicBezTo>
                    <a:pt x="126" y="0"/>
                    <a:pt x="1" y="84"/>
                    <a:pt x="1" y="251"/>
                  </a:cubicBezTo>
                  <a:cubicBezTo>
                    <a:pt x="1" y="384"/>
                    <a:pt x="101" y="484"/>
                    <a:pt x="234" y="484"/>
                  </a:cubicBezTo>
                  <a:cubicBezTo>
                    <a:pt x="368" y="484"/>
                    <a:pt x="501" y="384"/>
                    <a:pt x="501" y="251"/>
                  </a:cubicBezTo>
                  <a:cubicBezTo>
                    <a:pt x="501" y="84"/>
                    <a:pt x="376"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28"/>
            <p:cNvSpPr/>
            <p:nvPr/>
          </p:nvSpPr>
          <p:spPr>
            <a:xfrm>
              <a:off x="6245975" y="3836475"/>
              <a:ext cx="13375" cy="12225"/>
            </a:xfrm>
            <a:custGeom>
              <a:avLst/>
              <a:gdLst/>
              <a:ahLst/>
              <a:cxnLst/>
              <a:rect l="l" t="t" r="r" b="b"/>
              <a:pathLst>
                <a:path w="535" h="489" extrusionOk="0">
                  <a:moveTo>
                    <a:pt x="286" y="1"/>
                  </a:moveTo>
                  <a:cubicBezTo>
                    <a:pt x="212" y="1"/>
                    <a:pt x="139" y="36"/>
                    <a:pt x="101" y="94"/>
                  </a:cubicBezTo>
                  <a:cubicBezTo>
                    <a:pt x="1" y="194"/>
                    <a:pt x="34" y="328"/>
                    <a:pt x="134" y="428"/>
                  </a:cubicBezTo>
                  <a:cubicBezTo>
                    <a:pt x="176" y="470"/>
                    <a:pt x="229" y="488"/>
                    <a:pt x="283" y="488"/>
                  </a:cubicBezTo>
                  <a:cubicBezTo>
                    <a:pt x="356" y="488"/>
                    <a:pt x="429" y="453"/>
                    <a:pt x="468" y="395"/>
                  </a:cubicBezTo>
                  <a:cubicBezTo>
                    <a:pt x="534" y="295"/>
                    <a:pt x="534" y="128"/>
                    <a:pt x="434" y="61"/>
                  </a:cubicBezTo>
                  <a:cubicBezTo>
                    <a:pt x="392" y="19"/>
                    <a:pt x="33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28"/>
            <p:cNvSpPr/>
            <p:nvPr/>
          </p:nvSpPr>
          <p:spPr>
            <a:xfrm>
              <a:off x="6090150" y="3793575"/>
              <a:ext cx="14775" cy="8025"/>
            </a:xfrm>
            <a:custGeom>
              <a:avLst/>
              <a:gdLst/>
              <a:ahLst/>
              <a:cxnLst/>
              <a:rect l="l" t="t" r="r" b="b"/>
              <a:pathLst>
                <a:path w="591" h="321" extrusionOk="0">
                  <a:moveTo>
                    <a:pt x="261" y="1"/>
                  </a:moveTo>
                  <a:cubicBezTo>
                    <a:pt x="153" y="1"/>
                    <a:pt x="57" y="65"/>
                    <a:pt x="29" y="176"/>
                  </a:cubicBezTo>
                  <a:cubicBezTo>
                    <a:pt x="0" y="281"/>
                    <a:pt x="43" y="321"/>
                    <a:pt x="111" y="321"/>
                  </a:cubicBezTo>
                  <a:cubicBezTo>
                    <a:pt x="277" y="321"/>
                    <a:pt x="591" y="80"/>
                    <a:pt x="329" y="9"/>
                  </a:cubicBezTo>
                  <a:cubicBezTo>
                    <a:pt x="306" y="3"/>
                    <a:pt x="284"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28"/>
            <p:cNvSpPr/>
            <p:nvPr/>
          </p:nvSpPr>
          <p:spPr>
            <a:xfrm>
              <a:off x="6066200" y="3778025"/>
              <a:ext cx="13850" cy="11950"/>
            </a:xfrm>
            <a:custGeom>
              <a:avLst/>
              <a:gdLst/>
              <a:ahLst/>
              <a:cxnLst/>
              <a:rect l="l" t="t" r="r" b="b"/>
              <a:pathLst>
                <a:path w="554" h="478" extrusionOk="0">
                  <a:moveTo>
                    <a:pt x="278" y="1"/>
                  </a:moveTo>
                  <a:cubicBezTo>
                    <a:pt x="136" y="1"/>
                    <a:pt x="0" y="139"/>
                    <a:pt x="53" y="298"/>
                  </a:cubicBezTo>
                  <a:cubicBezTo>
                    <a:pt x="88" y="419"/>
                    <a:pt x="185" y="477"/>
                    <a:pt x="285" y="477"/>
                  </a:cubicBezTo>
                  <a:cubicBezTo>
                    <a:pt x="378" y="477"/>
                    <a:pt x="472" y="427"/>
                    <a:pt x="520" y="331"/>
                  </a:cubicBezTo>
                  <a:cubicBezTo>
                    <a:pt x="553" y="231"/>
                    <a:pt x="520" y="64"/>
                    <a:pt x="387" y="31"/>
                  </a:cubicBezTo>
                  <a:cubicBezTo>
                    <a:pt x="352" y="10"/>
                    <a:pt x="315"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28"/>
            <p:cNvSpPr/>
            <p:nvPr/>
          </p:nvSpPr>
          <p:spPr>
            <a:xfrm>
              <a:off x="6411950" y="3833125"/>
              <a:ext cx="14400" cy="9050"/>
            </a:xfrm>
            <a:custGeom>
              <a:avLst/>
              <a:gdLst/>
              <a:ahLst/>
              <a:cxnLst/>
              <a:rect l="l" t="t" r="r" b="b"/>
              <a:pathLst>
                <a:path w="576" h="362" extrusionOk="0">
                  <a:moveTo>
                    <a:pt x="482" y="1"/>
                  </a:moveTo>
                  <a:cubicBezTo>
                    <a:pt x="317" y="1"/>
                    <a:pt x="0" y="312"/>
                    <a:pt x="300" y="362"/>
                  </a:cubicBezTo>
                  <a:cubicBezTo>
                    <a:pt x="433" y="362"/>
                    <a:pt x="533" y="262"/>
                    <a:pt x="567" y="128"/>
                  </a:cubicBezTo>
                  <a:cubicBezTo>
                    <a:pt x="575" y="36"/>
                    <a:pt x="53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28"/>
            <p:cNvSpPr/>
            <p:nvPr/>
          </p:nvSpPr>
          <p:spPr>
            <a:xfrm>
              <a:off x="6257650" y="3876175"/>
              <a:ext cx="13500" cy="12225"/>
            </a:xfrm>
            <a:custGeom>
              <a:avLst/>
              <a:gdLst/>
              <a:ahLst/>
              <a:cxnLst/>
              <a:rect l="l" t="t" r="r" b="b"/>
              <a:pathLst>
                <a:path w="540" h="489" extrusionOk="0">
                  <a:moveTo>
                    <a:pt x="253" y="1"/>
                  </a:moveTo>
                  <a:cubicBezTo>
                    <a:pt x="236" y="1"/>
                    <a:pt x="218" y="3"/>
                    <a:pt x="201" y="7"/>
                  </a:cubicBezTo>
                  <a:cubicBezTo>
                    <a:pt x="67" y="41"/>
                    <a:pt x="1" y="174"/>
                    <a:pt x="34" y="308"/>
                  </a:cubicBezTo>
                  <a:cubicBezTo>
                    <a:pt x="62" y="433"/>
                    <a:pt x="160" y="489"/>
                    <a:pt x="260" y="489"/>
                  </a:cubicBezTo>
                  <a:cubicBezTo>
                    <a:pt x="398" y="489"/>
                    <a:pt x="540" y="382"/>
                    <a:pt x="501" y="208"/>
                  </a:cubicBezTo>
                  <a:cubicBezTo>
                    <a:pt x="472" y="92"/>
                    <a:pt x="367" y="1"/>
                    <a:pt x="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28"/>
            <p:cNvSpPr/>
            <p:nvPr/>
          </p:nvSpPr>
          <p:spPr>
            <a:xfrm>
              <a:off x="6157900" y="3849425"/>
              <a:ext cx="11375" cy="9525"/>
            </a:xfrm>
            <a:custGeom>
              <a:avLst/>
              <a:gdLst/>
              <a:ahLst/>
              <a:cxnLst/>
              <a:rect l="l" t="t" r="r" b="b"/>
              <a:pathLst>
                <a:path w="455" h="381" extrusionOk="0">
                  <a:moveTo>
                    <a:pt x="193" y="1"/>
                  </a:moveTo>
                  <a:cubicBezTo>
                    <a:pt x="0" y="1"/>
                    <a:pt x="212" y="380"/>
                    <a:pt x="359" y="380"/>
                  </a:cubicBezTo>
                  <a:cubicBezTo>
                    <a:pt x="399" y="380"/>
                    <a:pt x="434" y="351"/>
                    <a:pt x="455" y="277"/>
                  </a:cubicBezTo>
                  <a:cubicBezTo>
                    <a:pt x="455" y="143"/>
                    <a:pt x="388" y="10"/>
                    <a:pt x="255" y="10"/>
                  </a:cubicBezTo>
                  <a:cubicBezTo>
                    <a:pt x="231" y="4"/>
                    <a:pt x="210"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28"/>
            <p:cNvSpPr/>
            <p:nvPr/>
          </p:nvSpPr>
          <p:spPr>
            <a:xfrm>
              <a:off x="6178825" y="3869025"/>
              <a:ext cx="15250" cy="7350"/>
            </a:xfrm>
            <a:custGeom>
              <a:avLst/>
              <a:gdLst/>
              <a:ahLst/>
              <a:cxnLst/>
              <a:rect l="l" t="t" r="r" b="b"/>
              <a:pathLst>
                <a:path w="610" h="294" extrusionOk="0">
                  <a:moveTo>
                    <a:pt x="453" y="0"/>
                  </a:moveTo>
                  <a:cubicBezTo>
                    <a:pt x="279" y="0"/>
                    <a:pt x="1" y="151"/>
                    <a:pt x="218" y="260"/>
                  </a:cubicBezTo>
                  <a:cubicBezTo>
                    <a:pt x="263" y="282"/>
                    <a:pt x="307" y="293"/>
                    <a:pt x="349" y="293"/>
                  </a:cubicBezTo>
                  <a:cubicBezTo>
                    <a:pt x="433" y="293"/>
                    <a:pt x="507" y="249"/>
                    <a:pt x="552" y="160"/>
                  </a:cubicBezTo>
                  <a:cubicBezTo>
                    <a:pt x="610" y="44"/>
                    <a:pt x="546" y="0"/>
                    <a:pt x="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28"/>
            <p:cNvSpPr/>
            <p:nvPr/>
          </p:nvSpPr>
          <p:spPr>
            <a:xfrm>
              <a:off x="6010375" y="3796975"/>
              <a:ext cx="13975" cy="8375"/>
            </a:xfrm>
            <a:custGeom>
              <a:avLst/>
              <a:gdLst/>
              <a:ahLst/>
              <a:cxnLst/>
              <a:rect l="l" t="t" r="r" b="b"/>
              <a:pathLst>
                <a:path w="559" h="335" extrusionOk="0">
                  <a:moveTo>
                    <a:pt x="232" y="0"/>
                  </a:moveTo>
                  <a:cubicBezTo>
                    <a:pt x="118" y="0"/>
                    <a:pt x="18" y="91"/>
                    <a:pt x="18" y="207"/>
                  </a:cubicBezTo>
                  <a:cubicBezTo>
                    <a:pt x="1" y="300"/>
                    <a:pt x="33" y="335"/>
                    <a:pt x="85" y="335"/>
                  </a:cubicBezTo>
                  <a:cubicBezTo>
                    <a:pt x="238" y="335"/>
                    <a:pt x="558" y="31"/>
                    <a:pt x="285" y="7"/>
                  </a:cubicBezTo>
                  <a:cubicBezTo>
                    <a:pt x="267" y="2"/>
                    <a:pt x="250" y="0"/>
                    <a:pt x="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28"/>
            <p:cNvSpPr/>
            <p:nvPr/>
          </p:nvSpPr>
          <p:spPr>
            <a:xfrm>
              <a:off x="5726650" y="3680525"/>
              <a:ext cx="14825" cy="11875"/>
            </a:xfrm>
            <a:custGeom>
              <a:avLst/>
              <a:gdLst/>
              <a:ahLst/>
              <a:cxnLst/>
              <a:rect l="l" t="t" r="r" b="b"/>
              <a:pathLst>
                <a:path w="593" h="475" extrusionOk="0">
                  <a:moveTo>
                    <a:pt x="282" y="1"/>
                  </a:moveTo>
                  <a:cubicBezTo>
                    <a:pt x="190" y="1"/>
                    <a:pt x="107" y="56"/>
                    <a:pt x="59" y="128"/>
                  </a:cubicBezTo>
                  <a:cubicBezTo>
                    <a:pt x="1" y="301"/>
                    <a:pt x="143" y="475"/>
                    <a:pt x="312" y="475"/>
                  </a:cubicBezTo>
                  <a:cubicBezTo>
                    <a:pt x="339" y="475"/>
                    <a:pt x="365" y="470"/>
                    <a:pt x="392" y="461"/>
                  </a:cubicBezTo>
                  <a:cubicBezTo>
                    <a:pt x="592" y="395"/>
                    <a:pt x="592" y="95"/>
                    <a:pt x="392" y="28"/>
                  </a:cubicBezTo>
                  <a:cubicBezTo>
                    <a:pt x="355" y="9"/>
                    <a:pt x="318"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28"/>
            <p:cNvSpPr/>
            <p:nvPr/>
          </p:nvSpPr>
          <p:spPr>
            <a:xfrm>
              <a:off x="5723250" y="3652850"/>
              <a:ext cx="11550" cy="10275"/>
            </a:xfrm>
            <a:custGeom>
              <a:avLst/>
              <a:gdLst/>
              <a:ahLst/>
              <a:cxnLst/>
              <a:rect l="l" t="t" r="r" b="b"/>
              <a:pathLst>
                <a:path w="462" h="411" extrusionOk="0">
                  <a:moveTo>
                    <a:pt x="340" y="1"/>
                  </a:moveTo>
                  <a:cubicBezTo>
                    <a:pt x="201" y="1"/>
                    <a:pt x="0" y="410"/>
                    <a:pt x="202" y="410"/>
                  </a:cubicBezTo>
                  <a:cubicBezTo>
                    <a:pt x="219" y="410"/>
                    <a:pt x="239" y="407"/>
                    <a:pt x="261" y="401"/>
                  </a:cubicBezTo>
                  <a:cubicBezTo>
                    <a:pt x="395" y="368"/>
                    <a:pt x="462" y="201"/>
                    <a:pt x="428" y="101"/>
                  </a:cubicBezTo>
                  <a:cubicBezTo>
                    <a:pt x="409" y="29"/>
                    <a:pt x="376"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28"/>
            <p:cNvSpPr/>
            <p:nvPr/>
          </p:nvSpPr>
          <p:spPr>
            <a:xfrm>
              <a:off x="5810675" y="3717825"/>
              <a:ext cx="15700" cy="11800"/>
            </a:xfrm>
            <a:custGeom>
              <a:avLst/>
              <a:gdLst/>
              <a:ahLst/>
              <a:cxnLst/>
              <a:rect l="l" t="t" r="r" b="b"/>
              <a:pathLst>
                <a:path w="628" h="472" extrusionOk="0">
                  <a:moveTo>
                    <a:pt x="339" y="0"/>
                  </a:moveTo>
                  <a:cubicBezTo>
                    <a:pt x="326" y="0"/>
                    <a:pt x="313" y="1"/>
                    <a:pt x="300" y="4"/>
                  </a:cubicBezTo>
                  <a:cubicBezTo>
                    <a:pt x="67" y="37"/>
                    <a:pt x="0" y="304"/>
                    <a:pt x="200" y="437"/>
                  </a:cubicBezTo>
                  <a:cubicBezTo>
                    <a:pt x="236" y="461"/>
                    <a:pt x="275" y="472"/>
                    <a:pt x="316" y="472"/>
                  </a:cubicBezTo>
                  <a:cubicBezTo>
                    <a:pt x="391" y="472"/>
                    <a:pt x="469" y="435"/>
                    <a:pt x="534" y="371"/>
                  </a:cubicBezTo>
                  <a:cubicBezTo>
                    <a:pt x="627" y="215"/>
                    <a:pt x="517"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28"/>
            <p:cNvSpPr/>
            <p:nvPr/>
          </p:nvSpPr>
          <p:spPr>
            <a:xfrm>
              <a:off x="5814000" y="3734575"/>
              <a:ext cx="11700" cy="12550"/>
            </a:xfrm>
            <a:custGeom>
              <a:avLst/>
              <a:gdLst/>
              <a:ahLst/>
              <a:cxnLst/>
              <a:rect l="l" t="t" r="r" b="b"/>
              <a:pathLst>
                <a:path w="468" h="502" extrusionOk="0">
                  <a:moveTo>
                    <a:pt x="234" y="1"/>
                  </a:moveTo>
                  <a:cubicBezTo>
                    <a:pt x="101" y="1"/>
                    <a:pt x="1" y="101"/>
                    <a:pt x="1" y="234"/>
                  </a:cubicBezTo>
                  <a:cubicBezTo>
                    <a:pt x="1" y="401"/>
                    <a:pt x="101" y="501"/>
                    <a:pt x="234" y="501"/>
                  </a:cubicBezTo>
                  <a:cubicBezTo>
                    <a:pt x="367" y="501"/>
                    <a:pt x="468" y="401"/>
                    <a:pt x="468" y="234"/>
                  </a:cubicBezTo>
                  <a:cubicBezTo>
                    <a:pt x="468"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28"/>
            <p:cNvSpPr/>
            <p:nvPr/>
          </p:nvSpPr>
          <p:spPr>
            <a:xfrm>
              <a:off x="5571525" y="3628900"/>
              <a:ext cx="18875" cy="12875"/>
            </a:xfrm>
            <a:custGeom>
              <a:avLst/>
              <a:gdLst/>
              <a:ahLst/>
              <a:cxnLst/>
              <a:rect l="l" t="t" r="r" b="b"/>
              <a:pathLst>
                <a:path w="755" h="515" extrusionOk="0">
                  <a:moveTo>
                    <a:pt x="354" y="1"/>
                  </a:moveTo>
                  <a:cubicBezTo>
                    <a:pt x="118" y="1"/>
                    <a:pt x="0" y="375"/>
                    <a:pt x="293" y="492"/>
                  </a:cubicBezTo>
                  <a:cubicBezTo>
                    <a:pt x="328" y="507"/>
                    <a:pt x="361" y="514"/>
                    <a:pt x="393" y="514"/>
                  </a:cubicBezTo>
                  <a:cubicBezTo>
                    <a:pt x="632" y="514"/>
                    <a:pt x="754" y="113"/>
                    <a:pt x="460" y="25"/>
                  </a:cubicBezTo>
                  <a:cubicBezTo>
                    <a:pt x="423" y="8"/>
                    <a:pt x="387"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28"/>
            <p:cNvSpPr/>
            <p:nvPr/>
          </p:nvSpPr>
          <p:spPr>
            <a:xfrm>
              <a:off x="5408700" y="3487525"/>
              <a:ext cx="15525" cy="12525"/>
            </a:xfrm>
            <a:custGeom>
              <a:avLst/>
              <a:gdLst/>
              <a:ahLst/>
              <a:cxnLst/>
              <a:rect l="l" t="t" r="r" b="b"/>
              <a:pathLst>
                <a:path w="621" h="501" extrusionOk="0">
                  <a:moveTo>
                    <a:pt x="239" y="1"/>
                  </a:moveTo>
                  <a:cubicBezTo>
                    <a:pt x="176" y="1"/>
                    <a:pt x="118" y="26"/>
                    <a:pt x="68" y="76"/>
                  </a:cubicBezTo>
                  <a:cubicBezTo>
                    <a:pt x="1" y="176"/>
                    <a:pt x="1" y="343"/>
                    <a:pt x="101" y="443"/>
                  </a:cubicBezTo>
                  <a:cubicBezTo>
                    <a:pt x="155" y="483"/>
                    <a:pt x="211" y="501"/>
                    <a:pt x="263" y="501"/>
                  </a:cubicBezTo>
                  <a:cubicBezTo>
                    <a:pt x="468" y="501"/>
                    <a:pt x="621" y="235"/>
                    <a:pt x="435" y="76"/>
                  </a:cubicBezTo>
                  <a:cubicBezTo>
                    <a:pt x="368" y="26"/>
                    <a:pt x="301" y="1"/>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28"/>
            <p:cNvSpPr/>
            <p:nvPr/>
          </p:nvSpPr>
          <p:spPr>
            <a:xfrm>
              <a:off x="5428725" y="3508575"/>
              <a:ext cx="12525" cy="12550"/>
            </a:xfrm>
            <a:custGeom>
              <a:avLst/>
              <a:gdLst/>
              <a:ahLst/>
              <a:cxnLst/>
              <a:rect l="l" t="t" r="r" b="b"/>
              <a:pathLst>
                <a:path w="501" h="502" extrusionOk="0">
                  <a:moveTo>
                    <a:pt x="234" y="1"/>
                  </a:moveTo>
                  <a:cubicBezTo>
                    <a:pt x="101" y="1"/>
                    <a:pt x="1" y="101"/>
                    <a:pt x="1" y="234"/>
                  </a:cubicBezTo>
                  <a:cubicBezTo>
                    <a:pt x="1" y="368"/>
                    <a:pt x="101" y="501"/>
                    <a:pt x="234" y="501"/>
                  </a:cubicBezTo>
                  <a:cubicBezTo>
                    <a:pt x="367" y="501"/>
                    <a:pt x="501" y="368"/>
                    <a:pt x="501" y="234"/>
                  </a:cubicBezTo>
                  <a:cubicBezTo>
                    <a:pt x="501"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28"/>
            <p:cNvSpPr/>
            <p:nvPr/>
          </p:nvSpPr>
          <p:spPr>
            <a:xfrm>
              <a:off x="5536300" y="3687250"/>
              <a:ext cx="14200" cy="12375"/>
            </a:xfrm>
            <a:custGeom>
              <a:avLst/>
              <a:gdLst/>
              <a:ahLst/>
              <a:cxnLst/>
              <a:rect l="l" t="t" r="r" b="b"/>
              <a:pathLst>
                <a:path w="568" h="495" extrusionOk="0">
                  <a:moveTo>
                    <a:pt x="295" y="1"/>
                  </a:moveTo>
                  <a:cubicBezTo>
                    <a:pt x="251" y="1"/>
                    <a:pt x="207" y="20"/>
                    <a:pt x="167" y="59"/>
                  </a:cubicBezTo>
                  <a:cubicBezTo>
                    <a:pt x="34" y="126"/>
                    <a:pt x="1" y="259"/>
                    <a:pt x="67" y="393"/>
                  </a:cubicBezTo>
                  <a:cubicBezTo>
                    <a:pt x="110" y="457"/>
                    <a:pt x="195" y="494"/>
                    <a:pt x="277" y="494"/>
                  </a:cubicBezTo>
                  <a:cubicBezTo>
                    <a:pt x="322" y="494"/>
                    <a:pt x="365" y="483"/>
                    <a:pt x="401" y="459"/>
                  </a:cubicBezTo>
                  <a:cubicBezTo>
                    <a:pt x="534" y="359"/>
                    <a:pt x="568" y="226"/>
                    <a:pt x="468" y="126"/>
                  </a:cubicBezTo>
                  <a:cubicBezTo>
                    <a:pt x="427" y="45"/>
                    <a:pt x="362" y="1"/>
                    <a:pt x="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28"/>
            <p:cNvSpPr/>
            <p:nvPr/>
          </p:nvSpPr>
          <p:spPr>
            <a:xfrm>
              <a:off x="5444575" y="3616325"/>
              <a:ext cx="14200" cy="12225"/>
            </a:xfrm>
            <a:custGeom>
              <a:avLst/>
              <a:gdLst/>
              <a:ahLst/>
              <a:cxnLst/>
              <a:rect l="l" t="t" r="r" b="b"/>
              <a:pathLst>
                <a:path w="568" h="489" extrusionOk="0">
                  <a:moveTo>
                    <a:pt x="285" y="0"/>
                  </a:moveTo>
                  <a:cubicBezTo>
                    <a:pt x="212" y="0"/>
                    <a:pt x="139" y="36"/>
                    <a:pt x="100" y="94"/>
                  </a:cubicBezTo>
                  <a:cubicBezTo>
                    <a:pt x="0" y="194"/>
                    <a:pt x="34" y="361"/>
                    <a:pt x="134" y="428"/>
                  </a:cubicBezTo>
                  <a:cubicBezTo>
                    <a:pt x="176" y="470"/>
                    <a:pt x="229" y="488"/>
                    <a:pt x="282" y="488"/>
                  </a:cubicBezTo>
                  <a:cubicBezTo>
                    <a:pt x="356" y="488"/>
                    <a:pt x="429" y="452"/>
                    <a:pt x="467" y="394"/>
                  </a:cubicBezTo>
                  <a:cubicBezTo>
                    <a:pt x="567" y="294"/>
                    <a:pt x="534" y="127"/>
                    <a:pt x="434" y="61"/>
                  </a:cubicBezTo>
                  <a:cubicBezTo>
                    <a:pt x="392" y="19"/>
                    <a:pt x="338" y="0"/>
                    <a:pt x="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28"/>
            <p:cNvSpPr/>
            <p:nvPr/>
          </p:nvSpPr>
          <p:spPr>
            <a:xfrm>
              <a:off x="5277775" y="3390125"/>
              <a:ext cx="13375" cy="12000"/>
            </a:xfrm>
            <a:custGeom>
              <a:avLst/>
              <a:gdLst/>
              <a:ahLst/>
              <a:cxnLst/>
              <a:rect l="l" t="t" r="r" b="b"/>
              <a:pathLst>
                <a:path w="535" h="480" extrusionOk="0">
                  <a:moveTo>
                    <a:pt x="250" y="1"/>
                  </a:moveTo>
                  <a:cubicBezTo>
                    <a:pt x="209" y="1"/>
                    <a:pt x="170" y="12"/>
                    <a:pt x="134" y="36"/>
                  </a:cubicBezTo>
                  <a:cubicBezTo>
                    <a:pt x="1" y="136"/>
                    <a:pt x="1" y="269"/>
                    <a:pt x="68" y="369"/>
                  </a:cubicBezTo>
                  <a:cubicBezTo>
                    <a:pt x="126" y="447"/>
                    <a:pt x="196" y="480"/>
                    <a:pt x="264" y="480"/>
                  </a:cubicBezTo>
                  <a:cubicBezTo>
                    <a:pt x="313" y="480"/>
                    <a:pt x="360" y="463"/>
                    <a:pt x="401" y="436"/>
                  </a:cubicBezTo>
                  <a:cubicBezTo>
                    <a:pt x="501" y="336"/>
                    <a:pt x="535" y="202"/>
                    <a:pt x="468" y="102"/>
                  </a:cubicBezTo>
                  <a:cubicBezTo>
                    <a:pt x="403" y="38"/>
                    <a:pt x="325"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28"/>
            <p:cNvSpPr/>
            <p:nvPr/>
          </p:nvSpPr>
          <p:spPr>
            <a:xfrm>
              <a:off x="5284450" y="3334975"/>
              <a:ext cx="13375" cy="12675"/>
            </a:xfrm>
            <a:custGeom>
              <a:avLst/>
              <a:gdLst/>
              <a:ahLst/>
              <a:cxnLst/>
              <a:rect l="l" t="t" r="r" b="b"/>
              <a:pathLst>
                <a:path w="535" h="507" extrusionOk="0">
                  <a:moveTo>
                    <a:pt x="249" y="0"/>
                  </a:moveTo>
                  <a:cubicBezTo>
                    <a:pt x="135" y="0"/>
                    <a:pt x="34" y="91"/>
                    <a:pt x="34" y="207"/>
                  </a:cubicBezTo>
                  <a:cubicBezTo>
                    <a:pt x="1" y="340"/>
                    <a:pt x="101" y="474"/>
                    <a:pt x="234" y="507"/>
                  </a:cubicBezTo>
                  <a:cubicBezTo>
                    <a:pt x="368" y="507"/>
                    <a:pt x="468" y="407"/>
                    <a:pt x="501" y="273"/>
                  </a:cubicBezTo>
                  <a:cubicBezTo>
                    <a:pt x="534" y="140"/>
                    <a:pt x="434" y="40"/>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28"/>
            <p:cNvSpPr/>
            <p:nvPr/>
          </p:nvSpPr>
          <p:spPr>
            <a:xfrm>
              <a:off x="5519625" y="3506825"/>
              <a:ext cx="14725" cy="12475"/>
            </a:xfrm>
            <a:custGeom>
              <a:avLst/>
              <a:gdLst/>
              <a:ahLst/>
              <a:cxnLst/>
              <a:rect l="l" t="t" r="r" b="b"/>
              <a:pathLst>
                <a:path w="589" h="499" extrusionOk="0">
                  <a:moveTo>
                    <a:pt x="256" y="0"/>
                  </a:moveTo>
                  <a:cubicBezTo>
                    <a:pt x="190" y="0"/>
                    <a:pt x="122" y="31"/>
                    <a:pt x="67" y="104"/>
                  </a:cubicBezTo>
                  <a:cubicBezTo>
                    <a:pt x="0" y="204"/>
                    <a:pt x="0" y="371"/>
                    <a:pt x="134" y="438"/>
                  </a:cubicBezTo>
                  <a:cubicBezTo>
                    <a:pt x="176" y="480"/>
                    <a:pt x="224" y="498"/>
                    <a:pt x="272" y="498"/>
                  </a:cubicBezTo>
                  <a:cubicBezTo>
                    <a:pt x="340" y="498"/>
                    <a:pt x="409" y="463"/>
                    <a:pt x="467" y="404"/>
                  </a:cubicBezTo>
                  <a:cubicBezTo>
                    <a:pt x="588" y="211"/>
                    <a:pt x="429" y="0"/>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28"/>
            <p:cNvSpPr/>
            <p:nvPr/>
          </p:nvSpPr>
          <p:spPr>
            <a:xfrm>
              <a:off x="5525825" y="3543600"/>
              <a:ext cx="13600" cy="11850"/>
            </a:xfrm>
            <a:custGeom>
              <a:avLst/>
              <a:gdLst/>
              <a:ahLst/>
              <a:cxnLst/>
              <a:rect l="l" t="t" r="r" b="b"/>
              <a:pathLst>
                <a:path w="544" h="474" extrusionOk="0">
                  <a:moveTo>
                    <a:pt x="251" y="1"/>
                  </a:moveTo>
                  <a:cubicBezTo>
                    <a:pt x="123" y="1"/>
                    <a:pt x="0" y="96"/>
                    <a:pt x="19" y="268"/>
                  </a:cubicBezTo>
                  <a:cubicBezTo>
                    <a:pt x="19" y="410"/>
                    <a:pt x="122" y="473"/>
                    <a:pt x="233" y="473"/>
                  </a:cubicBezTo>
                  <a:cubicBezTo>
                    <a:pt x="382" y="473"/>
                    <a:pt x="544" y="359"/>
                    <a:pt x="486" y="168"/>
                  </a:cubicBezTo>
                  <a:cubicBezTo>
                    <a:pt x="444" y="54"/>
                    <a:pt x="346"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28"/>
            <p:cNvSpPr/>
            <p:nvPr/>
          </p:nvSpPr>
          <p:spPr>
            <a:xfrm>
              <a:off x="5349525" y="3355800"/>
              <a:ext cx="17450" cy="12350"/>
            </a:xfrm>
            <a:custGeom>
              <a:avLst/>
              <a:gdLst/>
              <a:ahLst/>
              <a:cxnLst/>
              <a:rect l="l" t="t" r="r" b="b"/>
              <a:pathLst>
                <a:path w="698" h="494" extrusionOk="0">
                  <a:moveTo>
                    <a:pt x="370" y="0"/>
                  </a:moveTo>
                  <a:cubicBezTo>
                    <a:pt x="173" y="0"/>
                    <a:pt x="1" y="267"/>
                    <a:pt x="200" y="441"/>
                  </a:cubicBezTo>
                  <a:cubicBezTo>
                    <a:pt x="251" y="478"/>
                    <a:pt x="305" y="493"/>
                    <a:pt x="356" y="493"/>
                  </a:cubicBezTo>
                  <a:cubicBezTo>
                    <a:pt x="542" y="493"/>
                    <a:pt x="697" y="290"/>
                    <a:pt x="567" y="108"/>
                  </a:cubicBezTo>
                  <a:cubicBezTo>
                    <a:pt x="507" y="31"/>
                    <a:pt x="437" y="0"/>
                    <a:pt x="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28"/>
            <p:cNvSpPr/>
            <p:nvPr/>
          </p:nvSpPr>
          <p:spPr>
            <a:xfrm>
              <a:off x="5275275" y="3156500"/>
              <a:ext cx="13375" cy="12075"/>
            </a:xfrm>
            <a:custGeom>
              <a:avLst/>
              <a:gdLst/>
              <a:ahLst/>
              <a:cxnLst/>
              <a:rect l="l" t="t" r="r" b="b"/>
              <a:pathLst>
                <a:path w="535" h="483" extrusionOk="0">
                  <a:moveTo>
                    <a:pt x="282" y="1"/>
                  </a:moveTo>
                  <a:cubicBezTo>
                    <a:pt x="168" y="1"/>
                    <a:pt x="63" y="91"/>
                    <a:pt x="34" y="207"/>
                  </a:cubicBezTo>
                  <a:cubicBezTo>
                    <a:pt x="1" y="341"/>
                    <a:pt x="101" y="474"/>
                    <a:pt x="234" y="474"/>
                  </a:cubicBezTo>
                  <a:cubicBezTo>
                    <a:pt x="257" y="480"/>
                    <a:pt x="280" y="483"/>
                    <a:pt x="302" y="483"/>
                  </a:cubicBezTo>
                  <a:cubicBezTo>
                    <a:pt x="411" y="483"/>
                    <a:pt x="507" y="418"/>
                    <a:pt x="535" y="307"/>
                  </a:cubicBezTo>
                  <a:cubicBezTo>
                    <a:pt x="535" y="174"/>
                    <a:pt x="468" y="41"/>
                    <a:pt x="334" y="7"/>
                  </a:cubicBezTo>
                  <a:cubicBezTo>
                    <a:pt x="317"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28"/>
            <p:cNvSpPr/>
            <p:nvPr/>
          </p:nvSpPr>
          <p:spPr>
            <a:xfrm>
              <a:off x="7538575" y="2058175"/>
              <a:ext cx="14075" cy="11875"/>
            </a:xfrm>
            <a:custGeom>
              <a:avLst/>
              <a:gdLst/>
              <a:ahLst/>
              <a:cxnLst/>
              <a:rect l="l" t="t" r="r" b="b"/>
              <a:pathLst>
                <a:path w="563" h="475" extrusionOk="0">
                  <a:moveTo>
                    <a:pt x="250" y="0"/>
                  </a:moveTo>
                  <a:cubicBezTo>
                    <a:pt x="184" y="0"/>
                    <a:pt x="117" y="25"/>
                    <a:pt x="67" y="75"/>
                  </a:cubicBezTo>
                  <a:cubicBezTo>
                    <a:pt x="0" y="176"/>
                    <a:pt x="0" y="342"/>
                    <a:pt x="67" y="409"/>
                  </a:cubicBezTo>
                  <a:cubicBezTo>
                    <a:pt x="113" y="455"/>
                    <a:pt x="166" y="475"/>
                    <a:pt x="218" y="475"/>
                  </a:cubicBezTo>
                  <a:cubicBezTo>
                    <a:pt x="394" y="475"/>
                    <a:pt x="562" y="255"/>
                    <a:pt x="434" y="75"/>
                  </a:cubicBezTo>
                  <a:cubicBezTo>
                    <a:pt x="384" y="25"/>
                    <a:pt x="317"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28"/>
            <p:cNvSpPr/>
            <p:nvPr/>
          </p:nvSpPr>
          <p:spPr>
            <a:xfrm>
              <a:off x="7709300" y="2175325"/>
              <a:ext cx="14300" cy="7625"/>
            </a:xfrm>
            <a:custGeom>
              <a:avLst/>
              <a:gdLst/>
              <a:ahLst/>
              <a:cxnLst/>
              <a:rect l="l" t="t" r="r" b="b"/>
              <a:pathLst>
                <a:path w="572" h="305" extrusionOk="0">
                  <a:moveTo>
                    <a:pt x="123" y="1"/>
                  </a:moveTo>
                  <a:cubicBezTo>
                    <a:pt x="48" y="1"/>
                    <a:pt x="1" y="44"/>
                    <a:pt x="43" y="160"/>
                  </a:cubicBezTo>
                  <a:cubicBezTo>
                    <a:pt x="68" y="261"/>
                    <a:pt x="152" y="305"/>
                    <a:pt x="250" y="305"/>
                  </a:cubicBezTo>
                  <a:cubicBezTo>
                    <a:pt x="280" y="305"/>
                    <a:pt x="311" y="301"/>
                    <a:pt x="343" y="293"/>
                  </a:cubicBezTo>
                  <a:cubicBezTo>
                    <a:pt x="571" y="202"/>
                    <a:pt x="284"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28"/>
            <p:cNvSpPr/>
            <p:nvPr/>
          </p:nvSpPr>
          <p:spPr>
            <a:xfrm>
              <a:off x="7726425" y="2157325"/>
              <a:ext cx="13150" cy="11225"/>
            </a:xfrm>
            <a:custGeom>
              <a:avLst/>
              <a:gdLst/>
              <a:ahLst/>
              <a:cxnLst/>
              <a:rect l="l" t="t" r="r" b="b"/>
              <a:pathLst>
                <a:path w="526" h="449" extrusionOk="0">
                  <a:moveTo>
                    <a:pt x="252" y="0"/>
                  </a:moveTo>
                  <a:cubicBezTo>
                    <a:pt x="221" y="0"/>
                    <a:pt x="190" y="4"/>
                    <a:pt x="158" y="12"/>
                  </a:cubicBezTo>
                  <a:cubicBezTo>
                    <a:pt x="0" y="170"/>
                    <a:pt x="112" y="448"/>
                    <a:pt x="351" y="448"/>
                  </a:cubicBezTo>
                  <a:cubicBezTo>
                    <a:pt x="364" y="448"/>
                    <a:pt x="378" y="448"/>
                    <a:pt x="392" y="446"/>
                  </a:cubicBezTo>
                  <a:cubicBezTo>
                    <a:pt x="492" y="379"/>
                    <a:pt x="525" y="246"/>
                    <a:pt x="492" y="146"/>
                  </a:cubicBezTo>
                  <a:cubicBezTo>
                    <a:pt x="441" y="44"/>
                    <a:pt x="35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28"/>
            <p:cNvSpPr/>
            <p:nvPr/>
          </p:nvSpPr>
          <p:spPr>
            <a:xfrm>
              <a:off x="7701500" y="2049675"/>
              <a:ext cx="15225" cy="12450"/>
            </a:xfrm>
            <a:custGeom>
              <a:avLst/>
              <a:gdLst/>
              <a:ahLst/>
              <a:cxnLst/>
              <a:rect l="l" t="t" r="r" b="b"/>
              <a:pathLst>
                <a:path w="609" h="498" extrusionOk="0">
                  <a:moveTo>
                    <a:pt x="324" y="0"/>
                  </a:moveTo>
                  <a:cubicBezTo>
                    <a:pt x="169" y="0"/>
                    <a:pt x="1" y="153"/>
                    <a:pt x="88" y="349"/>
                  </a:cubicBezTo>
                  <a:cubicBezTo>
                    <a:pt x="123" y="453"/>
                    <a:pt x="202" y="497"/>
                    <a:pt x="285" y="497"/>
                  </a:cubicBezTo>
                  <a:cubicBezTo>
                    <a:pt x="441" y="497"/>
                    <a:pt x="608" y="344"/>
                    <a:pt x="521" y="149"/>
                  </a:cubicBezTo>
                  <a:cubicBezTo>
                    <a:pt x="487" y="44"/>
                    <a:pt x="407"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28"/>
            <p:cNvSpPr/>
            <p:nvPr/>
          </p:nvSpPr>
          <p:spPr>
            <a:xfrm>
              <a:off x="7586100" y="2091575"/>
              <a:ext cx="12525" cy="11875"/>
            </a:xfrm>
            <a:custGeom>
              <a:avLst/>
              <a:gdLst/>
              <a:ahLst/>
              <a:cxnLst/>
              <a:rect l="l" t="t" r="r" b="b"/>
              <a:pathLst>
                <a:path w="501" h="475" extrusionOk="0">
                  <a:moveTo>
                    <a:pt x="286" y="1"/>
                  </a:moveTo>
                  <a:cubicBezTo>
                    <a:pt x="269" y="1"/>
                    <a:pt x="252" y="3"/>
                    <a:pt x="234" y="7"/>
                  </a:cubicBezTo>
                  <a:cubicBezTo>
                    <a:pt x="101" y="7"/>
                    <a:pt x="0" y="107"/>
                    <a:pt x="34" y="241"/>
                  </a:cubicBezTo>
                  <a:cubicBezTo>
                    <a:pt x="34" y="374"/>
                    <a:pt x="134" y="474"/>
                    <a:pt x="267" y="474"/>
                  </a:cubicBezTo>
                  <a:cubicBezTo>
                    <a:pt x="401" y="474"/>
                    <a:pt x="501" y="341"/>
                    <a:pt x="501" y="207"/>
                  </a:cubicBezTo>
                  <a:cubicBezTo>
                    <a:pt x="501" y="91"/>
                    <a:pt x="400"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28"/>
            <p:cNvSpPr/>
            <p:nvPr/>
          </p:nvSpPr>
          <p:spPr>
            <a:xfrm>
              <a:off x="7656150" y="2205325"/>
              <a:ext cx="13900" cy="12050"/>
            </a:xfrm>
            <a:custGeom>
              <a:avLst/>
              <a:gdLst/>
              <a:ahLst/>
              <a:cxnLst/>
              <a:rect l="l" t="t" r="r" b="b"/>
              <a:pathLst>
                <a:path w="556" h="482" extrusionOk="0">
                  <a:moveTo>
                    <a:pt x="276" y="0"/>
                  </a:moveTo>
                  <a:cubicBezTo>
                    <a:pt x="241" y="0"/>
                    <a:pt x="204" y="9"/>
                    <a:pt x="167" y="27"/>
                  </a:cubicBezTo>
                  <a:cubicBezTo>
                    <a:pt x="67" y="94"/>
                    <a:pt x="0" y="227"/>
                    <a:pt x="67" y="361"/>
                  </a:cubicBezTo>
                  <a:cubicBezTo>
                    <a:pt x="115" y="440"/>
                    <a:pt x="201" y="482"/>
                    <a:pt x="285" y="482"/>
                  </a:cubicBezTo>
                  <a:cubicBezTo>
                    <a:pt x="376" y="482"/>
                    <a:pt x="466" y="432"/>
                    <a:pt x="501" y="327"/>
                  </a:cubicBezTo>
                  <a:cubicBezTo>
                    <a:pt x="555" y="164"/>
                    <a:pt x="432"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28"/>
            <p:cNvSpPr/>
            <p:nvPr/>
          </p:nvSpPr>
          <p:spPr>
            <a:xfrm>
              <a:off x="7747875" y="2147075"/>
              <a:ext cx="15425" cy="12275"/>
            </a:xfrm>
            <a:custGeom>
              <a:avLst/>
              <a:gdLst/>
              <a:ahLst/>
              <a:cxnLst/>
              <a:rect l="l" t="t" r="r" b="b"/>
              <a:pathLst>
                <a:path w="617" h="491" extrusionOk="0">
                  <a:moveTo>
                    <a:pt x="283" y="1"/>
                  </a:moveTo>
                  <a:cubicBezTo>
                    <a:pt x="236" y="1"/>
                    <a:pt x="185" y="17"/>
                    <a:pt x="134" y="55"/>
                  </a:cubicBezTo>
                  <a:cubicBezTo>
                    <a:pt x="34" y="122"/>
                    <a:pt x="1" y="255"/>
                    <a:pt x="67" y="389"/>
                  </a:cubicBezTo>
                  <a:cubicBezTo>
                    <a:pt x="111" y="453"/>
                    <a:pt x="195" y="490"/>
                    <a:pt x="277" y="490"/>
                  </a:cubicBezTo>
                  <a:cubicBezTo>
                    <a:pt x="322" y="490"/>
                    <a:pt x="366" y="479"/>
                    <a:pt x="401" y="456"/>
                  </a:cubicBezTo>
                  <a:cubicBezTo>
                    <a:pt x="617" y="294"/>
                    <a:pt x="484"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28"/>
            <p:cNvSpPr/>
            <p:nvPr/>
          </p:nvSpPr>
          <p:spPr>
            <a:xfrm>
              <a:off x="7687850" y="2011375"/>
              <a:ext cx="14200" cy="12300"/>
            </a:xfrm>
            <a:custGeom>
              <a:avLst/>
              <a:gdLst/>
              <a:ahLst/>
              <a:cxnLst/>
              <a:rect l="l" t="t" r="r" b="b"/>
              <a:pathLst>
                <a:path w="568" h="492" extrusionOk="0">
                  <a:moveTo>
                    <a:pt x="260" y="1"/>
                  </a:moveTo>
                  <a:cubicBezTo>
                    <a:pt x="230" y="1"/>
                    <a:pt x="198" y="5"/>
                    <a:pt x="167" y="13"/>
                  </a:cubicBezTo>
                  <a:cubicBezTo>
                    <a:pt x="67" y="79"/>
                    <a:pt x="0" y="213"/>
                    <a:pt x="67" y="346"/>
                  </a:cubicBezTo>
                  <a:cubicBezTo>
                    <a:pt x="118" y="448"/>
                    <a:pt x="208" y="492"/>
                    <a:pt x="307" y="492"/>
                  </a:cubicBezTo>
                  <a:cubicBezTo>
                    <a:pt x="337" y="492"/>
                    <a:pt x="369" y="488"/>
                    <a:pt x="400" y="480"/>
                  </a:cubicBezTo>
                  <a:cubicBezTo>
                    <a:pt x="500" y="413"/>
                    <a:pt x="567" y="246"/>
                    <a:pt x="500" y="146"/>
                  </a:cubicBezTo>
                  <a:cubicBezTo>
                    <a:pt x="449" y="44"/>
                    <a:pt x="360" y="1"/>
                    <a:pt x="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28"/>
            <p:cNvSpPr/>
            <p:nvPr/>
          </p:nvSpPr>
          <p:spPr>
            <a:xfrm>
              <a:off x="7613625" y="2045225"/>
              <a:ext cx="13350" cy="12175"/>
            </a:xfrm>
            <a:custGeom>
              <a:avLst/>
              <a:gdLst/>
              <a:ahLst/>
              <a:cxnLst/>
              <a:rect l="l" t="t" r="r" b="b"/>
              <a:pathLst>
                <a:path w="534" h="487" extrusionOk="0">
                  <a:moveTo>
                    <a:pt x="272" y="0"/>
                  </a:moveTo>
                  <a:cubicBezTo>
                    <a:pt x="239" y="0"/>
                    <a:pt x="203" y="8"/>
                    <a:pt x="167" y="26"/>
                  </a:cubicBezTo>
                  <a:cubicBezTo>
                    <a:pt x="34" y="60"/>
                    <a:pt x="0" y="193"/>
                    <a:pt x="34" y="327"/>
                  </a:cubicBezTo>
                  <a:cubicBezTo>
                    <a:pt x="82" y="424"/>
                    <a:pt x="167" y="486"/>
                    <a:pt x="248" y="486"/>
                  </a:cubicBezTo>
                  <a:cubicBezTo>
                    <a:pt x="278" y="486"/>
                    <a:pt x="307" y="478"/>
                    <a:pt x="334" y="460"/>
                  </a:cubicBezTo>
                  <a:cubicBezTo>
                    <a:pt x="467" y="427"/>
                    <a:pt x="534" y="260"/>
                    <a:pt x="467" y="160"/>
                  </a:cubicBezTo>
                  <a:cubicBezTo>
                    <a:pt x="443" y="62"/>
                    <a:pt x="365"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28"/>
            <p:cNvSpPr/>
            <p:nvPr/>
          </p:nvSpPr>
          <p:spPr>
            <a:xfrm>
              <a:off x="7672350" y="2257900"/>
              <a:ext cx="14550" cy="7525"/>
            </a:xfrm>
            <a:custGeom>
              <a:avLst/>
              <a:gdLst/>
              <a:ahLst/>
              <a:cxnLst/>
              <a:rect l="l" t="t" r="r" b="b"/>
              <a:pathLst>
                <a:path w="582" h="301" extrusionOk="0">
                  <a:moveTo>
                    <a:pt x="118" y="0"/>
                  </a:moveTo>
                  <a:cubicBezTo>
                    <a:pt x="44" y="0"/>
                    <a:pt x="0" y="43"/>
                    <a:pt x="53" y="159"/>
                  </a:cubicBezTo>
                  <a:cubicBezTo>
                    <a:pt x="80" y="241"/>
                    <a:pt x="176" y="301"/>
                    <a:pt x="283" y="301"/>
                  </a:cubicBezTo>
                  <a:cubicBezTo>
                    <a:pt x="306" y="301"/>
                    <a:pt x="330" y="298"/>
                    <a:pt x="353" y="292"/>
                  </a:cubicBezTo>
                  <a:cubicBezTo>
                    <a:pt x="581" y="201"/>
                    <a:pt x="279" y="0"/>
                    <a:pt x="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28"/>
            <p:cNvSpPr/>
            <p:nvPr/>
          </p:nvSpPr>
          <p:spPr>
            <a:xfrm>
              <a:off x="7797075" y="2225650"/>
              <a:ext cx="12550" cy="11375"/>
            </a:xfrm>
            <a:custGeom>
              <a:avLst/>
              <a:gdLst/>
              <a:ahLst/>
              <a:cxnLst/>
              <a:rect l="l" t="t" r="r" b="b"/>
              <a:pathLst>
                <a:path w="502" h="455" extrusionOk="0">
                  <a:moveTo>
                    <a:pt x="252" y="0"/>
                  </a:moveTo>
                  <a:cubicBezTo>
                    <a:pt x="129" y="0"/>
                    <a:pt x="1" y="85"/>
                    <a:pt x="1" y="248"/>
                  </a:cubicBezTo>
                  <a:cubicBezTo>
                    <a:pt x="1" y="364"/>
                    <a:pt x="101" y="455"/>
                    <a:pt x="215" y="455"/>
                  </a:cubicBezTo>
                  <a:cubicBezTo>
                    <a:pt x="233" y="455"/>
                    <a:pt x="250" y="453"/>
                    <a:pt x="268" y="448"/>
                  </a:cubicBezTo>
                  <a:cubicBezTo>
                    <a:pt x="401" y="448"/>
                    <a:pt x="501" y="315"/>
                    <a:pt x="468" y="181"/>
                  </a:cubicBezTo>
                  <a:cubicBezTo>
                    <a:pt x="453" y="60"/>
                    <a:pt x="354"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28"/>
            <p:cNvSpPr/>
            <p:nvPr/>
          </p:nvSpPr>
          <p:spPr>
            <a:xfrm>
              <a:off x="7794575" y="2074225"/>
              <a:ext cx="15050" cy="12525"/>
            </a:xfrm>
            <a:custGeom>
              <a:avLst/>
              <a:gdLst/>
              <a:ahLst/>
              <a:cxnLst/>
              <a:rect l="l" t="t" r="r" b="b"/>
              <a:pathLst>
                <a:path w="602" h="501" extrusionOk="0">
                  <a:moveTo>
                    <a:pt x="334" y="1"/>
                  </a:moveTo>
                  <a:cubicBezTo>
                    <a:pt x="1" y="34"/>
                    <a:pt x="34" y="501"/>
                    <a:pt x="368" y="501"/>
                  </a:cubicBezTo>
                  <a:cubicBezTo>
                    <a:pt x="501" y="468"/>
                    <a:pt x="601" y="367"/>
                    <a:pt x="568" y="234"/>
                  </a:cubicBezTo>
                  <a:cubicBezTo>
                    <a:pt x="568" y="101"/>
                    <a:pt x="468"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28"/>
            <p:cNvSpPr/>
            <p:nvPr/>
          </p:nvSpPr>
          <p:spPr>
            <a:xfrm>
              <a:off x="7734550" y="2080075"/>
              <a:ext cx="15025" cy="12525"/>
            </a:xfrm>
            <a:custGeom>
              <a:avLst/>
              <a:gdLst/>
              <a:ahLst/>
              <a:cxnLst/>
              <a:rect l="l" t="t" r="r" b="b"/>
              <a:pathLst>
                <a:path w="601" h="501" extrusionOk="0">
                  <a:moveTo>
                    <a:pt x="334" y="0"/>
                  </a:moveTo>
                  <a:cubicBezTo>
                    <a:pt x="0" y="0"/>
                    <a:pt x="33" y="500"/>
                    <a:pt x="367" y="500"/>
                  </a:cubicBezTo>
                  <a:cubicBezTo>
                    <a:pt x="500" y="467"/>
                    <a:pt x="600" y="367"/>
                    <a:pt x="600" y="234"/>
                  </a:cubicBezTo>
                  <a:cubicBezTo>
                    <a:pt x="567" y="100"/>
                    <a:pt x="467"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28"/>
            <p:cNvSpPr/>
            <p:nvPr/>
          </p:nvSpPr>
          <p:spPr>
            <a:xfrm>
              <a:off x="7726950" y="2316425"/>
              <a:ext cx="13075" cy="12025"/>
            </a:xfrm>
            <a:custGeom>
              <a:avLst/>
              <a:gdLst/>
              <a:ahLst/>
              <a:cxnLst/>
              <a:rect l="l" t="t" r="r" b="b"/>
              <a:pathLst>
                <a:path w="523" h="481" extrusionOk="0">
                  <a:moveTo>
                    <a:pt x="283" y="0"/>
                  </a:moveTo>
                  <a:cubicBezTo>
                    <a:pt x="145" y="0"/>
                    <a:pt x="1" y="103"/>
                    <a:pt x="37" y="286"/>
                  </a:cubicBezTo>
                  <a:cubicBezTo>
                    <a:pt x="52" y="420"/>
                    <a:pt x="153" y="481"/>
                    <a:pt x="257" y="481"/>
                  </a:cubicBezTo>
                  <a:cubicBezTo>
                    <a:pt x="387" y="481"/>
                    <a:pt x="523" y="386"/>
                    <a:pt x="504" y="220"/>
                  </a:cubicBezTo>
                  <a:cubicBezTo>
                    <a:pt x="504" y="69"/>
                    <a:pt x="396"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28"/>
            <p:cNvSpPr/>
            <p:nvPr/>
          </p:nvSpPr>
          <p:spPr>
            <a:xfrm>
              <a:off x="7908125" y="2349700"/>
              <a:ext cx="15750" cy="12475"/>
            </a:xfrm>
            <a:custGeom>
              <a:avLst/>
              <a:gdLst/>
              <a:ahLst/>
              <a:cxnLst/>
              <a:rect l="l" t="t" r="r" b="b"/>
              <a:pathLst>
                <a:path w="630" h="499" extrusionOk="0">
                  <a:moveTo>
                    <a:pt x="353" y="0"/>
                  </a:moveTo>
                  <a:cubicBezTo>
                    <a:pt x="97" y="0"/>
                    <a:pt x="1" y="401"/>
                    <a:pt x="296" y="490"/>
                  </a:cubicBezTo>
                  <a:cubicBezTo>
                    <a:pt x="318" y="495"/>
                    <a:pt x="341" y="498"/>
                    <a:pt x="364" y="498"/>
                  </a:cubicBezTo>
                  <a:cubicBezTo>
                    <a:pt x="472" y="498"/>
                    <a:pt x="568" y="433"/>
                    <a:pt x="596" y="323"/>
                  </a:cubicBezTo>
                  <a:cubicBezTo>
                    <a:pt x="629" y="190"/>
                    <a:pt x="562" y="56"/>
                    <a:pt x="462" y="23"/>
                  </a:cubicBezTo>
                  <a:cubicBezTo>
                    <a:pt x="424" y="7"/>
                    <a:pt x="38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28"/>
            <p:cNvSpPr/>
            <p:nvPr/>
          </p:nvSpPr>
          <p:spPr>
            <a:xfrm>
              <a:off x="7882150" y="2238300"/>
              <a:ext cx="14675" cy="11825"/>
            </a:xfrm>
            <a:custGeom>
              <a:avLst/>
              <a:gdLst/>
              <a:ahLst/>
              <a:cxnLst/>
              <a:rect l="l" t="t" r="r" b="b"/>
              <a:pathLst>
                <a:path w="587" h="473" extrusionOk="0">
                  <a:moveTo>
                    <a:pt x="302" y="0"/>
                  </a:moveTo>
                  <a:cubicBezTo>
                    <a:pt x="280" y="0"/>
                    <a:pt x="257" y="3"/>
                    <a:pt x="234" y="9"/>
                  </a:cubicBezTo>
                  <a:cubicBezTo>
                    <a:pt x="34" y="76"/>
                    <a:pt x="0" y="342"/>
                    <a:pt x="200" y="443"/>
                  </a:cubicBezTo>
                  <a:cubicBezTo>
                    <a:pt x="235" y="463"/>
                    <a:pt x="272" y="472"/>
                    <a:pt x="309" y="472"/>
                  </a:cubicBezTo>
                  <a:cubicBezTo>
                    <a:pt x="451" y="472"/>
                    <a:pt x="587" y="335"/>
                    <a:pt x="534" y="176"/>
                  </a:cubicBezTo>
                  <a:cubicBezTo>
                    <a:pt x="506" y="65"/>
                    <a:pt x="410"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28"/>
            <p:cNvSpPr/>
            <p:nvPr/>
          </p:nvSpPr>
          <p:spPr>
            <a:xfrm>
              <a:off x="7815700" y="2245975"/>
              <a:ext cx="16425" cy="12575"/>
            </a:xfrm>
            <a:custGeom>
              <a:avLst/>
              <a:gdLst/>
              <a:ahLst/>
              <a:cxnLst/>
              <a:rect l="l" t="t" r="r" b="b"/>
              <a:pathLst>
                <a:path w="657" h="503" extrusionOk="0">
                  <a:moveTo>
                    <a:pt x="325" y="0"/>
                  </a:moveTo>
                  <a:cubicBezTo>
                    <a:pt x="21" y="0"/>
                    <a:pt x="0" y="470"/>
                    <a:pt x="323" y="502"/>
                  </a:cubicBezTo>
                  <a:cubicBezTo>
                    <a:pt x="623" y="502"/>
                    <a:pt x="657" y="35"/>
                    <a:pt x="357" y="2"/>
                  </a:cubicBezTo>
                  <a:cubicBezTo>
                    <a:pt x="346" y="1"/>
                    <a:pt x="335" y="0"/>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28"/>
            <p:cNvSpPr/>
            <p:nvPr/>
          </p:nvSpPr>
          <p:spPr>
            <a:xfrm>
              <a:off x="7831475" y="2410550"/>
              <a:ext cx="14650" cy="10375"/>
            </a:xfrm>
            <a:custGeom>
              <a:avLst/>
              <a:gdLst/>
              <a:ahLst/>
              <a:cxnLst/>
              <a:rect l="l" t="t" r="r" b="b"/>
              <a:pathLst>
                <a:path w="586" h="415" extrusionOk="0">
                  <a:moveTo>
                    <a:pt x="326" y="0"/>
                  </a:moveTo>
                  <a:cubicBezTo>
                    <a:pt x="174" y="0"/>
                    <a:pt x="0" y="100"/>
                    <a:pt x="59" y="257"/>
                  </a:cubicBezTo>
                  <a:cubicBezTo>
                    <a:pt x="73" y="367"/>
                    <a:pt x="170" y="414"/>
                    <a:pt x="274" y="414"/>
                  </a:cubicBezTo>
                  <a:cubicBezTo>
                    <a:pt x="423" y="414"/>
                    <a:pt x="585" y="315"/>
                    <a:pt x="526" y="157"/>
                  </a:cubicBezTo>
                  <a:cubicBezTo>
                    <a:pt x="526" y="48"/>
                    <a:pt x="431"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28"/>
            <p:cNvSpPr/>
            <p:nvPr/>
          </p:nvSpPr>
          <p:spPr>
            <a:xfrm>
              <a:off x="7903825" y="2411125"/>
              <a:ext cx="12525" cy="12550"/>
            </a:xfrm>
            <a:custGeom>
              <a:avLst/>
              <a:gdLst/>
              <a:ahLst/>
              <a:cxnLst/>
              <a:rect l="l" t="t" r="r" b="b"/>
              <a:pathLst>
                <a:path w="501" h="502" extrusionOk="0">
                  <a:moveTo>
                    <a:pt x="267" y="1"/>
                  </a:moveTo>
                  <a:cubicBezTo>
                    <a:pt x="134" y="1"/>
                    <a:pt x="1" y="101"/>
                    <a:pt x="1" y="234"/>
                  </a:cubicBezTo>
                  <a:cubicBezTo>
                    <a:pt x="1" y="368"/>
                    <a:pt x="101" y="501"/>
                    <a:pt x="234" y="501"/>
                  </a:cubicBezTo>
                  <a:cubicBezTo>
                    <a:pt x="367" y="501"/>
                    <a:pt x="468"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28"/>
            <p:cNvSpPr/>
            <p:nvPr/>
          </p:nvSpPr>
          <p:spPr>
            <a:xfrm>
              <a:off x="7870975" y="2294200"/>
              <a:ext cx="14525" cy="12875"/>
            </a:xfrm>
            <a:custGeom>
              <a:avLst/>
              <a:gdLst/>
              <a:ahLst/>
              <a:cxnLst/>
              <a:rect l="l" t="t" r="r" b="b"/>
              <a:pathLst>
                <a:path w="581" h="515" extrusionOk="0">
                  <a:moveTo>
                    <a:pt x="317" y="0"/>
                  </a:moveTo>
                  <a:cubicBezTo>
                    <a:pt x="161" y="0"/>
                    <a:pt x="0" y="141"/>
                    <a:pt x="80" y="341"/>
                  </a:cubicBezTo>
                  <a:cubicBezTo>
                    <a:pt x="109" y="428"/>
                    <a:pt x="213" y="515"/>
                    <a:pt x="327" y="515"/>
                  </a:cubicBezTo>
                  <a:cubicBezTo>
                    <a:pt x="345" y="515"/>
                    <a:pt x="363" y="513"/>
                    <a:pt x="381" y="508"/>
                  </a:cubicBezTo>
                  <a:cubicBezTo>
                    <a:pt x="514" y="441"/>
                    <a:pt x="581" y="308"/>
                    <a:pt x="547" y="208"/>
                  </a:cubicBezTo>
                  <a:cubicBezTo>
                    <a:pt x="521" y="62"/>
                    <a:pt x="420" y="0"/>
                    <a:pt x="3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28"/>
            <p:cNvSpPr/>
            <p:nvPr/>
          </p:nvSpPr>
          <p:spPr>
            <a:xfrm>
              <a:off x="7820425" y="2441000"/>
              <a:ext cx="15925" cy="12175"/>
            </a:xfrm>
            <a:custGeom>
              <a:avLst/>
              <a:gdLst/>
              <a:ahLst/>
              <a:cxnLst/>
              <a:rect l="l" t="t" r="r" b="b"/>
              <a:pathLst>
                <a:path w="637" h="487" extrusionOk="0">
                  <a:moveTo>
                    <a:pt x="249" y="0"/>
                  </a:moveTo>
                  <a:cubicBezTo>
                    <a:pt x="134" y="0"/>
                    <a:pt x="30" y="91"/>
                    <a:pt x="1" y="207"/>
                  </a:cubicBezTo>
                  <a:cubicBezTo>
                    <a:pt x="1" y="340"/>
                    <a:pt x="68" y="440"/>
                    <a:pt x="201" y="474"/>
                  </a:cubicBezTo>
                  <a:cubicBezTo>
                    <a:pt x="229" y="482"/>
                    <a:pt x="257" y="486"/>
                    <a:pt x="282" y="486"/>
                  </a:cubicBezTo>
                  <a:cubicBezTo>
                    <a:pt x="554" y="486"/>
                    <a:pt x="637" y="37"/>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28"/>
            <p:cNvSpPr/>
            <p:nvPr/>
          </p:nvSpPr>
          <p:spPr>
            <a:xfrm>
              <a:off x="7957700" y="2661600"/>
              <a:ext cx="14725" cy="10850"/>
            </a:xfrm>
            <a:custGeom>
              <a:avLst/>
              <a:gdLst/>
              <a:ahLst/>
              <a:cxnLst/>
              <a:rect l="l" t="t" r="r" b="b"/>
              <a:pathLst>
                <a:path w="589" h="434" extrusionOk="0">
                  <a:moveTo>
                    <a:pt x="271" y="1"/>
                  </a:moveTo>
                  <a:cubicBezTo>
                    <a:pt x="131" y="1"/>
                    <a:pt x="1" y="138"/>
                    <a:pt x="47" y="323"/>
                  </a:cubicBezTo>
                  <a:cubicBezTo>
                    <a:pt x="67" y="402"/>
                    <a:pt x="128" y="434"/>
                    <a:pt x="199" y="434"/>
                  </a:cubicBezTo>
                  <a:cubicBezTo>
                    <a:pt x="366" y="434"/>
                    <a:pt x="588" y="253"/>
                    <a:pt x="447" y="89"/>
                  </a:cubicBezTo>
                  <a:cubicBezTo>
                    <a:pt x="396" y="28"/>
                    <a:pt x="332"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28"/>
            <p:cNvSpPr/>
            <p:nvPr/>
          </p:nvSpPr>
          <p:spPr>
            <a:xfrm>
              <a:off x="8072075" y="2646125"/>
              <a:ext cx="12750" cy="10225"/>
            </a:xfrm>
            <a:custGeom>
              <a:avLst/>
              <a:gdLst/>
              <a:ahLst/>
              <a:cxnLst/>
              <a:rect l="l" t="t" r="r" b="b"/>
              <a:pathLst>
                <a:path w="510" h="409" extrusionOk="0">
                  <a:moveTo>
                    <a:pt x="389" y="1"/>
                  </a:moveTo>
                  <a:cubicBezTo>
                    <a:pt x="242" y="1"/>
                    <a:pt x="0" y="409"/>
                    <a:pt x="251" y="409"/>
                  </a:cubicBezTo>
                  <a:cubicBezTo>
                    <a:pt x="259" y="409"/>
                    <a:pt x="267" y="409"/>
                    <a:pt x="276" y="408"/>
                  </a:cubicBezTo>
                  <a:cubicBezTo>
                    <a:pt x="409" y="374"/>
                    <a:pt x="509" y="241"/>
                    <a:pt x="476" y="108"/>
                  </a:cubicBezTo>
                  <a:cubicBezTo>
                    <a:pt x="462" y="31"/>
                    <a:pt x="429" y="1"/>
                    <a:pt x="3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28"/>
            <p:cNvSpPr/>
            <p:nvPr/>
          </p:nvSpPr>
          <p:spPr>
            <a:xfrm>
              <a:off x="8003075" y="2458025"/>
              <a:ext cx="14725" cy="12175"/>
            </a:xfrm>
            <a:custGeom>
              <a:avLst/>
              <a:gdLst/>
              <a:ahLst/>
              <a:cxnLst/>
              <a:rect l="l" t="t" r="r" b="b"/>
              <a:pathLst>
                <a:path w="589" h="487" extrusionOk="0">
                  <a:moveTo>
                    <a:pt x="339" y="0"/>
                  </a:moveTo>
                  <a:cubicBezTo>
                    <a:pt x="305" y="0"/>
                    <a:pt x="269" y="8"/>
                    <a:pt x="234" y="26"/>
                  </a:cubicBezTo>
                  <a:cubicBezTo>
                    <a:pt x="33" y="93"/>
                    <a:pt x="0" y="360"/>
                    <a:pt x="200" y="460"/>
                  </a:cubicBezTo>
                  <a:cubicBezTo>
                    <a:pt x="237" y="478"/>
                    <a:pt x="274" y="486"/>
                    <a:pt x="309" y="486"/>
                  </a:cubicBezTo>
                  <a:cubicBezTo>
                    <a:pt x="465" y="486"/>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28"/>
            <p:cNvSpPr/>
            <p:nvPr/>
          </p:nvSpPr>
          <p:spPr>
            <a:xfrm>
              <a:off x="7834600" y="2517350"/>
              <a:ext cx="14400" cy="12450"/>
            </a:xfrm>
            <a:custGeom>
              <a:avLst/>
              <a:gdLst/>
              <a:ahLst/>
              <a:cxnLst/>
              <a:rect l="l" t="t" r="r" b="b"/>
              <a:pathLst>
                <a:path w="576" h="498" extrusionOk="0">
                  <a:moveTo>
                    <a:pt x="275" y="0"/>
                  </a:moveTo>
                  <a:cubicBezTo>
                    <a:pt x="252" y="0"/>
                    <a:pt x="227" y="7"/>
                    <a:pt x="201" y="22"/>
                  </a:cubicBezTo>
                  <a:cubicBezTo>
                    <a:pt x="68" y="55"/>
                    <a:pt x="1" y="188"/>
                    <a:pt x="34" y="322"/>
                  </a:cubicBezTo>
                  <a:cubicBezTo>
                    <a:pt x="90" y="432"/>
                    <a:pt x="191" y="497"/>
                    <a:pt x="299" y="497"/>
                  </a:cubicBezTo>
                  <a:cubicBezTo>
                    <a:pt x="322" y="497"/>
                    <a:pt x="345" y="494"/>
                    <a:pt x="368" y="489"/>
                  </a:cubicBezTo>
                  <a:cubicBezTo>
                    <a:pt x="576" y="429"/>
                    <a:pt x="466"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28"/>
            <p:cNvSpPr/>
            <p:nvPr/>
          </p:nvSpPr>
          <p:spPr>
            <a:xfrm>
              <a:off x="7869625" y="2681950"/>
              <a:ext cx="13375" cy="12125"/>
            </a:xfrm>
            <a:custGeom>
              <a:avLst/>
              <a:gdLst/>
              <a:ahLst/>
              <a:cxnLst/>
              <a:rect l="l" t="t" r="r" b="b"/>
              <a:pathLst>
                <a:path w="535" h="485" extrusionOk="0">
                  <a:moveTo>
                    <a:pt x="269" y="0"/>
                  </a:moveTo>
                  <a:cubicBezTo>
                    <a:pt x="247" y="0"/>
                    <a:pt x="224" y="3"/>
                    <a:pt x="201" y="9"/>
                  </a:cubicBezTo>
                  <a:cubicBezTo>
                    <a:pt x="68" y="42"/>
                    <a:pt x="1" y="176"/>
                    <a:pt x="34" y="309"/>
                  </a:cubicBezTo>
                  <a:cubicBezTo>
                    <a:pt x="62" y="420"/>
                    <a:pt x="158" y="484"/>
                    <a:pt x="266" y="484"/>
                  </a:cubicBezTo>
                  <a:cubicBezTo>
                    <a:pt x="289" y="484"/>
                    <a:pt x="312" y="482"/>
                    <a:pt x="334" y="476"/>
                  </a:cubicBezTo>
                  <a:cubicBezTo>
                    <a:pt x="468" y="443"/>
                    <a:pt x="535" y="309"/>
                    <a:pt x="501" y="176"/>
                  </a:cubicBezTo>
                  <a:cubicBezTo>
                    <a:pt x="474"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28"/>
            <p:cNvSpPr/>
            <p:nvPr/>
          </p:nvSpPr>
          <p:spPr>
            <a:xfrm>
              <a:off x="8018075" y="2678000"/>
              <a:ext cx="16700" cy="12525"/>
            </a:xfrm>
            <a:custGeom>
              <a:avLst/>
              <a:gdLst/>
              <a:ahLst/>
              <a:cxnLst/>
              <a:rect l="l" t="t" r="r" b="b"/>
              <a:pathLst>
                <a:path w="668" h="501" extrusionOk="0">
                  <a:moveTo>
                    <a:pt x="367" y="0"/>
                  </a:moveTo>
                  <a:cubicBezTo>
                    <a:pt x="34" y="0"/>
                    <a:pt x="0" y="467"/>
                    <a:pt x="334" y="500"/>
                  </a:cubicBezTo>
                  <a:cubicBezTo>
                    <a:pt x="634" y="500"/>
                    <a:pt x="668" y="33"/>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28"/>
            <p:cNvSpPr/>
            <p:nvPr/>
          </p:nvSpPr>
          <p:spPr>
            <a:xfrm>
              <a:off x="7963875" y="2501825"/>
              <a:ext cx="14850" cy="11825"/>
            </a:xfrm>
            <a:custGeom>
              <a:avLst/>
              <a:gdLst/>
              <a:ahLst/>
              <a:cxnLst/>
              <a:rect l="l" t="t" r="r" b="b"/>
              <a:pathLst>
                <a:path w="594" h="473" extrusionOk="0">
                  <a:moveTo>
                    <a:pt x="335" y="0"/>
                  </a:moveTo>
                  <a:cubicBezTo>
                    <a:pt x="313" y="0"/>
                    <a:pt x="290" y="3"/>
                    <a:pt x="267" y="9"/>
                  </a:cubicBezTo>
                  <a:cubicBezTo>
                    <a:pt x="34" y="75"/>
                    <a:pt x="0" y="342"/>
                    <a:pt x="200" y="442"/>
                  </a:cubicBezTo>
                  <a:cubicBezTo>
                    <a:pt x="242" y="463"/>
                    <a:pt x="283" y="472"/>
                    <a:pt x="322" y="472"/>
                  </a:cubicBezTo>
                  <a:cubicBezTo>
                    <a:pt x="473" y="472"/>
                    <a:pt x="594" y="334"/>
                    <a:pt x="567" y="176"/>
                  </a:cubicBezTo>
                  <a:cubicBezTo>
                    <a:pt x="540" y="65"/>
                    <a:pt x="443"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28"/>
            <p:cNvSpPr/>
            <p:nvPr/>
          </p:nvSpPr>
          <p:spPr>
            <a:xfrm>
              <a:off x="7877150" y="2572700"/>
              <a:ext cx="12525" cy="11500"/>
            </a:xfrm>
            <a:custGeom>
              <a:avLst/>
              <a:gdLst/>
              <a:ahLst/>
              <a:cxnLst/>
              <a:rect l="l" t="t" r="r" b="b"/>
              <a:pathLst>
                <a:path w="501" h="460" extrusionOk="0">
                  <a:moveTo>
                    <a:pt x="250" y="1"/>
                  </a:moveTo>
                  <a:cubicBezTo>
                    <a:pt x="184" y="1"/>
                    <a:pt x="117" y="26"/>
                    <a:pt x="67" y="76"/>
                  </a:cubicBezTo>
                  <a:cubicBezTo>
                    <a:pt x="0" y="143"/>
                    <a:pt x="0" y="309"/>
                    <a:pt x="67" y="409"/>
                  </a:cubicBezTo>
                  <a:cubicBezTo>
                    <a:pt x="117" y="443"/>
                    <a:pt x="184" y="459"/>
                    <a:pt x="250" y="459"/>
                  </a:cubicBezTo>
                  <a:cubicBezTo>
                    <a:pt x="317" y="459"/>
                    <a:pt x="384" y="443"/>
                    <a:pt x="434" y="409"/>
                  </a:cubicBezTo>
                  <a:cubicBezTo>
                    <a:pt x="500" y="309"/>
                    <a:pt x="500" y="143"/>
                    <a:pt x="434" y="76"/>
                  </a:cubicBezTo>
                  <a:cubicBezTo>
                    <a:pt x="384" y="26"/>
                    <a:pt x="317"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28"/>
            <p:cNvSpPr/>
            <p:nvPr/>
          </p:nvSpPr>
          <p:spPr>
            <a:xfrm>
              <a:off x="7923000" y="2715750"/>
              <a:ext cx="15775" cy="12125"/>
            </a:xfrm>
            <a:custGeom>
              <a:avLst/>
              <a:gdLst/>
              <a:ahLst/>
              <a:cxnLst/>
              <a:rect l="l" t="t" r="r" b="b"/>
              <a:pathLst>
                <a:path w="631" h="485" extrusionOk="0">
                  <a:moveTo>
                    <a:pt x="305" y="1"/>
                  </a:moveTo>
                  <a:cubicBezTo>
                    <a:pt x="273" y="1"/>
                    <a:pt x="238" y="8"/>
                    <a:pt x="201" y="25"/>
                  </a:cubicBezTo>
                  <a:cubicBezTo>
                    <a:pt x="67" y="58"/>
                    <a:pt x="1" y="191"/>
                    <a:pt x="34" y="325"/>
                  </a:cubicBezTo>
                  <a:cubicBezTo>
                    <a:pt x="83" y="422"/>
                    <a:pt x="168" y="484"/>
                    <a:pt x="262" y="484"/>
                  </a:cubicBezTo>
                  <a:cubicBezTo>
                    <a:pt x="296" y="484"/>
                    <a:pt x="332" y="476"/>
                    <a:pt x="368" y="458"/>
                  </a:cubicBezTo>
                  <a:cubicBezTo>
                    <a:pt x="631" y="370"/>
                    <a:pt x="535"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28"/>
            <p:cNvSpPr/>
            <p:nvPr/>
          </p:nvSpPr>
          <p:spPr>
            <a:xfrm>
              <a:off x="7981850" y="2612275"/>
              <a:ext cx="15225" cy="12800"/>
            </a:xfrm>
            <a:custGeom>
              <a:avLst/>
              <a:gdLst/>
              <a:ahLst/>
              <a:cxnLst/>
              <a:rect l="l" t="t" r="r" b="b"/>
              <a:pathLst>
                <a:path w="609" h="512" extrusionOk="0">
                  <a:moveTo>
                    <a:pt x="307" y="1"/>
                  </a:moveTo>
                  <a:cubicBezTo>
                    <a:pt x="206" y="1"/>
                    <a:pt x="109" y="59"/>
                    <a:pt x="82" y="194"/>
                  </a:cubicBezTo>
                  <a:cubicBezTo>
                    <a:pt x="0" y="378"/>
                    <a:pt x="156" y="511"/>
                    <a:pt x="311" y="511"/>
                  </a:cubicBezTo>
                  <a:cubicBezTo>
                    <a:pt x="411" y="511"/>
                    <a:pt x="510" y="457"/>
                    <a:pt x="549" y="327"/>
                  </a:cubicBezTo>
                  <a:cubicBezTo>
                    <a:pt x="609" y="129"/>
                    <a:pt x="455"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28"/>
            <p:cNvSpPr/>
            <p:nvPr/>
          </p:nvSpPr>
          <p:spPr>
            <a:xfrm>
              <a:off x="7968875" y="2581050"/>
              <a:ext cx="14850" cy="11825"/>
            </a:xfrm>
            <a:custGeom>
              <a:avLst/>
              <a:gdLst/>
              <a:ahLst/>
              <a:cxnLst/>
              <a:rect l="l" t="t" r="r" b="b"/>
              <a:pathLst>
                <a:path w="594" h="473" extrusionOk="0">
                  <a:moveTo>
                    <a:pt x="302" y="0"/>
                  </a:moveTo>
                  <a:cubicBezTo>
                    <a:pt x="280" y="0"/>
                    <a:pt x="257" y="3"/>
                    <a:pt x="234" y="9"/>
                  </a:cubicBezTo>
                  <a:cubicBezTo>
                    <a:pt x="34" y="75"/>
                    <a:pt x="0" y="342"/>
                    <a:pt x="201" y="442"/>
                  </a:cubicBezTo>
                  <a:cubicBezTo>
                    <a:pt x="242" y="463"/>
                    <a:pt x="283" y="472"/>
                    <a:pt x="322" y="472"/>
                  </a:cubicBezTo>
                  <a:cubicBezTo>
                    <a:pt x="473" y="472"/>
                    <a:pt x="594" y="334"/>
                    <a:pt x="567" y="175"/>
                  </a:cubicBezTo>
                  <a:cubicBezTo>
                    <a:pt x="512" y="65"/>
                    <a:pt x="411"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28"/>
            <p:cNvSpPr/>
            <p:nvPr/>
          </p:nvSpPr>
          <p:spPr>
            <a:xfrm>
              <a:off x="8021400" y="2899650"/>
              <a:ext cx="13375" cy="12025"/>
            </a:xfrm>
            <a:custGeom>
              <a:avLst/>
              <a:gdLst/>
              <a:ahLst/>
              <a:cxnLst/>
              <a:rect l="l" t="t" r="r" b="b"/>
              <a:pathLst>
                <a:path w="535" h="481" extrusionOk="0">
                  <a:moveTo>
                    <a:pt x="287" y="1"/>
                  </a:moveTo>
                  <a:cubicBezTo>
                    <a:pt x="269" y="1"/>
                    <a:pt x="252" y="3"/>
                    <a:pt x="234" y="7"/>
                  </a:cubicBezTo>
                  <a:cubicBezTo>
                    <a:pt x="101" y="41"/>
                    <a:pt x="1" y="141"/>
                    <a:pt x="34" y="274"/>
                  </a:cubicBezTo>
                  <a:cubicBezTo>
                    <a:pt x="63" y="390"/>
                    <a:pt x="168" y="481"/>
                    <a:pt x="282" y="481"/>
                  </a:cubicBezTo>
                  <a:cubicBezTo>
                    <a:pt x="299" y="481"/>
                    <a:pt x="317" y="479"/>
                    <a:pt x="334" y="474"/>
                  </a:cubicBezTo>
                  <a:cubicBezTo>
                    <a:pt x="468" y="441"/>
                    <a:pt x="535" y="341"/>
                    <a:pt x="535" y="207"/>
                  </a:cubicBezTo>
                  <a:cubicBezTo>
                    <a:pt x="506" y="91"/>
                    <a:pt x="401"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28"/>
            <p:cNvSpPr/>
            <p:nvPr/>
          </p:nvSpPr>
          <p:spPr>
            <a:xfrm>
              <a:off x="8018675" y="2944200"/>
              <a:ext cx="13600" cy="11550"/>
            </a:xfrm>
            <a:custGeom>
              <a:avLst/>
              <a:gdLst/>
              <a:ahLst/>
              <a:cxnLst/>
              <a:rect l="l" t="t" r="r" b="b"/>
              <a:pathLst>
                <a:path w="544" h="462" extrusionOk="0">
                  <a:moveTo>
                    <a:pt x="252" y="0"/>
                  </a:moveTo>
                  <a:cubicBezTo>
                    <a:pt x="164" y="0"/>
                    <a:pt x="68" y="62"/>
                    <a:pt x="43" y="160"/>
                  </a:cubicBezTo>
                  <a:cubicBezTo>
                    <a:pt x="0" y="332"/>
                    <a:pt x="137" y="462"/>
                    <a:pt x="275" y="462"/>
                  </a:cubicBezTo>
                  <a:cubicBezTo>
                    <a:pt x="352" y="462"/>
                    <a:pt x="429" y="422"/>
                    <a:pt x="477" y="327"/>
                  </a:cubicBezTo>
                  <a:cubicBezTo>
                    <a:pt x="544" y="193"/>
                    <a:pt x="477" y="60"/>
                    <a:pt x="343" y="26"/>
                  </a:cubicBezTo>
                  <a:cubicBezTo>
                    <a:pt x="317" y="9"/>
                    <a:pt x="285"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28"/>
            <p:cNvSpPr/>
            <p:nvPr/>
          </p:nvSpPr>
          <p:spPr>
            <a:xfrm>
              <a:off x="8013900" y="3142850"/>
              <a:ext cx="13525" cy="8850"/>
            </a:xfrm>
            <a:custGeom>
              <a:avLst/>
              <a:gdLst/>
              <a:ahLst/>
              <a:cxnLst/>
              <a:rect l="l" t="t" r="r" b="b"/>
              <a:pathLst>
                <a:path w="541" h="354" extrusionOk="0">
                  <a:moveTo>
                    <a:pt x="83" y="1"/>
                  </a:moveTo>
                  <a:cubicBezTo>
                    <a:pt x="35" y="1"/>
                    <a:pt x="1" y="34"/>
                    <a:pt x="1" y="120"/>
                  </a:cubicBezTo>
                  <a:cubicBezTo>
                    <a:pt x="1" y="253"/>
                    <a:pt x="101" y="353"/>
                    <a:pt x="234" y="353"/>
                  </a:cubicBezTo>
                  <a:cubicBezTo>
                    <a:pt x="541" y="353"/>
                    <a:pt x="241"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28"/>
            <p:cNvSpPr/>
            <p:nvPr/>
          </p:nvSpPr>
          <p:spPr>
            <a:xfrm>
              <a:off x="8099175" y="3050400"/>
              <a:ext cx="13150" cy="12225"/>
            </a:xfrm>
            <a:custGeom>
              <a:avLst/>
              <a:gdLst/>
              <a:ahLst/>
              <a:cxnLst/>
              <a:rect l="l" t="t" r="r" b="b"/>
              <a:pathLst>
                <a:path w="526" h="489" extrusionOk="0">
                  <a:moveTo>
                    <a:pt x="248" y="1"/>
                  </a:moveTo>
                  <a:cubicBezTo>
                    <a:pt x="108" y="1"/>
                    <a:pt x="0" y="139"/>
                    <a:pt x="25" y="315"/>
                  </a:cubicBezTo>
                  <a:cubicBezTo>
                    <a:pt x="44" y="429"/>
                    <a:pt x="149" y="489"/>
                    <a:pt x="255" y="489"/>
                  </a:cubicBezTo>
                  <a:cubicBezTo>
                    <a:pt x="335" y="489"/>
                    <a:pt x="416" y="454"/>
                    <a:pt x="459" y="382"/>
                  </a:cubicBezTo>
                  <a:cubicBezTo>
                    <a:pt x="526" y="248"/>
                    <a:pt x="492" y="115"/>
                    <a:pt x="392" y="48"/>
                  </a:cubicBezTo>
                  <a:cubicBezTo>
                    <a:pt x="343" y="15"/>
                    <a:pt x="294"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28"/>
            <p:cNvSpPr/>
            <p:nvPr/>
          </p:nvSpPr>
          <p:spPr>
            <a:xfrm>
              <a:off x="8059075" y="2905450"/>
              <a:ext cx="14550" cy="8025"/>
            </a:xfrm>
            <a:custGeom>
              <a:avLst/>
              <a:gdLst/>
              <a:ahLst/>
              <a:cxnLst/>
              <a:rect l="l" t="t" r="r" b="b"/>
              <a:pathLst>
                <a:path w="582" h="321" extrusionOk="0">
                  <a:moveTo>
                    <a:pt x="330" y="0"/>
                  </a:moveTo>
                  <a:cubicBezTo>
                    <a:pt x="308" y="0"/>
                    <a:pt x="285" y="3"/>
                    <a:pt x="262" y="9"/>
                  </a:cubicBezTo>
                  <a:cubicBezTo>
                    <a:pt x="1" y="80"/>
                    <a:pt x="297" y="320"/>
                    <a:pt x="466" y="320"/>
                  </a:cubicBezTo>
                  <a:cubicBezTo>
                    <a:pt x="534" y="320"/>
                    <a:pt x="581" y="281"/>
                    <a:pt x="562" y="175"/>
                  </a:cubicBezTo>
                  <a:cubicBezTo>
                    <a:pt x="534" y="65"/>
                    <a:pt x="438"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28"/>
            <p:cNvSpPr/>
            <p:nvPr/>
          </p:nvSpPr>
          <p:spPr>
            <a:xfrm>
              <a:off x="7906325" y="3033275"/>
              <a:ext cx="15175" cy="11875"/>
            </a:xfrm>
            <a:custGeom>
              <a:avLst/>
              <a:gdLst/>
              <a:ahLst/>
              <a:cxnLst/>
              <a:rect l="l" t="t" r="r" b="b"/>
              <a:pathLst>
                <a:path w="607" h="475" extrusionOk="0">
                  <a:moveTo>
                    <a:pt x="279" y="1"/>
                  </a:moveTo>
                  <a:cubicBezTo>
                    <a:pt x="217" y="1"/>
                    <a:pt x="153" y="29"/>
                    <a:pt x="101" y="99"/>
                  </a:cubicBezTo>
                  <a:cubicBezTo>
                    <a:pt x="1" y="166"/>
                    <a:pt x="34" y="333"/>
                    <a:pt x="101" y="400"/>
                  </a:cubicBezTo>
                  <a:cubicBezTo>
                    <a:pt x="151" y="450"/>
                    <a:pt x="217" y="475"/>
                    <a:pt x="280" y="475"/>
                  </a:cubicBezTo>
                  <a:cubicBezTo>
                    <a:pt x="343" y="475"/>
                    <a:pt x="401" y="450"/>
                    <a:pt x="434" y="400"/>
                  </a:cubicBezTo>
                  <a:cubicBezTo>
                    <a:pt x="606" y="227"/>
                    <a:pt x="452"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28"/>
            <p:cNvSpPr/>
            <p:nvPr/>
          </p:nvSpPr>
          <p:spPr>
            <a:xfrm>
              <a:off x="7915500" y="3224925"/>
              <a:ext cx="11700" cy="11825"/>
            </a:xfrm>
            <a:custGeom>
              <a:avLst/>
              <a:gdLst/>
              <a:ahLst/>
              <a:cxnLst/>
              <a:rect l="l" t="t" r="r" b="b"/>
              <a:pathLst>
                <a:path w="468" h="473" extrusionOk="0">
                  <a:moveTo>
                    <a:pt x="275" y="0"/>
                  </a:moveTo>
                  <a:cubicBezTo>
                    <a:pt x="262" y="0"/>
                    <a:pt x="248" y="2"/>
                    <a:pt x="234" y="5"/>
                  </a:cubicBezTo>
                  <a:cubicBezTo>
                    <a:pt x="101" y="5"/>
                    <a:pt x="1" y="106"/>
                    <a:pt x="1" y="239"/>
                  </a:cubicBezTo>
                  <a:cubicBezTo>
                    <a:pt x="1" y="372"/>
                    <a:pt x="101" y="472"/>
                    <a:pt x="234" y="472"/>
                  </a:cubicBezTo>
                  <a:cubicBezTo>
                    <a:pt x="367" y="472"/>
                    <a:pt x="468" y="372"/>
                    <a:pt x="468" y="239"/>
                  </a:cubicBezTo>
                  <a:cubicBezTo>
                    <a:pt x="468" y="120"/>
                    <a:pt x="387"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28"/>
            <p:cNvSpPr/>
            <p:nvPr/>
          </p:nvSpPr>
          <p:spPr>
            <a:xfrm>
              <a:off x="8007000" y="3173225"/>
              <a:ext cx="16100" cy="12750"/>
            </a:xfrm>
            <a:custGeom>
              <a:avLst/>
              <a:gdLst/>
              <a:ahLst/>
              <a:cxnLst/>
              <a:rect l="l" t="t" r="r" b="b"/>
              <a:pathLst>
                <a:path w="644" h="510" extrusionOk="0">
                  <a:moveTo>
                    <a:pt x="379" y="1"/>
                  </a:moveTo>
                  <a:cubicBezTo>
                    <a:pt x="317" y="1"/>
                    <a:pt x="256" y="26"/>
                    <a:pt x="210" y="72"/>
                  </a:cubicBezTo>
                  <a:cubicBezTo>
                    <a:pt x="0" y="229"/>
                    <a:pt x="161" y="510"/>
                    <a:pt x="369" y="510"/>
                  </a:cubicBezTo>
                  <a:cubicBezTo>
                    <a:pt x="426" y="510"/>
                    <a:pt x="486" y="489"/>
                    <a:pt x="544" y="439"/>
                  </a:cubicBezTo>
                  <a:cubicBezTo>
                    <a:pt x="644" y="339"/>
                    <a:pt x="644" y="205"/>
                    <a:pt x="577" y="105"/>
                  </a:cubicBezTo>
                  <a:cubicBezTo>
                    <a:pt x="523" y="34"/>
                    <a:pt x="450" y="1"/>
                    <a:pt x="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28"/>
            <p:cNvSpPr/>
            <p:nvPr/>
          </p:nvSpPr>
          <p:spPr>
            <a:xfrm>
              <a:off x="7949600" y="2998000"/>
              <a:ext cx="15950" cy="12250"/>
            </a:xfrm>
            <a:custGeom>
              <a:avLst/>
              <a:gdLst/>
              <a:ahLst/>
              <a:cxnLst/>
              <a:rect l="l" t="t" r="r" b="b"/>
              <a:pathLst>
                <a:path w="638" h="490" extrusionOk="0">
                  <a:moveTo>
                    <a:pt x="373" y="1"/>
                  </a:moveTo>
                  <a:cubicBezTo>
                    <a:pt x="350" y="1"/>
                    <a:pt x="327" y="4"/>
                    <a:pt x="304" y="9"/>
                  </a:cubicBezTo>
                  <a:cubicBezTo>
                    <a:pt x="1" y="70"/>
                    <a:pt x="84" y="489"/>
                    <a:pt x="353" y="489"/>
                  </a:cubicBezTo>
                  <a:cubicBezTo>
                    <a:pt x="379" y="489"/>
                    <a:pt x="408" y="485"/>
                    <a:pt x="438" y="476"/>
                  </a:cubicBezTo>
                  <a:cubicBezTo>
                    <a:pt x="571" y="443"/>
                    <a:pt x="638" y="310"/>
                    <a:pt x="605" y="176"/>
                  </a:cubicBezTo>
                  <a:cubicBezTo>
                    <a:pt x="577" y="66"/>
                    <a:pt x="481" y="1"/>
                    <a:pt x="3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28"/>
            <p:cNvSpPr/>
            <p:nvPr/>
          </p:nvSpPr>
          <p:spPr>
            <a:xfrm>
              <a:off x="7869250" y="3088175"/>
              <a:ext cx="15425" cy="12250"/>
            </a:xfrm>
            <a:custGeom>
              <a:avLst/>
              <a:gdLst/>
              <a:ahLst/>
              <a:cxnLst/>
              <a:rect l="l" t="t" r="r" b="b"/>
              <a:pathLst>
                <a:path w="617" h="490" extrusionOk="0">
                  <a:moveTo>
                    <a:pt x="334" y="0"/>
                  </a:moveTo>
                  <a:cubicBezTo>
                    <a:pt x="266" y="0"/>
                    <a:pt x="203" y="33"/>
                    <a:pt x="149" y="105"/>
                  </a:cubicBezTo>
                  <a:cubicBezTo>
                    <a:pt x="0" y="279"/>
                    <a:pt x="184" y="490"/>
                    <a:pt x="370" y="490"/>
                  </a:cubicBezTo>
                  <a:cubicBezTo>
                    <a:pt x="434" y="490"/>
                    <a:pt x="498" y="465"/>
                    <a:pt x="550" y="405"/>
                  </a:cubicBezTo>
                  <a:cubicBezTo>
                    <a:pt x="616" y="305"/>
                    <a:pt x="616" y="138"/>
                    <a:pt x="516" y="72"/>
                  </a:cubicBezTo>
                  <a:cubicBezTo>
                    <a:pt x="454" y="25"/>
                    <a:pt x="392"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28"/>
            <p:cNvSpPr/>
            <p:nvPr/>
          </p:nvSpPr>
          <p:spPr>
            <a:xfrm>
              <a:off x="7977075" y="3436500"/>
              <a:ext cx="12675" cy="12225"/>
            </a:xfrm>
            <a:custGeom>
              <a:avLst/>
              <a:gdLst/>
              <a:ahLst/>
              <a:cxnLst/>
              <a:rect l="l" t="t" r="r" b="b"/>
              <a:pathLst>
                <a:path w="507" h="489" extrusionOk="0">
                  <a:moveTo>
                    <a:pt x="280" y="1"/>
                  </a:moveTo>
                  <a:cubicBezTo>
                    <a:pt x="142" y="1"/>
                    <a:pt x="1" y="108"/>
                    <a:pt x="39" y="282"/>
                  </a:cubicBezTo>
                  <a:cubicBezTo>
                    <a:pt x="39" y="398"/>
                    <a:pt x="140" y="489"/>
                    <a:pt x="254" y="489"/>
                  </a:cubicBezTo>
                  <a:cubicBezTo>
                    <a:pt x="271" y="489"/>
                    <a:pt x="289" y="487"/>
                    <a:pt x="306" y="482"/>
                  </a:cubicBezTo>
                  <a:cubicBezTo>
                    <a:pt x="440" y="449"/>
                    <a:pt x="506" y="315"/>
                    <a:pt x="506" y="182"/>
                  </a:cubicBezTo>
                  <a:cubicBezTo>
                    <a:pt x="478" y="56"/>
                    <a:pt x="380"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28"/>
            <p:cNvSpPr/>
            <p:nvPr/>
          </p:nvSpPr>
          <p:spPr>
            <a:xfrm>
              <a:off x="8081075" y="3391400"/>
              <a:ext cx="15425" cy="12125"/>
            </a:xfrm>
            <a:custGeom>
              <a:avLst/>
              <a:gdLst/>
              <a:ahLst/>
              <a:cxnLst/>
              <a:rect l="l" t="t" r="r" b="b"/>
              <a:pathLst>
                <a:path w="617" h="485" extrusionOk="0">
                  <a:moveTo>
                    <a:pt x="342" y="0"/>
                  </a:moveTo>
                  <a:cubicBezTo>
                    <a:pt x="170" y="0"/>
                    <a:pt x="1" y="168"/>
                    <a:pt x="116" y="351"/>
                  </a:cubicBezTo>
                  <a:cubicBezTo>
                    <a:pt x="160" y="440"/>
                    <a:pt x="249" y="485"/>
                    <a:pt x="333" y="485"/>
                  </a:cubicBezTo>
                  <a:cubicBezTo>
                    <a:pt x="375" y="485"/>
                    <a:pt x="416" y="474"/>
                    <a:pt x="449" y="452"/>
                  </a:cubicBezTo>
                  <a:cubicBezTo>
                    <a:pt x="549" y="385"/>
                    <a:pt x="616" y="218"/>
                    <a:pt x="549" y="118"/>
                  </a:cubicBezTo>
                  <a:cubicBezTo>
                    <a:pt x="497" y="35"/>
                    <a:pt x="419" y="0"/>
                    <a:pt x="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28"/>
            <p:cNvSpPr/>
            <p:nvPr/>
          </p:nvSpPr>
          <p:spPr>
            <a:xfrm>
              <a:off x="8054650" y="3280775"/>
              <a:ext cx="13475" cy="12050"/>
            </a:xfrm>
            <a:custGeom>
              <a:avLst/>
              <a:gdLst/>
              <a:ahLst/>
              <a:cxnLst/>
              <a:rect l="l" t="t" r="r" b="b"/>
              <a:pathLst>
                <a:path w="539" h="482" extrusionOk="0">
                  <a:moveTo>
                    <a:pt x="274" y="1"/>
                  </a:moveTo>
                  <a:cubicBezTo>
                    <a:pt x="138" y="1"/>
                    <a:pt x="0" y="115"/>
                    <a:pt x="39" y="307"/>
                  </a:cubicBezTo>
                  <a:cubicBezTo>
                    <a:pt x="66" y="417"/>
                    <a:pt x="162" y="482"/>
                    <a:pt x="271" y="482"/>
                  </a:cubicBezTo>
                  <a:cubicBezTo>
                    <a:pt x="293" y="482"/>
                    <a:pt x="316" y="479"/>
                    <a:pt x="339" y="473"/>
                  </a:cubicBezTo>
                  <a:cubicBezTo>
                    <a:pt x="472" y="440"/>
                    <a:pt x="539" y="340"/>
                    <a:pt x="506" y="207"/>
                  </a:cubicBezTo>
                  <a:cubicBezTo>
                    <a:pt x="477" y="64"/>
                    <a:pt x="376"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28"/>
            <p:cNvSpPr/>
            <p:nvPr/>
          </p:nvSpPr>
          <p:spPr>
            <a:xfrm>
              <a:off x="7950125" y="3424625"/>
              <a:ext cx="14925" cy="10075"/>
            </a:xfrm>
            <a:custGeom>
              <a:avLst/>
              <a:gdLst/>
              <a:ahLst/>
              <a:cxnLst/>
              <a:rect l="l" t="t" r="r" b="b"/>
              <a:pathLst>
                <a:path w="597" h="403" extrusionOk="0">
                  <a:moveTo>
                    <a:pt x="305" y="1"/>
                  </a:moveTo>
                  <a:cubicBezTo>
                    <a:pt x="237" y="1"/>
                    <a:pt x="169" y="27"/>
                    <a:pt x="117" y="90"/>
                  </a:cubicBezTo>
                  <a:cubicBezTo>
                    <a:pt x="0" y="230"/>
                    <a:pt x="226" y="402"/>
                    <a:pt x="395" y="402"/>
                  </a:cubicBezTo>
                  <a:cubicBezTo>
                    <a:pt x="468" y="402"/>
                    <a:pt x="530" y="370"/>
                    <a:pt x="550" y="290"/>
                  </a:cubicBezTo>
                  <a:cubicBezTo>
                    <a:pt x="596" y="130"/>
                    <a:pt x="453"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28"/>
            <p:cNvSpPr/>
            <p:nvPr/>
          </p:nvSpPr>
          <p:spPr>
            <a:xfrm>
              <a:off x="7963025" y="3640300"/>
              <a:ext cx="13175" cy="11775"/>
            </a:xfrm>
            <a:custGeom>
              <a:avLst/>
              <a:gdLst/>
              <a:ahLst/>
              <a:cxnLst/>
              <a:rect l="l" t="t" r="r" b="b"/>
              <a:pathLst>
                <a:path w="527" h="471" extrusionOk="0">
                  <a:moveTo>
                    <a:pt x="291" y="1"/>
                  </a:moveTo>
                  <a:cubicBezTo>
                    <a:pt x="284" y="1"/>
                    <a:pt x="276" y="1"/>
                    <a:pt x="268" y="2"/>
                  </a:cubicBezTo>
                  <a:cubicBezTo>
                    <a:pt x="134" y="2"/>
                    <a:pt x="1" y="102"/>
                    <a:pt x="1" y="236"/>
                  </a:cubicBezTo>
                  <a:cubicBezTo>
                    <a:pt x="1" y="369"/>
                    <a:pt x="134" y="469"/>
                    <a:pt x="268" y="469"/>
                  </a:cubicBezTo>
                  <a:cubicBezTo>
                    <a:pt x="276" y="470"/>
                    <a:pt x="284" y="471"/>
                    <a:pt x="291" y="471"/>
                  </a:cubicBezTo>
                  <a:cubicBezTo>
                    <a:pt x="527" y="471"/>
                    <a:pt x="527" y="1"/>
                    <a:pt x="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28"/>
            <p:cNvSpPr/>
            <p:nvPr/>
          </p:nvSpPr>
          <p:spPr>
            <a:xfrm>
              <a:off x="8072725" y="3559000"/>
              <a:ext cx="15425" cy="12425"/>
            </a:xfrm>
            <a:custGeom>
              <a:avLst/>
              <a:gdLst/>
              <a:ahLst/>
              <a:cxnLst/>
              <a:rect l="l" t="t" r="r" b="b"/>
              <a:pathLst>
                <a:path w="617" h="497" extrusionOk="0">
                  <a:moveTo>
                    <a:pt x="371" y="1"/>
                  </a:moveTo>
                  <a:cubicBezTo>
                    <a:pt x="184" y="1"/>
                    <a:pt x="0" y="212"/>
                    <a:pt x="149" y="386"/>
                  </a:cubicBezTo>
                  <a:cubicBezTo>
                    <a:pt x="208" y="464"/>
                    <a:pt x="278" y="496"/>
                    <a:pt x="346" y="496"/>
                  </a:cubicBezTo>
                  <a:cubicBezTo>
                    <a:pt x="394" y="496"/>
                    <a:pt x="442" y="480"/>
                    <a:pt x="483" y="452"/>
                  </a:cubicBezTo>
                  <a:cubicBezTo>
                    <a:pt x="583" y="352"/>
                    <a:pt x="616" y="219"/>
                    <a:pt x="550" y="85"/>
                  </a:cubicBezTo>
                  <a:cubicBezTo>
                    <a:pt x="499"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28"/>
            <p:cNvSpPr/>
            <p:nvPr/>
          </p:nvSpPr>
          <p:spPr>
            <a:xfrm>
              <a:off x="8045600" y="3352425"/>
              <a:ext cx="12525" cy="11925"/>
            </a:xfrm>
            <a:custGeom>
              <a:avLst/>
              <a:gdLst/>
              <a:ahLst/>
              <a:cxnLst/>
              <a:rect l="l" t="t" r="r" b="b"/>
              <a:pathLst>
                <a:path w="501" h="477" extrusionOk="0">
                  <a:moveTo>
                    <a:pt x="240" y="0"/>
                  </a:moveTo>
                  <a:cubicBezTo>
                    <a:pt x="121" y="0"/>
                    <a:pt x="0" y="84"/>
                    <a:pt x="0" y="243"/>
                  </a:cubicBezTo>
                  <a:cubicBezTo>
                    <a:pt x="0" y="376"/>
                    <a:pt x="134" y="476"/>
                    <a:pt x="267" y="476"/>
                  </a:cubicBezTo>
                  <a:cubicBezTo>
                    <a:pt x="401" y="443"/>
                    <a:pt x="501" y="343"/>
                    <a:pt x="467" y="209"/>
                  </a:cubicBezTo>
                  <a:cubicBezTo>
                    <a:pt x="452" y="67"/>
                    <a:pt x="346"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28"/>
            <p:cNvSpPr/>
            <p:nvPr/>
          </p:nvSpPr>
          <p:spPr>
            <a:xfrm>
              <a:off x="7882150" y="3492525"/>
              <a:ext cx="13350" cy="12250"/>
            </a:xfrm>
            <a:custGeom>
              <a:avLst/>
              <a:gdLst/>
              <a:ahLst/>
              <a:cxnLst/>
              <a:rect l="l" t="t" r="r" b="b"/>
              <a:pathLst>
                <a:path w="534" h="490" extrusionOk="0">
                  <a:moveTo>
                    <a:pt x="255" y="1"/>
                  </a:moveTo>
                  <a:cubicBezTo>
                    <a:pt x="192" y="1"/>
                    <a:pt x="134" y="26"/>
                    <a:pt x="100" y="76"/>
                  </a:cubicBezTo>
                  <a:cubicBezTo>
                    <a:pt x="0" y="176"/>
                    <a:pt x="0" y="343"/>
                    <a:pt x="100" y="443"/>
                  </a:cubicBezTo>
                  <a:cubicBezTo>
                    <a:pt x="145" y="473"/>
                    <a:pt x="204" y="489"/>
                    <a:pt x="264" y="489"/>
                  </a:cubicBezTo>
                  <a:cubicBezTo>
                    <a:pt x="337" y="489"/>
                    <a:pt x="412" y="465"/>
                    <a:pt x="467" y="409"/>
                  </a:cubicBezTo>
                  <a:cubicBezTo>
                    <a:pt x="534" y="309"/>
                    <a:pt x="534" y="143"/>
                    <a:pt x="434" y="76"/>
                  </a:cubicBezTo>
                  <a:cubicBezTo>
                    <a:pt x="384" y="26"/>
                    <a:pt x="317" y="1"/>
                    <a:pt x="2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28"/>
            <p:cNvSpPr/>
            <p:nvPr/>
          </p:nvSpPr>
          <p:spPr>
            <a:xfrm>
              <a:off x="7887150" y="3718125"/>
              <a:ext cx="12225" cy="9100"/>
            </a:xfrm>
            <a:custGeom>
              <a:avLst/>
              <a:gdLst/>
              <a:ahLst/>
              <a:cxnLst/>
              <a:rect l="l" t="t" r="r" b="b"/>
              <a:pathLst>
                <a:path w="489" h="364" extrusionOk="0">
                  <a:moveTo>
                    <a:pt x="116" y="1"/>
                  </a:moveTo>
                  <a:cubicBezTo>
                    <a:pt x="74" y="1"/>
                    <a:pt x="41" y="35"/>
                    <a:pt x="34" y="125"/>
                  </a:cubicBezTo>
                  <a:cubicBezTo>
                    <a:pt x="0" y="225"/>
                    <a:pt x="100" y="359"/>
                    <a:pt x="234" y="359"/>
                  </a:cubicBezTo>
                  <a:cubicBezTo>
                    <a:pt x="251" y="362"/>
                    <a:pt x="266" y="363"/>
                    <a:pt x="279" y="363"/>
                  </a:cubicBezTo>
                  <a:cubicBezTo>
                    <a:pt x="488" y="363"/>
                    <a:pt x="25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28"/>
            <p:cNvSpPr/>
            <p:nvPr/>
          </p:nvSpPr>
          <p:spPr>
            <a:xfrm>
              <a:off x="7717025" y="3831500"/>
              <a:ext cx="12525" cy="12200"/>
            </a:xfrm>
            <a:custGeom>
              <a:avLst/>
              <a:gdLst/>
              <a:ahLst/>
              <a:cxnLst/>
              <a:rect l="l" t="t" r="r" b="b"/>
              <a:pathLst>
                <a:path w="501" h="488" extrusionOk="0">
                  <a:moveTo>
                    <a:pt x="249" y="0"/>
                  </a:moveTo>
                  <a:cubicBezTo>
                    <a:pt x="195" y="0"/>
                    <a:pt x="141" y="19"/>
                    <a:pt x="101" y="60"/>
                  </a:cubicBezTo>
                  <a:cubicBezTo>
                    <a:pt x="1" y="160"/>
                    <a:pt x="1" y="327"/>
                    <a:pt x="101" y="427"/>
                  </a:cubicBezTo>
                  <a:cubicBezTo>
                    <a:pt x="142" y="469"/>
                    <a:pt x="198" y="488"/>
                    <a:pt x="253" y="488"/>
                  </a:cubicBezTo>
                  <a:cubicBezTo>
                    <a:pt x="375" y="488"/>
                    <a:pt x="501" y="397"/>
                    <a:pt x="501" y="260"/>
                  </a:cubicBezTo>
                  <a:cubicBezTo>
                    <a:pt x="501" y="98"/>
                    <a:pt x="372"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28"/>
            <p:cNvSpPr/>
            <p:nvPr/>
          </p:nvSpPr>
          <p:spPr>
            <a:xfrm>
              <a:off x="7742875" y="4011800"/>
              <a:ext cx="13725" cy="8850"/>
            </a:xfrm>
            <a:custGeom>
              <a:avLst/>
              <a:gdLst/>
              <a:ahLst/>
              <a:cxnLst/>
              <a:rect l="l" t="t" r="r" b="b"/>
              <a:pathLst>
                <a:path w="549" h="354" extrusionOk="0">
                  <a:moveTo>
                    <a:pt x="84" y="1"/>
                  </a:moveTo>
                  <a:cubicBezTo>
                    <a:pt x="35" y="1"/>
                    <a:pt x="1" y="34"/>
                    <a:pt x="1" y="120"/>
                  </a:cubicBezTo>
                  <a:cubicBezTo>
                    <a:pt x="1" y="253"/>
                    <a:pt x="101" y="353"/>
                    <a:pt x="267" y="353"/>
                  </a:cubicBezTo>
                  <a:cubicBezTo>
                    <a:pt x="549" y="353"/>
                    <a:pt x="242"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28"/>
            <p:cNvSpPr/>
            <p:nvPr/>
          </p:nvSpPr>
          <p:spPr>
            <a:xfrm>
              <a:off x="7820600" y="3968125"/>
              <a:ext cx="14025" cy="12400"/>
            </a:xfrm>
            <a:custGeom>
              <a:avLst/>
              <a:gdLst/>
              <a:ahLst/>
              <a:cxnLst/>
              <a:rect l="l" t="t" r="r" b="b"/>
              <a:pathLst>
                <a:path w="561" h="496" extrusionOk="0">
                  <a:moveTo>
                    <a:pt x="268" y="1"/>
                  </a:moveTo>
                  <a:cubicBezTo>
                    <a:pt x="164" y="1"/>
                    <a:pt x="64" y="69"/>
                    <a:pt x="27" y="199"/>
                  </a:cubicBezTo>
                  <a:cubicBezTo>
                    <a:pt x="1" y="358"/>
                    <a:pt x="142" y="496"/>
                    <a:pt x="285" y="496"/>
                  </a:cubicBezTo>
                  <a:cubicBezTo>
                    <a:pt x="323" y="496"/>
                    <a:pt x="360" y="486"/>
                    <a:pt x="394" y="466"/>
                  </a:cubicBezTo>
                  <a:cubicBezTo>
                    <a:pt x="528" y="366"/>
                    <a:pt x="561" y="232"/>
                    <a:pt x="494" y="132"/>
                  </a:cubicBezTo>
                  <a:cubicBezTo>
                    <a:pt x="435" y="44"/>
                    <a:pt x="350"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28"/>
            <p:cNvSpPr/>
            <p:nvPr/>
          </p:nvSpPr>
          <p:spPr>
            <a:xfrm>
              <a:off x="7800400" y="3877800"/>
              <a:ext cx="13825" cy="8125"/>
            </a:xfrm>
            <a:custGeom>
              <a:avLst/>
              <a:gdLst/>
              <a:ahLst/>
              <a:cxnLst/>
              <a:rect l="l" t="t" r="r" b="b"/>
              <a:pathLst>
                <a:path w="553" h="325" extrusionOk="0">
                  <a:moveTo>
                    <a:pt x="336" y="1"/>
                  </a:moveTo>
                  <a:cubicBezTo>
                    <a:pt x="314" y="1"/>
                    <a:pt x="291" y="3"/>
                    <a:pt x="268" y="9"/>
                  </a:cubicBezTo>
                  <a:cubicBezTo>
                    <a:pt x="0" y="33"/>
                    <a:pt x="301" y="324"/>
                    <a:pt x="457" y="324"/>
                  </a:cubicBezTo>
                  <a:cubicBezTo>
                    <a:pt x="515" y="324"/>
                    <a:pt x="553" y="284"/>
                    <a:pt x="535" y="176"/>
                  </a:cubicBezTo>
                  <a:cubicBezTo>
                    <a:pt x="535" y="65"/>
                    <a:pt x="443" y="1"/>
                    <a:pt x="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28"/>
            <p:cNvSpPr/>
            <p:nvPr/>
          </p:nvSpPr>
          <p:spPr>
            <a:xfrm>
              <a:off x="7671725" y="3996950"/>
              <a:ext cx="17250" cy="12325"/>
            </a:xfrm>
            <a:custGeom>
              <a:avLst/>
              <a:gdLst/>
              <a:ahLst/>
              <a:cxnLst/>
              <a:rect l="l" t="t" r="r" b="b"/>
              <a:pathLst>
                <a:path w="690" h="493" extrusionOk="0">
                  <a:moveTo>
                    <a:pt x="354" y="1"/>
                  </a:moveTo>
                  <a:cubicBezTo>
                    <a:pt x="296" y="1"/>
                    <a:pt x="234" y="24"/>
                    <a:pt x="178" y="80"/>
                  </a:cubicBezTo>
                  <a:cubicBezTo>
                    <a:pt x="1" y="257"/>
                    <a:pt x="151" y="493"/>
                    <a:pt x="336" y="493"/>
                  </a:cubicBezTo>
                  <a:cubicBezTo>
                    <a:pt x="394" y="493"/>
                    <a:pt x="456" y="469"/>
                    <a:pt x="512" y="414"/>
                  </a:cubicBezTo>
                  <a:cubicBezTo>
                    <a:pt x="689" y="236"/>
                    <a:pt x="539"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28"/>
            <p:cNvSpPr/>
            <p:nvPr/>
          </p:nvSpPr>
          <p:spPr>
            <a:xfrm>
              <a:off x="7634125" y="4208550"/>
              <a:ext cx="14200" cy="12425"/>
            </a:xfrm>
            <a:custGeom>
              <a:avLst/>
              <a:gdLst/>
              <a:ahLst/>
              <a:cxnLst/>
              <a:rect l="l" t="t" r="r" b="b"/>
              <a:pathLst>
                <a:path w="568" h="497" extrusionOk="0">
                  <a:moveTo>
                    <a:pt x="298" y="1"/>
                  </a:moveTo>
                  <a:cubicBezTo>
                    <a:pt x="209" y="1"/>
                    <a:pt x="121" y="49"/>
                    <a:pt x="81" y="155"/>
                  </a:cubicBezTo>
                  <a:cubicBezTo>
                    <a:pt x="1" y="356"/>
                    <a:pt x="162" y="496"/>
                    <a:pt x="318" y="496"/>
                  </a:cubicBezTo>
                  <a:cubicBezTo>
                    <a:pt x="421" y="496"/>
                    <a:pt x="521" y="435"/>
                    <a:pt x="548" y="289"/>
                  </a:cubicBezTo>
                  <a:cubicBezTo>
                    <a:pt x="568" y="109"/>
                    <a:pt x="43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28"/>
            <p:cNvSpPr/>
            <p:nvPr/>
          </p:nvSpPr>
          <p:spPr>
            <a:xfrm>
              <a:off x="7685325" y="4154475"/>
              <a:ext cx="12550" cy="12325"/>
            </a:xfrm>
            <a:custGeom>
              <a:avLst/>
              <a:gdLst/>
              <a:ahLst/>
              <a:cxnLst/>
              <a:rect l="l" t="t" r="r" b="b"/>
              <a:pathLst>
                <a:path w="502" h="493" extrusionOk="0">
                  <a:moveTo>
                    <a:pt x="219" y="1"/>
                  </a:moveTo>
                  <a:cubicBezTo>
                    <a:pt x="102" y="1"/>
                    <a:pt x="1" y="97"/>
                    <a:pt x="1" y="250"/>
                  </a:cubicBezTo>
                  <a:cubicBezTo>
                    <a:pt x="1" y="387"/>
                    <a:pt x="110" y="493"/>
                    <a:pt x="232" y="493"/>
                  </a:cubicBezTo>
                  <a:cubicBezTo>
                    <a:pt x="289" y="493"/>
                    <a:pt x="348" y="470"/>
                    <a:pt x="401" y="417"/>
                  </a:cubicBezTo>
                  <a:cubicBezTo>
                    <a:pt x="501" y="317"/>
                    <a:pt x="501" y="184"/>
                    <a:pt x="401" y="83"/>
                  </a:cubicBezTo>
                  <a:cubicBezTo>
                    <a:pt x="344" y="26"/>
                    <a:pt x="27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28"/>
            <p:cNvSpPr/>
            <p:nvPr/>
          </p:nvSpPr>
          <p:spPr>
            <a:xfrm>
              <a:off x="7652825" y="4003100"/>
              <a:ext cx="11700" cy="12550"/>
            </a:xfrm>
            <a:custGeom>
              <a:avLst/>
              <a:gdLst/>
              <a:ahLst/>
              <a:cxnLst/>
              <a:rect l="l" t="t" r="r" b="b"/>
              <a:pathLst>
                <a:path w="468" h="502" extrusionOk="0">
                  <a:moveTo>
                    <a:pt x="234" y="1"/>
                  </a:moveTo>
                  <a:cubicBezTo>
                    <a:pt x="100" y="1"/>
                    <a:pt x="0" y="101"/>
                    <a:pt x="0" y="234"/>
                  </a:cubicBezTo>
                  <a:cubicBezTo>
                    <a:pt x="0" y="368"/>
                    <a:pt x="100" y="501"/>
                    <a:pt x="234" y="501"/>
                  </a:cubicBezTo>
                  <a:cubicBezTo>
                    <a:pt x="367" y="501"/>
                    <a:pt x="467" y="368"/>
                    <a:pt x="467" y="234"/>
                  </a:cubicBezTo>
                  <a:cubicBezTo>
                    <a:pt x="467"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28"/>
            <p:cNvSpPr/>
            <p:nvPr/>
          </p:nvSpPr>
          <p:spPr>
            <a:xfrm>
              <a:off x="7584425" y="4090800"/>
              <a:ext cx="14000" cy="11925"/>
            </a:xfrm>
            <a:custGeom>
              <a:avLst/>
              <a:gdLst/>
              <a:ahLst/>
              <a:cxnLst/>
              <a:rect l="l" t="t" r="r" b="b"/>
              <a:pathLst>
                <a:path w="560" h="477" extrusionOk="0">
                  <a:moveTo>
                    <a:pt x="272" y="1"/>
                  </a:moveTo>
                  <a:cubicBezTo>
                    <a:pt x="204" y="1"/>
                    <a:pt x="140" y="30"/>
                    <a:pt x="101" y="95"/>
                  </a:cubicBezTo>
                  <a:cubicBezTo>
                    <a:pt x="1" y="195"/>
                    <a:pt x="34" y="362"/>
                    <a:pt x="134" y="429"/>
                  </a:cubicBezTo>
                  <a:cubicBezTo>
                    <a:pt x="184" y="462"/>
                    <a:pt x="236" y="477"/>
                    <a:pt x="286" y="477"/>
                  </a:cubicBezTo>
                  <a:cubicBezTo>
                    <a:pt x="434" y="477"/>
                    <a:pt x="559" y="345"/>
                    <a:pt x="534" y="195"/>
                  </a:cubicBezTo>
                  <a:cubicBezTo>
                    <a:pt x="494" y="73"/>
                    <a:pt x="378"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28"/>
            <p:cNvSpPr/>
            <p:nvPr/>
          </p:nvSpPr>
          <p:spPr>
            <a:xfrm>
              <a:off x="7596100" y="4410900"/>
              <a:ext cx="12550" cy="12525"/>
            </a:xfrm>
            <a:custGeom>
              <a:avLst/>
              <a:gdLst/>
              <a:ahLst/>
              <a:cxnLst/>
              <a:rect l="l" t="t" r="r" b="b"/>
              <a:pathLst>
                <a:path w="502" h="501" extrusionOk="0">
                  <a:moveTo>
                    <a:pt x="268" y="0"/>
                  </a:moveTo>
                  <a:cubicBezTo>
                    <a:pt x="101" y="0"/>
                    <a:pt x="1" y="100"/>
                    <a:pt x="1" y="234"/>
                  </a:cubicBezTo>
                  <a:cubicBezTo>
                    <a:pt x="1" y="367"/>
                    <a:pt x="101" y="501"/>
                    <a:pt x="234" y="501"/>
                  </a:cubicBezTo>
                  <a:cubicBezTo>
                    <a:pt x="368" y="501"/>
                    <a:pt x="468" y="401"/>
                    <a:pt x="468" y="267"/>
                  </a:cubicBezTo>
                  <a:cubicBezTo>
                    <a:pt x="501" y="134"/>
                    <a:pt x="368" y="34"/>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28"/>
            <p:cNvSpPr/>
            <p:nvPr/>
          </p:nvSpPr>
          <p:spPr>
            <a:xfrm>
              <a:off x="7663175" y="4371525"/>
              <a:ext cx="13850" cy="11800"/>
            </a:xfrm>
            <a:custGeom>
              <a:avLst/>
              <a:gdLst/>
              <a:ahLst/>
              <a:cxnLst/>
              <a:rect l="l" t="t" r="r" b="b"/>
              <a:pathLst>
                <a:path w="554" h="472" extrusionOk="0">
                  <a:moveTo>
                    <a:pt x="293" y="1"/>
                  </a:moveTo>
                  <a:cubicBezTo>
                    <a:pt x="193" y="1"/>
                    <a:pt x="91" y="61"/>
                    <a:pt x="53" y="174"/>
                  </a:cubicBezTo>
                  <a:cubicBezTo>
                    <a:pt x="0" y="333"/>
                    <a:pt x="136" y="471"/>
                    <a:pt x="295" y="471"/>
                  </a:cubicBezTo>
                  <a:cubicBezTo>
                    <a:pt x="336" y="471"/>
                    <a:pt x="379" y="462"/>
                    <a:pt x="420" y="441"/>
                  </a:cubicBezTo>
                  <a:cubicBezTo>
                    <a:pt x="520" y="375"/>
                    <a:pt x="553" y="241"/>
                    <a:pt x="487" y="108"/>
                  </a:cubicBezTo>
                  <a:cubicBezTo>
                    <a:pt x="443" y="36"/>
                    <a:pt x="36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28"/>
            <p:cNvSpPr/>
            <p:nvPr/>
          </p:nvSpPr>
          <p:spPr>
            <a:xfrm>
              <a:off x="7668650" y="4265175"/>
              <a:ext cx="11700" cy="11625"/>
            </a:xfrm>
            <a:custGeom>
              <a:avLst/>
              <a:gdLst/>
              <a:ahLst/>
              <a:cxnLst/>
              <a:rect l="l" t="t" r="r" b="b"/>
              <a:pathLst>
                <a:path w="468" h="465" extrusionOk="0">
                  <a:moveTo>
                    <a:pt x="234" y="0"/>
                  </a:moveTo>
                  <a:cubicBezTo>
                    <a:pt x="118" y="0"/>
                    <a:pt x="1" y="75"/>
                    <a:pt x="1" y="225"/>
                  </a:cubicBezTo>
                  <a:cubicBezTo>
                    <a:pt x="1" y="345"/>
                    <a:pt x="81" y="464"/>
                    <a:pt x="193" y="464"/>
                  </a:cubicBezTo>
                  <a:cubicBezTo>
                    <a:pt x="207" y="464"/>
                    <a:pt x="220" y="462"/>
                    <a:pt x="234" y="459"/>
                  </a:cubicBezTo>
                  <a:cubicBezTo>
                    <a:pt x="368" y="459"/>
                    <a:pt x="468" y="359"/>
                    <a:pt x="468" y="225"/>
                  </a:cubicBezTo>
                  <a:cubicBezTo>
                    <a:pt x="468" y="75"/>
                    <a:pt x="351"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28"/>
            <p:cNvSpPr/>
            <p:nvPr/>
          </p:nvSpPr>
          <p:spPr>
            <a:xfrm>
              <a:off x="7511050" y="4236600"/>
              <a:ext cx="12525" cy="12550"/>
            </a:xfrm>
            <a:custGeom>
              <a:avLst/>
              <a:gdLst/>
              <a:ahLst/>
              <a:cxnLst/>
              <a:rect l="l" t="t" r="r" b="b"/>
              <a:pathLst>
                <a:path w="501" h="502" extrusionOk="0">
                  <a:moveTo>
                    <a:pt x="267" y="1"/>
                  </a:moveTo>
                  <a:cubicBezTo>
                    <a:pt x="134" y="1"/>
                    <a:pt x="0" y="101"/>
                    <a:pt x="0" y="234"/>
                  </a:cubicBezTo>
                  <a:cubicBezTo>
                    <a:pt x="0" y="368"/>
                    <a:pt x="100" y="501"/>
                    <a:pt x="234" y="501"/>
                  </a:cubicBezTo>
                  <a:cubicBezTo>
                    <a:pt x="367" y="501"/>
                    <a:pt x="467"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28"/>
            <p:cNvSpPr/>
            <p:nvPr/>
          </p:nvSpPr>
          <p:spPr>
            <a:xfrm>
              <a:off x="7323400" y="4488125"/>
              <a:ext cx="16200" cy="11800"/>
            </a:xfrm>
            <a:custGeom>
              <a:avLst/>
              <a:gdLst/>
              <a:ahLst/>
              <a:cxnLst/>
              <a:rect l="l" t="t" r="r" b="b"/>
              <a:pathLst>
                <a:path w="648" h="472" extrusionOk="0">
                  <a:moveTo>
                    <a:pt x="286" y="0"/>
                  </a:moveTo>
                  <a:cubicBezTo>
                    <a:pt x="221" y="0"/>
                    <a:pt x="156" y="25"/>
                    <a:pt x="101" y="80"/>
                  </a:cubicBezTo>
                  <a:cubicBezTo>
                    <a:pt x="1" y="180"/>
                    <a:pt x="34" y="347"/>
                    <a:pt x="134" y="414"/>
                  </a:cubicBezTo>
                  <a:cubicBezTo>
                    <a:pt x="182" y="455"/>
                    <a:pt x="233" y="472"/>
                    <a:pt x="283" y="472"/>
                  </a:cubicBezTo>
                  <a:cubicBezTo>
                    <a:pt x="479" y="472"/>
                    <a:pt x="647" y="206"/>
                    <a:pt x="435" y="47"/>
                  </a:cubicBezTo>
                  <a:cubicBezTo>
                    <a:pt x="390" y="17"/>
                    <a:pt x="33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28"/>
            <p:cNvSpPr/>
            <p:nvPr/>
          </p:nvSpPr>
          <p:spPr>
            <a:xfrm>
              <a:off x="7411475" y="4455925"/>
              <a:ext cx="17525" cy="12725"/>
            </a:xfrm>
            <a:custGeom>
              <a:avLst/>
              <a:gdLst/>
              <a:ahLst/>
              <a:cxnLst/>
              <a:rect l="l" t="t" r="r" b="b"/>
              <a:pathLst>
                <a:path w="701" h="509" extrusionOk="0">
                  <a:moveTo>
                    <a:pt x="367" y="0"/>
                  </a:moveTo>
                  <a:cubicBezTo>
                    <a:pt x="330" y="0"/>
                    <a:pt x="289" y="11"/>
                    <a:pt x="247" y="34"/>
                  </a:cubicBezTo>
                  <a:cubicBezTo>
                    <a:pt x="1" y="157"/>
                    <a:pt x="124" y="509"/>
                    <a:pt x="355" y="509"/>
                  </a:cubicBezTo>
                  <a:cubicBezTo>
                    <a:pt x="374" y="509"/>
                    <a:pt x="394" y="506"/>
                    <a:pt x="414" y="501"/>
                  </a:cubicBezTo>
                  <a:cubicBezTo>
                    <a:pt x="701" y="386"/>
                    <a:pt x="593"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28"/>
            <p:cNvSpPr/>
            <p:nvPr/>
          </p:nvSpPr>
          <p:spPr>
            <a:xfrm>
              <a:off x="7490925" y="4186175"/>
              <a:ext cx="15150" cy="11550"/>
            </a:xfrm>
            <a:custGeom>
              <a:avLst/>
              <a:gdLst/>
              <a:ahLst/>
              <a:cxnLst/>
              <a:rect l="l" t="t" r="r" b="b"/>
              <a:pathLst>
                <a:path w="606" h="462" extrusionOk="0">
                  <a:moveTo>
                    <a:pt x="322" y="0"/>
                  </a:moveTo>
                  <a:cubicBezTo>
                    <a:pt x="107" y="0"/>
                    <a:pt x="1" y="331"/>
                    <a:pt x="238" y="450"/>
                  </a:cubicBezTo>
                  <a:cubicBezTo>
                    <a:pt x="262" y="458"/>
                    <a:pt x="287" y="462"/>
                    <a:pt x="313" y="462"/>
                  </a:cubicBezTo>
                  <a:cubicBezTo>
                    <a:pt x="398" y="462"/>
                    <a:pt x="488" y="418"/>
                    <a:pt x="538" y="317"/>
                  </a:cubicBezTo>
                  <a:cubicBezTo>
                    <a:pt x="605" y="183"/>
                    <a:pt x="538" y="50"/>
                    <a:pt x="405" y="16"/>
                  </a:cubicBezTo>
                  <a:cubicBezTo>
                    <a:pt x="376" y="5"/>
                    <a:pt x="348" y="0"/>
                    <a:pt x="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28"/>
            <p:cNvSpPr/>
            <p:nvPr/>
          </p:nvSpPr>
          <p:spPr>
            <a:xfrm>
              <a:off x="7410150" y="4255275"/>
              <a:ext cx="13350" cy="12025"/>
            </a:xfrm>
            <a:custGeom>
              <a:avLst/>
              <a:gdLst/>
              <a:ahLst/>
              <a:cxnLst/>
              <a:rect l="l" t="t" r="r" b="b"/>
              <a:pathLst>
                <a:path w="534" h="481" extrusionOk="0">
                  <a:moveTo>
                    <a:pt x="282" y="1"/>
                  </a:moveTo>
                  <a:cubicBezTo>
                    <a:pt x="232" y="1"/>
                    <a:pt x="180" y="17"/>
                    <a:pt x="134" y="54"/>
                  </a:cubicBezTo>
                  <a:cubicBezTo>
                    <a:pt x="33" y="154"/>
                    <a:pt x="0" y="288"/>
                    <a:pt x="100" y="388"/>
                  </a:cubicBezTo>
                  <a:cubicBezTo>
                    <a:pt x="151" y="451"/>
                    <a:pt x="220" y="481"/>
                    <a:pt x="289" y="481"/>
                  </a:cubicBezTo>
                  <a:cubicBezTo>
                    <a:pt x="402" y="481"/>
                    <a:pt x="513" y="400"/>
                    <a:pt x="534" y="254"/>
                  </a:cubicBezTo>
                  <a:cubicBezTo>
                    <a:pt x="534" y="110"/>
                    <a:pt x="413"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28"/>
            <p:cNvSpPr/>
            <p:nvPr/>
          </p:nvSpPr>
          <p:spPr>
            <a:xfrm>
              <a:off x="7369275" y="4467400"/>
              <a:ext cx="14775" cy="11950"/>
            </a:xfrm>
            <a:custGeom>
              <a:avLst/>
              <a:gdLst/>
              <a:ahLst/>
              <a:cxnLst/>
              <a:rect l="l" t="t" r="r" b="b"/>
              <a:pathLst>
                <a:path w="591" h="478" extrusionOk="0">
                  <a:moveTo>
                    <a:pt x="299" y="0"/>
                  </a:moveTo>
                  <a:cubicBezTo>
                    <a:pt x="191" y="0"/>
                    <a:pt x="95" y="65"/>
                    <a:pt x="67" y="175"/>
                  </a:cubicBezTo>
                  <a:cubicBezTo>
                    <a:pt x="1" y="276"/>
                    <a:pt x="67" y="409"/>
                    <a:pt x="201" y="476"/>
                  </a:cubicBezTo>
                  <a:cubicBezTo>
                    <a:pt x="212" y="477"/>
                    <a:pt x="224" y="478"/>
                    <a:pt x="235" y="478"/>
                  </a:cubicBezTo>
                  <a:cubicBezTo>
                    <a:pt x="478" y="478"/>
                    <a:pt x="591" y="136"/>
                    <a:pt x="368" y="9"/>
                  </a:cubicBezTo>
                  <a:cubicBezTo>
                    <a:pt x="345" y="3"/>
                    <a:pt x="322"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28"/>
            <p:cNvSpPr/>
            <p:nvPr/>
          </p:nvSpPr>
          <p:spPr>
            <a:xfrm>
              <a:off x="7042225" y="4605825"/>
              <a:ext cx="17650" cy="12750"/>
            </a:xfrm>
            <a:custGeom>
              <a:avLst/>
              <a:gdLst/>
              <a:ahLst/>
              <a:cxnLst/>
              <a:rect l="l" t="t" r="r" b="b"/>
              <a:pathLst>
                <a:path w="706" h="510" extrusionOk="0">
                  <a:moveTo>
                    <a:pt x="376" y="0"/>
                  </a:moveTo>
                  <a:cubicBezTo>
                    <a:pt x="333" y="0"/>
                    <a:pt x="287" y="13"/>
                    <a:pt x="240" y="42"/>
                  </a:cubicBezTo>
                  <a:cubicBezTo>
                    <a:pt x="1" y="202"/>
                    <a:pt x="164" y="510"/>
                    <a:pt x="376" y="510"/>
                  </a:cubicBezTo>
                  <a:cubicBezTo>
                    <a:pt x="429" y="510"/>
                    <a:pt x="486" y="490"/>
                    <a:pt x="540" y="443"/>
                  </a:cubicBezTo>
                  <a:cubicBezTo>
                    <a:pt x="705" y="278"/>
                    <a:pt x="576"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28"/>
            <p:cNvSpPr/>
            <p:nvPr/>
          </p:nvSpPr>
          <p:spPr>
            <a:xfrm>
              <a:off x="7059050" y="4717775"/>
              <a:ext cx="14200" cy="11875"/>
            </a:xfrm>
            <a:custGeom>
              <a:avLst/>
              <a:gdLst/>
              <a:ahLst/>
              <a:cxnLst/>
              <a:rect l="l" t="t" r="r" b="b"/>
              <a:pathLst>
                <a:path w="568" h="475" extrusionOk="0">
                  <a:moveTo>
                    <a:pt x="234" y="1"/>
                  </a:moveTo>
                  <a:cubicBezTo>
                    <a:pt x="101" y="1"/>
                    <a:pt x="1" y="134"/>
                    <a:pt x="1" y="268"/>
                  </a:cubicBezTo>
                  <a:cubicBezTo>
                    <a:pt x="1" y="384"/>
                    <a:pt x="101" y="474"/>
                    <a:pt x="215" y="474"/>
                  </a:cubicBezTo>
                  <a:cubicBezTo>
                    <a:pt x="233" y="474"/>
                    <a:pt x="250" y="472"/>
                    <a:pt x="268" y="468"/>
                  </a:cubicBezTo>
                  <a:cubicBezTo>
                    <a:pt x="568" y="435"/>
                    <a:pt x="501"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28"/>
            <p:cNvSpPr/>
            <p:nvPr/>
          </p:nvSpPr>
          <p:spPr>
            <a:xfrm>
              <a:off x="7155175" y="4645975"/>
              <a:ext cx="15650" cy="12650"/>
            </a:xfrm>
            <a:custGeom>
              <a:avLst/>
              <a:gdLst/>
              <a:ahLst/>
              <a:cxnLst/>
              <a:rect l="l" t="t" r="r" b="b"/>
              <a:pathLst>
                <a:path w="626" h="506" extrusionOk="0">
                  <a:moveTo>
                    <a:pt x="320" y="1"/>
                  </a:moveTo>
                  <a:cubicBezTo>
                    <a:pt x="138" y="1"/>
                    <a:pt x="0" y="217"/>
                    <a:pt x="125" y="404"/>
                  </a:cubicBezTo>
                  <a:cubicBezTo>
                    <a:pt x="168" y="469"/>
                    <a:pt x="239" y="506"/>
                    <a:pt x="320" y="506"/>
                  </a:cubicBezTo>
                  <a:cubicBezTo>
                    <a:pt x="364" y="506"/>
                    <a:pt x="412" y="495"/>
                    <a:pt x="459" y="471"/>
                  </a:cubicBezTo>
                  <a:cubicBezTo>
                    <a:pt x="626" y="338"/>
                    <a:pt x="559"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28"/>
            <p:cNvSpPr/>
            <p:nvPr/>
          </p:nvSpPr>
          <p:spPr>
            <a:xfrm>
              <a:off x="7070725" y="4559000"/>
              <a:ext cx="15875" cy="12025"/>
            </a:xfrm>
            <a:custGeom>
              <a:avLst/>
              <a:gdLst/>
              <a:ahLst/>
              <a:cxnLst/>
              <a:rect l="l" t="t" r="r" b="b"/>
              <a:pathLst>
                <a:path w="635" h="481" extrusionOk="0">
                  <a:moveTo>
                    <a:pt x="324" y="1"/>
                  </a:moveTo>
                  <a:cubicBezTo>
                    <a:pt x="254" y="1"/>
                    <a:pt x="189" y="26"/>
                    <a:pt x="134" y="81"/>
                  </a:cubicBezTo>
                  <a:cubicBezTo>
                    <a:pt x="1" y="247"/>
                    <a:pt x="134" y="481"/>
                    <a:pt x="334" y="481"/>
                  </a:cubicBezTo>
                  <a:cubicBezTo>
                    <a:pt x="568" y="481"/>
                    <a:pt x="635" y="214"/>
                    <a:pt x="501" y="47"/>
                  </a:cubicBezTo>
                  <a:cubicBezTo>
                    <a:pt x="441" y="17"/>
                    <a:pt x="381" y="1"/>
                    <a:pt x="3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28"/>
            <p:cNvSpPr/>
            <p:nvPr/>
          </p:nvSpPr>
          <p:spPr>
            <a:xfrm>
              <a:off x="6751625" y="4734900"/>
              <a:ext cx="17350" cy="12150"/>
            </a:xfrm>
            <a:custGeom>
              <a:avLst/>
              <a:gdLst/>
              <a:ahLst/>
              <a:cxnLst/>
              <a:rect l="l" t="t" r="r" b="b"/>
              <a:pathLst>
                <a:path w="694" h="486" extrusionOk="0">
                  <a:moveTo>
                    <a:pt x="349" y="0"/>
                  </a:moveTo>
                  <a:cubicBezTo>
                    <a:pt x="320" y="0"/>
                    <a:pt x="289" y="5"/>
                    <a:pt x="256" y="16"/>
                  </a:cubicBezTo>
                  <a:cubicBezTo>
                    <a:pt x="0" y="130"/>
                    <a:pt x="107" y="486"/>
                    <a:pt x="330" y="486"/>
                  </a:cubicBezTo>
                  <a:cubicBezTo>
                    <a:pt x="369" y="486"/>
                    <a:pt x="411" y="475"/>
                    <a:pt x="456" y="450"/>
                  </a:cubicBezTo>
                  <a:cubicBezTo>
                    <a:pt x="694" y="331"/>
                    <a:pt x="587" y="0"/>
                    <a:pt x="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28"/>
            <p:cNvSpPr/>
            <p:nvPr/>
          </p:nvSpPr>
          <p:spPr>
            <a:xfrm>
              <a:off x="6794700" y="4821825"/>
              <a:ext cx="15325" cy="12200"/>
            </a:xfrm>
            <a:custGeom>
              <a:avLst/>
              <a:gdLst/>
              <a:ahLst/>
              <a:cxnLst/>
              <a:rect l="l" t="t" r="r" b="b"/>
              <a:pathLst>
                <a:path w="613" h="488" extrusionOk="0">
                  <a:moveTo>
                    <a:pt x="264" y="1"/>
                  </a:moveTo>
                  <a:cubicBezTo>
                    <a:pt x="244" y="1"/>
                    <a:pt x="223" y="3"/>
                    <a:pt x="201" y="9"/>
                  </a:cubicBezTo>
                  <a:cubicBezTo>
                    <a:pt x="67" y="75"/>
                    <a:pt x="1" y="209"/>
                    <a:pt x="67" y="342"/>
                  </a:cubicBezTo>
                  <a:cubicBezTo>
                    <a:pt x="93" y="444"/>
                    <a:pt x="196" y="488"/>
                    <a:pt x="288" y="488"/>
                  </a:cubicBezTo>
                  <a:cubicBezTo>
                    <a:pt x="316" y="488"/>
                    <a:pt x="344" y="483"/>
                    <a:pt x="367" y="476"/>
                  </a:cubicBezTo>
                  <a:cubicBezTo>
                    <a:pt x="612" y="322"/>
                    <a:pt x="49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28"/>
            <p:cNvSpPr/>
            <p:nvPr/>
          </p:nvSpPr>
          <p:spPr>
            <a:xfrm>
              <a:off x="7086750" y="4620525"/>
              <a:ext cx="13200" cy="12125"/>
            </a:xfrm>
            <a:custGeom>
              <a:avLst/>
              <a:gdLst/>
              <a:ahLst/>
              <a:cxnLst/>
              <a:rect l="l" t="t" r="r" b="b"/>
              <a:pathLst>
                <a:path w="528" h="485" extrusionOk="0">
                  <a:moveTo>
                    <a:pt x="264" y="1"/>
                  </a:moveTo>
                  <a:cubicBezTo>
                    <a:pt x="156" y="1"/>
                    <a:pt x="46" y="72"/>
                    <a:pt x="27" y="188"/>
                  </a:cubicBezTo>
                  <a:cubicBezTo>
                    <a:pt x="0" y="347"/>
                    <a:pt x="142" y="485"/>
                    <a:pt x="285" y="485"/>
                  </a:cubicBezTo>
                  <a:cubicBezTo>
                    <a:pt x="322" y="485"/>
                    <a:pt x="359" y="476"/>
                    <a:pt x="394" y="455"/>
                  </a:cubicBezTo>
                  <a:cubicBezTo>
                    <a:pt x="494" y="355"/>
                    <a:pt x="527" y="222"/>
                    <a:pt x="461" y="122"/>
                  </a:cubicBezTo>
                  <a:cubicBezTo>
                    <a:pt x="419" y="38"/>
                    <a:pt x="34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28"/>
            <p:cNvSpPr/>
            <p:nvPr/>
          </p:nvSpPr>
          <p:spPr>
            <a:xfrm>
              <a:off x="7102200" y="4536600"/>
              <a:ext cx="13600" cy="11350"/>
            </a:xfrm>
            <a:custGeom>
              <a:avLst/>
              <a:gdLst/>
              <a:ahLst/>
              <a:cxnLst/>
              <a:rect l="l" t="t" r="r" b="b"/>
              <a:pathLst>
                <a:path w="544" h="454" extrusionOk="0">
                  <a:moveTo>
                    <a:pt x="273" y="1"/>
                  </a:moveTo>
                  <a:cubicBezTo>
                    <a:pt x="165" y="1"/>
                    <a:pt x="70" y="60"/>
                    <a:pt x="43" y="143"/>
                  </a:cubicBezTo>
                  <a:cubicBezTo>
                    <a:pt x="1" y="331"/>
                    <a:pt x="142" y="453"/>
                    <a:pt x="286" y="453"/>
                  </a:cubicBezTo>
                  <a:cubicBezTo>
                    <a:pt x="372" y="453"/>
                    <a:pt x="460" y="409"/>
                    <a:pt x="510" y="310"/>
                  </a:cubicBezTo>
                  <a:cubicBezTo>
                    <a:pt x="543" y="176"/>
                    <a:pt x="476" y="43"/>
                    <a:pt x="343" y="9"/>
                  </a:cubicBezTo>
                  <a:cubicBezTo>
                    <a:pt x="319" y="3"/>
                    <a:pt x="296"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28"/>
            <p:cNvSpPr/>
            <p:nvPr/>
          </p:nvSpPr>
          <p:spPr>
            <a:xfrm>
              <a:off x="7048425" y="4676625"/>
              <a:ext cx="14825" cy="12300"/>
            </a:xfrm>
            <a:custGeom>
              <a:avLst/>
              <a:gdLst/>
              <a:ahLst/>
              <a:cxnLst/>
              <a:rect l="l" t="t" r="r" b="b"/>
              <a:pathLst>
                <a:path w="593" h="492" extrusionOk="0">
                  <a:moveTo>
                    <a:pt x="313" y="0"/>
                  </a:moveTo>
                  <a:cubicBezTo>
                    <a:pt x="219" y="0"/>
                    <a:pt x="110" y="44"/>
                    <a:pt x="59" y="146"/>
                  </a:cubicBezTo>
                  <a:cubicBezTo>
                    <a:pt x="0" y="293"/>
                    <a:pt x="122" y="491"/>
                    <a:pt x="289" y="491"/>
                  </a:cubicBezTo>
                  <a:cubicBezTo>
                    <a:pt x="312" y="491"/>
                    <a:pt x="335" y="487"/>
                    <a:pt x="359" y="479"/>
                  </a:cubicBezTo>
                  <a:cubicBezTo>
                    <a:pt x="559" y="413"/>
                    <a:pt x="593" y="112"/>
                    <a:pt x="392" y="12"/>
                  </a:cubicBezTo>
                  <a:cubicBezTo>
                    <a:pt x="369" y="4"/>
                    <a:pt x="341" y="0"/>
                    <a:pt x="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28"/>
            <p:cNvSpPr/>
            <p:nvPr/>
          </p:nvSpPr>
          <p:spPr>
            <a:xfrm>
              <a:off x="7209375" y="4622800"/>
              <a:ext cx="11500" cy="10325"/>
            </a:xfrm>
            <a:custGeom>
              <a:avLst/>
              <a:gdLst/>
              <a:ahLst/>
              <a:cxnLst/>
              <a:rect l="l" t="t" r="r" b="b"/>
              <a:pathLst>
                <a:path w="460" h="413" extrusionOk="0">
                  <a:moveTo>
                    <a:pt x="328" y="0"/>
                  </a:moveTo>
                  <a:cubicBezTo>
                    <a:pt x="184" y="0"/>
                    <a:pt x="1" y="413"/>
                    <a:pt x="186" y="413"/>
                  </a:cubicBezTo>
                  <a:cubicBezTo>
                    <a:pt x="206" y="413"/>
                    <a:pt x="230" y="408"/>
                    <a:pt x="259" y="397"/>
                  </a:cubicBezTo>
                  <a:cubicBezTo>
                    <a:pt x="392" y="364"/>
                    <a:pt x="459" y="231"/>
                    <a:pt x="426" y="97"/>
                  </a:cubicBezTo>
                  <a:cubicBezTo>
                    <a:pt x="400" y="28"/>
                    <a:pt x="366"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28"/>
            <p:cNvSpPr/>
            <p:nvPr/>
          </p:nvSpPr>
          <p:spPr>
            <a:xfrm>
              <a:off x="7235150" y="4491550"/>
              <a:ext cx="11575" cy="10275"/>
            </a:xfrm>
            <a:custGeom>
              <a:avLst/>
              <a:gdLst/>
              <a:ahLst/>
              <a:cxnLst/>
              <a:rect l="l" t="t" r="r" b="b"/>
              <a:pathLst>
                <a:path w="463" h="411" extrusionOk="0">
                  <a:moveTo>
                    <a:pt x="203" y="1"/>
                  </a:moveTo>
                  <a:cubicBezTo>
                    <a:pt x="1" y="1"/>
                    <a:pt x="201" y="410"/>
                    <a:pt x="340" y="410"/>
                  </a:cubicBezTo>
                  <a:cubicBezTo>
                    <a:pt x="377" y="410"/>
                    <a:pt x="409" y="382"/>
                    <a:pt x="429" y="310"/>
                  </a:cubicBezTo>
                  <a:cubicBezTo>
                    <a:pt x="462" y="210"/>
                    <a:pt x="395" y="77"/>
                    <a:pt x="262" y="10"/>
                  </a:cubicBezTo>
                  <a:cubicBezTo>
                    <a:pt x="239" y="4"/>
                    <a:pt x="219" y="1"/>
                    <a:pt x="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28"/>
            <p:cNvSpPr/>
            <p:nvPr/>
          </p:nvSpPr>
          <p:spPr>
            <a:xfrm>
              <a:off x="6961125" y="4466650"/>
              <a:ext cx="13725" cy="8950"/>
            </a:xfrm>
            <a:custGeom>
              <a:avLst/>
              <a:gdLst/>
              <a:ahLst/>
              <a:cxnLst/>
              <a:rect l="l" t="t" r="r" b="b"/>
              <a:pathLst>
                <a:path w="549" h="358" extrusionOk="0">
                  <a:moveTo>
                    <a:pt x="323" y="0"/>
                  </a:moveTo>
                  <a:cubicBezTo>
                    <a:pt x="310" y="0"/>
                    <a:pt x="296" y="2"/>
                    <a:pt x="282" y="5"/>
                  </a:cubicBezTo>
                  <a:cubicBezTo>
                    <a:pt x="1" y="5"/>
                    <a:pt x="307" y="358"/>
                    <a:pt x="465" y="358"/>
                  </a:cubicBezTo>
                  <a:cubicBezTo>
                    <a:pt x="514" y="358"/>
                    <a:pt x="549" y="325"/>
                    <a:pt x="549" y="239"/>
                  </a:cubicBezTo>
                  <a:cubicBezTo>
                    <a:pt x="519" y="120"/>
                    <a:pt x="436"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28"/>
            <p:cNvSpPr/>
            <p:nvPr/>
          </p:nvSpPr>
          <p:spPr>
            <a:xfrm>
              <a:off x="6739650" y="4718400"/>
              <a:ext cx="15450" cy="12625"/>
            </a:xfrm>
            <a:custGeom>
              <a:avLst/>
              <a:gdLst/>
              <a:ahLst/>
              <a:cxnLst/>
              <a:rect l="l" t="t" r="r" b="b"/>
              <a:pathLst>
                <a:path w="618" h="505" extrusionOk="0">
                  <a:moveTo>
                    <a:pt x="268" y="1"/>
                  </a:moveTo>
                  <a:cubicBezTo>
                    <a:pt x="209" y="1"/>
                    <a:pt x="151" y="26"/>
                    <a:pt x="101" y="76"/>
                  </a:cubicBezTo>
                  <a:cubicBezTo>
                    <a:pt x="1" y="176"/>
                    <a:pt x="1" y="343"/>
                    <a:pt x="101" y="443"/>
                  </a:cubicBezTo>
                  <a:cubicBezTo>
                    <a:pt x="151" y="486"/>
                    <a:pt x="206" y="504"/>
                    <a:pt x="259" y="504"/>
                  </a:cubicBezTo>
                  <a:cubicBezTo>
                    <a:pt x="452" y="504"/>
                    <a:pt x="618" y="259"/>
                    <a:pt x="435" y="76"/>
                  </a:cubicBezTo>
                  <a:cubicBezTo>
                    <a:pt x="385" y="26"/>
                    <a:pt x="326"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28"/>
            <p:cNvSpPr/>
            <p:nvPr/>
          </p:nvSpPr>
          <p:spPr>
            <a:xfrm>
              <a:off x="6834725" y="4775825"/>
              <a:ext cx="15550" cy="11875"/>
            </a:xfrm>
            <a:custGeom>
              <a:avLst/>
              <a:gdLst/>
              <a:ahLst/>
              <a:cxnLst/>
              <a:rect l="l" t="t" r="r" b="b"/>
              <a:pathLst>
                <a:path w="622" h="475" extrusionOk="0">
                  <a:moveTo>
                    <a:pt x="314" y="1"/>
                  </a:moveTo>
                  <a:cubicBezTo>
                    <a:pt x="288" y="1"/>
                    <a:pt x="261" y="5"/>
                    <a:pt x="234" y="14"/>
                  </a:cubicBezTo>
                  <a:cubicBezTo>
                    <a:pt x="34" y="81"/>
                    <a:pt x="1" y="347"/>
                    <a:pt x="201" y="448"/>
                  </a:cubicBezTo>
                  <a:cubicBezTo>
                    <a:pt x="238" y="466"/>
                    <a:pt x="275" y="474"/>
                    <a:pt x="311" y="474"/>
                  </a:cubicBezTo>
                  <a:cubicBezTo>
                    <a:pt x="404" y="474"/>
                    <a:pt x="486" y="420"/>
                    <a:pt x="534" y="347"/>
                  </a:cubicBezTo>
                  <a:cubicBezTo>
                    <a:pt x="621" y="174"/>
                    <a:pt x="483" y="1"/>
                    <a:pt x="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28"/>
            <p:cNvSpPr/>
            <p:nvPr/>
          </p:nvSpPr>
          <p:spPr>
            <a:xfrm>
              <a:off x="6995075" y="4609500"/>
              <a:ext cx="13125" cy="12075"/>
            </a:xfrm>
            <a:custGeom>
              <a:avLst/>
              <a:gdLst/>
              <a:ahLst/>
              <a:cxnLst/>
              <a:rect l="l" t="t" r="r" b="b"/>
              <a:pathLst>
                <a:path w="525" h="483" extrusionOk="0">
                  <a:moveTo>
                    <a:pt x="263" y="1"/>
                  </a:moveTo>
                  <a:cubicBezTo>
                    <a:pt x="152" y="1"/>
                    <a:pt x="45" y="73"/>
                    <a:pt x="25" y="196"/>
                  </a:cubicBezTo>
                  <a:cubicBezTo>
                    <a:pt x="0" y="365"/>
                    <a:pt x="117" y="482"/>
                    <a:pt x="247" y="482"/>
                  </a:cubicBezTo>
                  <a:cubicBezTo>
                    <a:pt x="295" y="482"/>
                    <a:pt x="346" y="466"/>
                    <a:pt x="392" y="429"/>
                  </a:cubicBezTo>
                  <a:cubicBezTo>
                    <a:pt x="492" y="362"/>
                    <a:pt x="525" y="196"/>
                    <a:pt x="458" y="96"/>
                  </a:cubicBezTo>
                  <a:cubicBezTo>
                    <a:pt x="406" y="31"/>
                    <a:pt x="334"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28"/>
            <p:cNvSpPr/>
            <p:nvPr/>
          </p:nvSpPr>
          <p:spPr>
            <a:xfrm>
              <a:off x="6850925" y="4559950"/>
              <a:ext cx="14550" cy="8050"/>
            </a:xfrm>
            <a:custGeom>
              <a:avLst/>
              <a:gdLst/>
              <a:ahLst/>
              <a:cxnLst/>
              <a:rect l="l" t="t" r="r" b="b"/>
              <a:pathLst>
                <a:path w="582" h="322" extrusionOk="0">
                  <a:moveTo>
                    <a:pt x="252" y="1"/>
                  </a:moveTo>
                  <a:cubicBezTo>
                    <a:pt x="144" y="1"/>
                    <a:pt x="47" y="66"/>
                    <a:pt x="20" y="176"/>
                  </a:cubicBezTo>
                  <a:cubicBezTo>
                    <a:pt x="1" y="282"/>
                    <a:pt x="48" y="321"/>
                    <a:pt x="116" y="321"/>
                  </a:cubicBezTo>
                  <a:cubicBezTo>
                    <a:pt x="284" y="321"/>
                    <a:pt x="581" y="81"/>
                    <a:pt x="320" y="9"/>
                  </a:cubicBezTo>
                  <a:cubicBezTo>
                    <a:pt x="297" y="4"/>
                    <a:pt x="274"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28"/>
            <p:cNvSpPr/>
            <p:nvPr/>
          </p:nvSpPr>
          <p:spPr>
            <a:xfrm>
              <a:off x="6566200" y="4806975"/>
              <a:ext cx="13375" cy="11775"/>
            </a:xfrm>
            <a:custGeom>
              <a:avLst/>
              <a:gdLst/>
              <a:ahLst/>
              <a:cxnLst/>
              <a:rect l="l" t="t" r="r" b="b"/>
              <a:pathLst>
                <a:path w="535" h="471" extrusionOk="0">
                  <a:moveTo>
                    <a:pt x="258" y="1"/>
                  </a:moveTo>
                  <a:cubicBezTo>
                    <a:pt x="213" y="1"/>
                    <a:pt x="170" y="12"/>
                    <a:pt x="134" y="35"/>
                  </a:cubicBezTo>
                  <a:cubicBezTo>
                    <a:pt x="34" y="102"/>
                    <a:pt x="1" y="269"/>
                    <a:pt x="67" y="369"/>
                  </a:cubicBezTo>
                  <a:cubicBezTo>
                    <a:pt x="110" y="434"/>
                    <a:pt x="195" y="470"/>
                    <a:pt x="277" y="470"/>
                  </a:cubicBezTo>
                  <a:cubicBezTo>
                    <a:pt x="322" y="470"/>
                    <a:pt x="365" y="459"/>
                    <a:pt x="401" y="436"/>
                  </a:cubicBezTo>
                  <a:cubicBezTo>
                    <a:pt x="501" y="369"/>
                    <a:pt x="534" y="202"/>
                    <a:pt x="468" y="102"/>
                  </a:cubicBezTo>
                  <a:cubicBezTo>
                    <a:pt x="425" y="38"/>
                    <a:pt x="340" y="1"/>
                    <a:pt x="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28"/>
            <p:cNvSpPr/>
            <p:nvPr/>
          </p:nvSpPr>
          <p:spPr>
            <a:xfrm>
              <a:off x="6721325" y="4802850"/>
              <a:ext cx="11700" cy="11700"/>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28"/>
            <p:cNvSpPr/>
            <p:nvPr/>
          </p:nvSpPr>
          <p:spPr>
            <a:xfrm>
              <a:off x="6751825" y="4610875"/>
              <a:ext cx="15375" cy="12075"/>
            </a:xfrm>
            <a:custGeom>
              <a:avLst/>
              <a:gdLst/>
              <a:ahLst/>
              <a:cxnLst/>
              <a:rect l="l" t="t" r="r" b="b"/>
              <a:pathLst>
                <a:path w="615" h="483" extrusionOk="0">
                  <a:moveTo>
                    <a:pt x="357" y="1"/>
                  </a:moveTo>
                  <a:cubicBezTo>
                    <a:pt x="99" y="1"/>
                    <a:pt x="1" y="412"/>
                    <a:pt x="281" y="474"/>
                  </a:cubicBezTo>
                  <a:cubicBezTo>
                    <a:pt x="304" y="480"/>
                    <a:pt x="327" y="483"/>
                    <a:pt x="349" y="483"/>
                  </a:cubicBezTo>
                  <a:cubicBezTo>
                    <a:pt x="457" y="483"/>
                    <a:pt x="554" y="418"/>
                    <a:pt x="581" y="307"/>
                  </a:cubicBezTo>
                  <a:cubicBezTo>
                    <a:pt x="615" y="174"/>
                    <a:pt x="548" y="41"/>
                    <a:pt x="415" y="7"/>
                  </a:cubicBezTo>
                  <a:cubicBezTo>
                    <a:pt x="395" y="3"/>
                    <a:pt x="3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28"/>
            <p:cNvSpPr/>
            <p:nvPr/>
          </p:nvSpPr>
          <p:spPr>
            <a:xfrm>
              <a:off x="6538675" y="4677375"/>
              <a:ext cx="10800" cy="10350"/>
            </a:xfrm>
            <a:custGeom>
              <a:avLst/>
              <a:gdLst/>
              <a:ahLst/>
              <a:cxnLst/>
              <a:rect l="l" t="t" r="r" b="b"/>
              <a:pathLst>
                <a:path w="432" h="414" extrusionOk="0">
                  <a:moveTo>
                    <a:pt x="266" y="1"/>
                  </a:moveTo>
                  <a:cubicBezTo>
                    <a:pt x="249" y="1"/>
                    <a:pt x="227" y="5"/>
                    <a:pt x="201" y="16"/>
                  </a:cubicBezTo>
                  <a:cubicBezTo>
                    <a:pt x="68" y="49"/>
                    <a:pt x="1" y="183"/>
                    <a:pt x="34" y="316"/>
                  </a:cubicBezTo>
                  <a:cubicBezTo>
                    <a:pt x="53" y="385"/>
                    <a:pt x="83" y="413"/>
                    <a:pt x="116" y="413"/>
                  </a:cubicBezTo>
                  <a:cubicBezTo>
                    <a:pt x="246" y="413"/>
                    <a:pt x="431"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28"/>
            <p:cNvSpPr/>
            <p:nvPr/>
          </p:nvSpPr>
          <p:spPr>
            <a:xfrm>
              <a:off x="6497825" y="4844025"/>
              <a:ext cx="13775" cy="11975"/>
            </a:xfrm>
            <a:custGeom>
              <a:avLst/>
              <a:gdLst/>
              <a:ahLst/>
              <a:cxnLst/>
              <a:rect l="l" t="t" r="r" b="b"/>
              <a:pathLst>
                <a:path w="551" h="479" extrusionOk="0">
                  <a:moveTo>
                    <a:pt x="263" y="0"/>
                  </a:moveTo>
                  <a:cubicBezTo>
                    <a:pt x="167" y="0"/>
                    <a:pt x="69" y="50"/>
                    <a:pt x="34" y="155"/>
                  </a:cubicBezTo>
                  <a:cubicBezTo>
                    <a:pt x="0" y="288"/>
                    <a:pt x="34" y="421"/>
                    <a:pt x="167" y="455"/>
                  </a:cubicBezTo>
                  <a:cubicBezTo>
                    <a:pt x="200" y="471"/>
                    <a:pt x="233" y="479"/>
                    <a:pt x="265" y="479"/>
                  </a:cubicBezTo>
                  <a:cubicBezTo>
                    <a:pt x="425" y="479"/>
                    <a:pt x="551" y="288"/>
                    <a:pt x="467" y="121"/>
                  </a:cubicBezTo>
                  <a:cubicBezTo>
                    <a:pt x="436" y="42"/>
                    <a:pt x="351"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28"/>
            <p:cNvSpPr/>
            <p:nvPr/>
          </p:nvSpPr>
          <p:spPr>
            <a:xfrm>
              <a:off x="6503650" y="4755725"/>
              <a:ext cx="14600" cy="12150"/>
            </a:xfrm>
            <a:custGeom>
              <a:avLst/>
              <a:gdLst/>
              <a:ahLst/>
              <a:cxnLst/>
              <a:rect l="l" t="t" r="r" b="b"/>
              <a:pathLst>
                <a:path w="584" h="486" extrusionOk="0">
                  <a:moveTo>
                    <a:pt x="265" y="1"/>
                  </a:moveTo>
                  <a:cubicBezTo>
                    <a:pt x="192" y="1"/>
                    <a:pt x="119" y="35"/>
                    <a:pt x="68" y="117"/>
                  </a:cubicBezTo>
                  <a:cubicBezTo>
                    <a:pt x="1" y="217"/>
                    <a:pt x="34" y="384"/>
                    <a:pt x="134" y="451"/>
                  </a:cubicBezTo>
                  <a:cubicBezTo>
                    <a:pt x="182" y="475"/>
                    <a:pt x="229" y="486"/>
                    <a:pt x="273" y="486"/>
                  </a:cubicBezTo>
                  <a:cubicBezTo>
                    <a:pt x="354" y="486"/>
                    <a:pt x="425" y="449"/>
                    <a:pt x="468" y="384"/>
                  </a:cubicBezTo>
                  <a:cubicBezTo>
                    <a:pt x="583" y="176"/>
                    <a:pt x="427" y="1"/>
                    <a:pt x="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28"/>
            <p:cNvSpPr/>
            <p:nvPr/>
          </p:nvSpPr>
          <p:spPr>
            <a:xfrm>
              <a:off x="6542025" y="4796050"/>
              <a:ext cx="13375" cy="12500"/>
            </a:xfrm>
            <a:custGeom>
              <a:avLst/>
              <a:gdLst/>
              <a:ahLst/>
              <a:cxnLst/>
              <a:rect l="l" t="t" r="r" b="b"/>
              <a:pathLst>
                <a:path w="535" h="500" extrusionOk="0">
                  <a:moveTo>
                    <a:pt x="268" y="1"/>
                  </a:moveTo>
                  <a:cubicBezTo>
                    <a:pt x="201" y="1"/>
                    <a:pt x="136" y="34"/>
                    <a:pt x="100" y="106"/>
                  </a:cubicBezTo>
                  <a:cubicBezTo>
                    <a:pt x="0" y="172"/>
                    <a:pt x="0" y="339"/>
                    <a:pt x="100" y="439"/>
                  </a:cubicBezTo>
                  <a:cubicBezTo>
                    <a:pt x="142" y="481"/>
                    <a:pt x="196" y="500"/>
                    <a:pt x="249" y="500"/>
                  </a:cubicBezTo>
                  <a:cubicBezTo>
                    <a:pt x="323" y="500"/>
                    <a:pt x="395" y="464"/>
                    <a:pt x="434" y="406"/>
                  </a:cubicBezTo>
                  <a:cubicBezTo>
                    <a:pt x="534" y="306"/>
                    <a:pt x="534" y="139"/>
                    <a:pt x="434" y="72"/>
                  </a:cubicBezTo>
                  <a:cubicBezTo>
                    <a:pt x="388" y="26"/>
                    <a:pt x="327"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28"/>
            <p:cNvSpPr/>
            <p:nvPr/>
          </p:nvSpPr>
          <p:spPr>
            <a:xfrm>
              <a:off x="6597250" y="4759025"/>
              <a:ext cx="14000" cy="12175"/>
            </a:xfrm>
            <a:custGeom>
              <a:avLst/>
              <a:gdLst/>
              <a:ahLst/>
              <a:cxnLst/>
              <a:rect l="l" t="t" r="r" b="b"/>
              <a:pathLst>
                <a:path w="560" h="487" extrusionOk="0">
                  <a:moveTo>
                    <a:pt x="287" y="0"/>
                  </a:moveTo>
                  <a:cubicBezTo>
                    <a:pt x="176" y="0"/>
                    <a:pt x="66" y="80"/>
                    <a:pt x="26" y="219"/>
                  </a:cubicBezTo>
                  <a:cubicBezTo>
                    <a:pt x="1" y="372"/>
                    <a:pt x="132" y="486"/>
                    <a:pt x="285" y="486"/>
                  </a:cubicBezTo>
                  <a:cubicBezTo>
                    <a:pt x="331" y="486"/>
                    <a:pt x="380" y="476"/>
                    <a:pt x="427" y="452"/>
                  </a:cubicBezTo>
                  <a:cubicBezTo>
                    <a:pt x="527" y="352"/>
                    <a:pt x="560" y="219"/>
                    <a:pt x="493" y="119"/>
                  </a:cubicBezTo>
                  <a:cubicBezTo>
                    <a:pt x="439" y="38"/>
                    <a:pt x="363"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28"/>
            <p:cNvSpPr/>
            <p:nvPr/>
          </p:nvSpPr>
          <p:spPr>
            <a:xfrm>
              <a:off x="6373650" y="4648275"/>
              <a:ext cx="14125" cy="11775"/>
            </a:xfrm>
            <a:custGeom>
              <a:avLst/>
              <a:gdLst/>
              <a:ahLst/>
              <a:cxnLst/>
              <a:rect l="l" t="t" r="r" b="b"/>
              <a:pathLst>
                <a:path w="565" h="471" extrusionOk="0">
                  <a:moveTo>
                    <a:pt x="304" y="0"/>
                  </a:moveTo>
                  <a:cubicBezTo>
                    <a:pt x="205" y="0"/>
                    <a:pt x="115" y="44"/>
                    <a:pt x="64" y="146"/>
                  </a:cubicBezTo>
                  <a:cubicBezTo>
                    <a:pt x="1" y="335"/>
                    <a:pt x="163" y="471"/>
                    <a:pt x="316" y="471"/>
                  </a:cubicBezTo>
                  <a:cubicBezTo>
                    <a:pt x="406" y="471"/>
                    <a:pt x="494" y="424"/>
                    <a:pt x="531" y="312"/>
                  </a:cubicBezTo>
                  <a:cubicBezTo>
                    <a:pt x="564" y="179"/>
                    <a:pt x="498" y="46"/>
                    <a:pt x="397" y="12"/>
                  </a:cubicBezTo>
                  <a:cubicBezTo>
                    <a:pt x="366" y="4"/>
                    <a:pt x="334"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28"/>
            <p:cNvSpPr/>
            <p:nvPr/>
          </p:nvSpPr>
          <p:spPr>
            <a:xfrm>
              <a:off x="6077525" y="4779175"/>
              <a:ext cx="14700" cy="12050"/>
            </a:xfrm>
            <a:custGeom>
              <a:avLst/>
              <a:gdLst/>
              <a:ahLst/>
              <a:cxnLst/>
              <a:rect l="l" t="t" r="r" b="b"/>
              <a:pathLst>
                <a:path w="588" h="482" extrusionOk="0">
                  <a:moveTo>
                    <a:pt x="280" y="0"/>
                  </a:moveTo>
                  <a:cubicBezTo>
                    <a:pt x="254" y="0"/>
                    <a:pt x="227" y="4"/>
                    <a:pt x="201" y="13"/>
                  </a:cubicBezTo>
                  <a:cubicBezTo>
                    <a:pt x="67" y="47"/>
                    <a:pt x="0" y="180"/>
                    <a:pt x="34" y="314"/>
                  </a:cubicBezTo>
                  <a:cubicBezTo>
                    <a:pt x="70" y="422"/>
                    <a:pt x="165" y="481"/>
                    <a:pt x="265" y="481"/>
                  </a:cubicBezTo>
                  <a:cubicBezTo>
                    <a:pt x="350" y="481"/>
                    <a:pt x="440" y="439"/>
                    <a:pt x="501" y="347"/>
                  </a:cubicBezTo>
                  <a:cubicBezTo>
                    <a:pt x="587" y="174"/>
                    <a:pt x="449"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28"/>
            <p:cNvSpPr/>
            <p:nvPr/>
          </p:nvSpPr>
          <p:spPr>
            <a:xfrm>
              <a:off x="6213475" y="4808550"/>
              <a:ext cx="14625" cy="8650"/>
            </a:xfrm>
            <a:custGeom>
              <a:avLst/>
              <a:gdLst/>
              <a:ahLst/>
              <a:cxnLst/>
              <a:rect l="l" t="t" r="r" b="b"/>
              <a:pathLst>
                <a:path w="585" h="346" extrusionOk="0">
                  <a:moveTo>
                    <a:pt x="480" y="1"/>
                  </a:moveTo>
                  <a:cubicBezTo>
                    <a:pt x="314" y="1"/>
                    <a:pt x="0" y="267"/>
                    <a:pt x="266" y="339"/>
                  </a:cubicBezTo>
                  <a:cubicBezTo>
                    <a:pt x="284" y="344"/>
                    <a:pt x="302"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28"/>
            <p:cNvSpPr/>
            <p:nvPr/>
          </p:nvSpPr>
          <p:spPr>
            <a:xfrm>
              <a:off x="6312250" y="4734175"/>
              <a:ext cx="15475" cy="12000"/>
            </a:xfrm>
            <a:custGeom>
              <a:avLst/>
              <a:gdLst/>
              <a:ahLst/>
              <a:cxnLst/>
              <a:rect l="l" t="t" r="r" b="b"/>
              <a:pathLst>
                <a:path w="619" h="480" extrusionOk="0">
                  <a:moveTo>
                    <a:pt x="314" y="0"/>
                  </a:moveTo>
                  <a:cubicBezTo>
                    <a:pt x="142" y="0"/>
                    <a:pt x="1" y="199"/>
                    <a:pt x="118" y="346"/>
                  </a:cubicBezTo>
                  <a:cubicBezTo>
                    <a:pt x="140" y="435"/>
                    <a:pt x="222" y="479"/>
                    <a:pt x="303" y="479"/>
                  </a:cubicBezTo>
                  <a:cubicBezTo>
                    <a:pt x="344" y="479"/>
                    <a:pt x="385" y="468"/>
                    <a:pt x="418" y="446"/>
                  </a:cubicBezTo>
                  <a:cubicBezTo>
                    <a:pt x="619" y="346"/>
                    <a:pt x="585" y="79"/>
                    <a:pt x="385" y="12"/>
                  </a:cubicBezTo>
                  <a:cubicBezTo>
                    <a:pt x="361" y="4"/>
                    <a:pt x="337"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28"/>
            <p:cNvSpPr/>
            <p:nvPr/>
          </p:nvSpPr>
          <p:spPr>
            <a:xfrm>
              <a:off x="6189150" y="4662400"/>
              <a:ext cx="17775" cy="12400"/>
            </a:xfrm>
            <a:custGeom>
              <a:avLst/>
              <a:gdLst/>
              <a:ahLst/>
              <a:cxnLst/>
              <a:rect l="l" t="t" r="r" b="b"/>
              <a:pathLst>
                <a:path w="711" h="496" extrusionOk="0">
                  <a:moveTo>
                    <a:pt x="357" y="0"/>
                  </a:moveTo>
                  <a:cubicBezTo>
                    <a:pt x="111" y="0"/>
                    <a:pt x="1" y="391"/>
                    <a:pt x="272" y="481"/>
                  </a:cubicBezTo>
                  <a:cubicBezTo>
                    <a:pt x="304" y="491"/>
                    <a:pt x="334" y="495"/>
                    <a:pt x="362" y="495"/>
                  </a:cubicBezTo>
                  <a:cubicBezTo>
                    <a:pt x="627" y="495"/>
                    <a:pt x="710" y="105"/>
                    <a:pt x="439" y="14"/>
                  </a:cubicBezTo>
                  <a:cubicBezTo>
                    <a:pt x="410" y="5"/>
                    <a:pt x="383"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28"/>
            <p:cNvSpPr/>
            <p:nvPr/>
          </p:nvSpPr>
          <p:spPr>
            <a:xfrm>
              <a:off x="6111725" y="4753875"/>
              <a:ext cx="15500" cy="12150"/>
            </a:xfrm>
            <a:custGeom>
              <a:avLst/>
              <a:gdLst/>
              <a:ahLst/>
              <a:cxnLst/>
              <a:rect l="l" t="t" r="r" b="b"/>
              <a:pathLst>
                <a:path w="620" h="486" extrusionOk="0">
                  <a:moveTo>
                    <a:pt x="279" y="0"/>
                  </a:moveTo>
                  <a:cubicBezTo>
                    <a:pt x="231" y="0"/>
                    <a:pt x="181" y="17"/>
                    <a:pt x="133" y="58"/>
                  </a:cubicBezTo>
                  <a:cubicBezTo>
                    <a:pt x="0" y="125"/>
                    <a:pt x="0" y="291"/>
                    <a:pt x="67" y="392"/>
                  </a:cubicBezTo>
                  <a:cubicBezTo>
                    <a:pt x="125" y="450"/>
                    <a:pt x="194" y="485"/>
                    <a:pt x="268" y="485"/>
                  </a:cubicBezTo>
                  <a:cubicBezTo>
                    <a:pt x="322" y="485"/>
                    <a:pt x="378" y="467"/>
                    <a:pt x="434" y="425"/>
                  </a:cubicBezTo>
                  <a:cubicBezTo>
                    <a:pt x="620" y="265"/>
                    <a:pt x="467"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28"/>
            <p:cNvSpPr/>
            <p:nvPr/>
          </p:nvSpPr>
          <p:spPr>
            <a:xfrm>
              <a:off x="6199300" y="4781025"/>
              <a:ext cx="14625" cy="8675"/>
            </a:xfrm>
            <a:custGeom>
              <a:avLst/>
              <a:gdLst/>
              <a:ahLst/>
              <a:cxnLst/>
              <a:rect l="l" t="t" r="r" b="b"/>
              <a:pathLst>
                <a:path w="585" h="347" extrusionOk="0">
                  <a:moveTo>
                    <a:pt x="480" y="1"/>
                  </a:moveTo>
                  <a:cubicBezTo>
                    <a:pt x="314" y="1"/>
                    <a:pt x="0" y="267"/>
                    <a:pt x="266" y="340"/>
                  </a:cubicBezTo>
                  <a:cubicBezTo>
                    <a:pt x="284" y="344"/>
                    <a:pt x="301"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28"/>
            <p:cNvSpPr/>
            <p:nvPr/>
          </p:nvSpPr>
          <p:spPr>
            <a:xfrm>
              <a:off x="6266350" y="4691625"/>
              <a:ext cx="15500" cy="12225"/>
            </a:xfrm>
            <a:custGeom>
              <a:avLst/>
              <a:gdLst/>
              <a:ahLst/>
              <a:cxnLst/>
              <a:rect l="l" t="t" r="r" b="b"/>
              <a:pathLst>
                <a:path w="620" h="489" extrusionOk="0">
                  <a:moveTo>
                    <a:pt x="357" y="0"/>
                  </a:moveTo>
                  <a:cubicBezTo>
                    <a:pt x="176" y="0"/>
                    <a:pt x="1" y="236"/>
                    <a:pt x="153" y="413"/>
                  </a:cubicBezTo>
                  <a:cubicBezTo>
                    <a:pt x="203" y="463"/>
                    <a:pt x="270" y="488"/>
                    <a:pt x="336" y="488"/>
                  </a:cubicBezTo>
                  <a:cubicBezTo>
                    <a:pt x="403" y="488"/>
                    <a:pt x="470" y="463"/>
                    <a:pt x="520" y="413"/>
                  </a:cubicBezTo>
                  <a:cubicBezTo>
                    <a:pt x="587" y="313"/>
                    <a:pt x="620" y="180"/>
                    <a:pt x="520" y="80"/>
                  </a:cubicBezTo>
                  <a:cubicBezTo>
                    <a:pt x="472" y="24"/>
                    <a:pt x="414"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28"/>
            <p:cNvSpPr/>
            <p:nvPr/>
          </p:nvSpPr>
          <p:spPr>
            <a:xfrm>
              <a:off x="6097575" y="4607500"/>
              <a:ext cx="14175" cy="11900"/>
            </a:xfrm>
            <a:custGeom>
              <a:avLst/>
              <a:gdLst/>
              <a:ahLst/>
              <a:cxnLst/>
              <a:rect l="l" t="t" r="r" b="b"/>
              <a:pathLst>
                <a:path w="567" h="476" extrusionOk="0">
                  <a:moveTo>
                    <a:pt x="308" y="0"/>
                  </a:moveTo>
                  <a:cubicBezTo>
                    <a:pt x="211" y="0"/>
                    <a:pt x="93" y="60"/>
                    <a:pt x="66" y="142"/>
                  </a:cubicBezTo>
                  <a:cubicBezTo>
                    <a:pt x="1" y="337"/>
                    <a:pt x="161" y="476"/>
                    <a:pt x="309" y="476"/>
                  </a:cubicBezTo>
                  <a:cubicBezTo>
                    <a:pt x="388" y="476"/>
                    <a:pt x="464" y="436"/>
                    <a:pt x="499" y="342"/>
                  </a:cubicBezTo>
                  <a:cubicBezTo>
                    <a:pt x="566" y="209"/>
                    <a:pt x="499" y="75"/>
                    <a:pt x="366" y="9"/>
                  </a:cubicBezTo>
                  <a:cubicBezTo>
                    <a:pt x="348" y="3"/>
                    <a:pt x="328"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28"/>
            <p:cNvSpPr/>
            <p:nvPr/>
          </p:nvSpPr>
          <p:spPr>
            <a:xfrm>
              <a:off x="5980775" y="4731600"/>
              <a:ext cx="13175" cy="12500"/>
            </a:xfrm>
            <a:custGeom>
              <a:avLst/>
              <a:gdLst/>
              <a:ahLst/>
              <a:cxnLst/>
              <a:rect l="l" t="t" r="r" b="b"/>
              <a:pathLst>
                <a:path w="527" h="500" extrusionOk="0">
                  <a:moveTo>
                    <a:pt x="267" y="0"/>
                  </a:moveTo>
                  <a:cubicBezTo>
                    <a:pt x="222" y="0"/>
                    <a:pt x="176" y="15"/>
                    <a:pt x="134" y="48"/>
                  </a:cubicBezTo>
                  <a:cubicBezTo>
                    <a:pt x="34" y="148"/>
                    <a:pt x="1" y="282"/>
                    <a:pt x="68" y="415"/>
                  </a:cubicBezTo>
                  <a:cubicBezTo>
                    <a:pt x="114" y="474"/>
                    <a:pt x="182" y="499"/>
                    <a:pt x="250" y="499"/>
                  </a:cubicBezTo>
                  <a:cubicBezTo>
                    <a:pt x="375" y="499"/>
                    <a:pt x="501" y="412"/>
                    <a:pt x="501" y="282"/>
                  </a:cubicBezTo>
                  <a:cubicBezTo>
                    <a:pt x="526" y="132"/>
                    <a:pt x="401"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28"/>
            <p:cNvSpPr/>
            <p:nvPr/>
          </p:nvSpPr>
          <p:spPr>
            <a:xfrm>
              <a:off x="6082525" y="4748425"/>
              <a:ext cx="13375" cy="12075"/>
            </a:xfrm>
            <a:custGeom>
              <a:avLst/>
              <a:gdLst/>
              <a:ahLst/>
              <a:cxnLst/>
              <a:rect l="l" t="t" r="r" b="b"/>
              <a:pathLst>
                <a:path w="535" h="483" extrusionOk="0">
                  <a:moveTo>
                    <a:pt x="266" y="1"/>
                  </a:moveTo>
                  <a:cubicBezTo>
                    <a:pt x="158" y="1"/>
                    <a:pt x="62" y="65"/>
                    <a:pt x="34" y="176"/>
                  </a:cubicBezTo>
                  <a:cubicBezTo>
                    <a:pt x="1" y="309"/>
                    <a:pt x="67" y="443"/>
                    <a:pt x="201" y="476"/>
                  </a:cubicBezTo>
                  <a:cubicBezTo>
                    <a:pt x="219" y="481"/>
                    <a:pt x="236" y="483"/>
                    <a:pt x="254" y="483"/>
                  </a:cubicBezTo>
                  <a:cubicBezTo>
                    <a:pt x="368" y="483"/>
                    <a:pt x="472" y="396"/>
                    <a:pt x="501" y="309"/>
                  </a:cubicBezTo>
                  <a:cubicBezTo>
                    <a:pt x="534" y="176"/>
                    <a:pt x="468" y="42"/>
                    <a:pt x="334" y="9"/>
                  </a:cubicBezTo>
                  <a:cubicBezTo>
                    <a:pt x="311" y="3"/>
                    <a:pt x="288"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28"/>
            <p:cNvSpPr/>
            <p:nvPr/>
          </p:nvSpPr>
          <p:spPr>
            <a:xfrm>
              <a:off x="6136350" y="4683150"/>
              <a:ext cx="14575" cy="11525"/>
            </a:xfrm>
            <a:custGeom>
              <a:avLst/>
              <a:gdLst/>
              <a:ahLst/>
              <a:cxnLst/>
              <a:rect l="l" t="t" r="r" b="b"/>
              <a:pathLst>
                <a:path w="583" h="461" extrusionOk="0">
                  <a:moveTo>
                    <a:pt x="328" y="0"/>
                  </a:moveTo>
                  <a:cubicBezTo>
                    <a:pt x="147" y="0"/>
                    <a:pt x="0" y="211"/>
                    <a:pt x="149" y="385"/>
                  </a:cubicBezTo>
                  <a:cubicBezTo>
                    <a:pt x="199" y="435"/>
                    <a:pt x="266" y="460"/>
                    <a:pt x="328" y="460"/>
                  </a:cubicBezTo>
                  <a:cubicBezTo>
                    <a:pt x="391" y="460"/>
                    <a:pt x="449" y="435"/>
                    <a:pt x="483" y="385"/>
                  </a:cubicBezTo>
                  <a:cubicBezTo>
                    <a:pt x="583" y="318"/>
                    <a:pt x="583" y="152"/>
                    <a:pt x="516" y="85"/>
                  </a:cubicBezTo>
                  <a:cubicBezTo>
                    <a:pt x="456" y="25"/>
                    <a:pt x="390"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28"/>
            <p:cNvSpPr/>
            <p:nvPr/>
          </p:nvSpPr>
          <p:spPr>
            <a:xfrm>
              <a:off x="5972675" y="4545325"/>
              <a:ext cx="15650" cy="12450"/>
            </a:xfrm>
            <a:custGeom>
              <a:avLst/>
              <a:gdLst/>
              <a:ahLst/>
              <a:cxnLst/>
              <a:rect l="l" t="t" r="r" b="b"/>
              <a:pathLst>
                <a:path w="626" h="498" extrusionOk="0">
                  <a:moveTo>
                    <a:pt x="310" y="0"/>
                  </a:moveTo>
                  <a:cubicBezTo>
                    <a:pt x="236" y="0"/>
                    <a:pt x="164" y="36"/>
                    <a:pt x="125" y="94"/>
                  </a:cubicBezTo>
                  <a:cubicBezTo>
                    <a:pt x="0" y="281"/>
                    <a:pt x="138" y="497"/>
                    <a:pt x="320" y="497"/>
                  </a:cubicBezTo>
                  <a:cubicBezTo>
                    <a:pt x="332" y="497"/>
                    <a:pt x="345" y="496"/>
                    <a:pt x="358" y="494"/>
                  </a:cubicBezTo>
                  <a:cubicBezTo>
                    <a:pt x="592" y="428"/>
                    <a:pt x="625" y="161"/>
                    <a:pt x="458" y="61"/>
                  </a:cubicBezTo>
                  <a:cubicBezTo>
                    <a:pt x="416" y="19"/>
                    <a:pt x="363"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28"/>
            <p:cNvSpPr/>
            <p:nvPr/>
          </p:nvSpPr>
          <p:spPr>
            <a:xfrm>
              <a:off x="5663900" y="4575875"/>
              <a:ext cx="11700" cy="11850"/>
            </a:xfrm>
            <a:custGeom>
              <a:avLst/>
              <a:gdLst/>
              <a:ahLst/>
              <a:cxnLst/>
              <a:rect l="l" t="t" r="r" b="b"/>
              <a:pathLst>
                <a:path w="468" h="474" extrusionOk="0">
                  <a:moveTo>
                    <a:pt x="193" y="1"/>
                  </a:moveTo>
                  <a:cubicBezTo>
                    <a:pt x="80" y="1"/>
                    <a:pt x="0" y="120"/>
                    <a:pt x="0" y="240"/>
                  </a:cubicBezTo>
                  <a:cubicBezTo>
                    <a:pt x="0" y="373"/>
                    <a:pt x="100" y="473"/>
                    <a:pt x="234" y="473"/>
                  </a:cubicBezTo>
                  <a:cubicBezTo>
                    <a:pt x="367" y="473"/>
                    <a:pt x="467" y="373"/>
                    <a:pt x="467" y="240"/>
                  </a:cubicBezTo>
                  <a:cubicBezTo>
                    <a:pt x="467" y="120"/>
                    <a:pt x="387" y="1"/>
                    <a:pt x="275" y="1"/>
                  </a:cubicBezTo>
                  <a:cubicBezTo>
                    <a:pt x="262" y="1"/>
                    <a:pt x="248" y="3"/>
                    <a:pt x="234" y="6"/>
                  </a:cubicBezTo>
                  <a:cubicBezTo>
                    <a:pt x="220" y="3"/>
                    <a:pt x="206"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28"/>
            <p:cNvSpPr/>
            <p:nvPr/>
          </p:nvSpPr>
          <p:spPr>
            <a:xfrm>
              <a:off x="5740825" y="4697700"/>
              <a:ext cx="15650" cy="12025"/>
            </a:xfrm>
            <a:custGeom>
              <a:avLst/>
              <a:gdLst/>
              <a:ahLst/>
              <a:cxnLst/>
              <a:rect l="l" t="t" r="r" b="b"/>
              <a:pathLst>
                <a:path w="626" h="481" extrusionOk="0">
                  <a:moveTo>
                    <a:pt x="320" y="0"/>
                  </a:moveTo>
                  <a:cubicBezTo>
                    <a:pt x="138" y="0"/>
                    <a:pt x="1" y="214"/>
                    <a:pt x="126" y="370"/>
                  </a:cubicBezTo>
                  <a:cubicBezTo>
                    <a:pt x="165" y="448"/>
                    <a:pt x="238" y="481"/>
                    <a:pt x="312" y="481"/>
                  </a:cubicBezTo>
                  <a:cubicBezTo>
                    <a:pt x="365" y="481"/>
                    <a:pt x="418" y="465"/>
                    <a:pt x="459" y="437"/>
                  </a:cubicBezTo>
                  <a:cubicBezTo>
                    <a:pt x="626" y="304"/>
                    <a:pt x="593" y="37"/>
                    <a:pt x="359" y="3"/>
                  </a:cubicBezTo>
                  <a:cubicBezTo>
                    <a:pt x="346" y="1"/>
                    <a:pt x="333"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28"/>
            <p:cNvSpPr/>
            <p:nvPr/>
          </p:nvSpPr>
          <p:spPr>
            <a:xfrm>
              <a:off x="5898225" y="4665075"/>
              <a:ext cx="12525" cy="11875"/>
            </a:xfrm>
            <a:custGeom>
              <a:avLst/>
              <a:gdLst/>
              <a:ahLst/>
              <a:cxnLst/>
              <a:rect l="l" t="t" r="r" b="b"/>
              <a:pathLst>
                <a:path w="501" h="475" extrusionOk="0">
                  <a:moveTo>
                    <a:pt x="285" y="1"/>
                  </a:moveTo>
                  <a:cubicBezTo>
                    <a:pt x="269" y="1"/>
                    <a:pt x="252" y="3"/>
                    <a:pt x="234" y="7"/>
                  </a:cubicBezTo>
                  <a:cubicBezTo>
                    <a:pt x="101" y="7"/>
                    <a:pt x="1" y="107"/>
                    <a:pt x="1" y="241"/>
                  </a:cubicBezTo>
                  <a:cubicBezTo>
                    <a:pt x="34" y="374"/>
                    <a:pt x="134" y="474"/>
                    <a:pt x="267" y="474"/>
                  </a:cubicBezTo>
                  <a:cubicBezTo>
                    <a:pt x="401" y="474"/>
                    <a:pt x="501" y="341"/>
                    <a:pt x="501" y="208"/>
                  </a:cubicBezTo>
                  <a:cubicBezTo>
                    <a:pt x="472" y="92"/>
                    <a:pt x="393"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28"/>
            <p:cNvSpPr/>
            <p:nvPr/>
          </p:nvSpPr>
          <p:spPr>
            <a:xfrm>
              <a:off x="5876550" y="4570700"/>
              <a:ext cx="15525" cy="12350"/>
            </a:xfrm>
            <a:custGeom>
              <a:avLst/>
              <a:gdLst/>
              <a:ahLst/>
              <a:cxnLst/>
              <a:rect l="l" t="t" r="r" b="b"/>
              <a:pathLst>
                <a:path w="621" h="494" extrusionOk="0">
                  <a:moveTo>
                    <a:pt x="294" y="1"/>
                  </a:moveTo>
                  <a:cubicBezTo>
                    <a:pt x="263" y="1"/>
                    <a:pt x="232" y="5"/>
                    <a:pt x="200" y="13"/>
                  </a:cubicBezTo>
                  <a:cubicBezTo>
                    <a:pt x="0" y="113"/>
                    <a:pt x="34" y="413"/>
                    <a:pt x="234" y="480"/>
                  </a:cubicBezTo>
                  <a:cubicBezTo>
                    <a:pt x="261" y="489"/>
                    <a:pt x="287" y="493"/>
                    <a:pt x="314" y="493"/>
                  </a:cubicBezTo>
                  <a:cubicBezTo>
                    <a:pt x="482" y="493"/>
                    <a:pt x="621" y="320"/>
                    <a:pt x="534" y="146"/>
                  </a:cubicBezTo>
                  <a:cubicBezTo>
                    <a:pt x="483" y="44"/>
                    <a:pt x="393"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28"/>
            <p:cNvSpPr/>
            <p:nvPr/>
          </p:nvSpPr>
          <p:spPr>
            <a:xfrm>
              <a:off x="5769225" y="4569300"/>
              <a:ext cx="14775" cy="12575"/>
            </a:xfrm>
            <a:custGeom>
              <a:avLst/>
              <a:gdLst/>
              <a:ahLst/>
              <a:cxnLst/>
              <a:rect l="l" t="t" r="r" b="b"/>
              <a:pathLst>
                <a:path w="591" h="503" extrusionOk="0">
                  <a:moveTo>
                    <a:pt x="327" y="1"/>
                  </a:moveTo>
                  <a:cubicBezTo>
                    <a:pt x="53" y="1"/>
                    <a:pt x="1" y="438"/>
                    <a:pt x="290" y="503"/>
                  </a:cubicBezTo>
                  <a:cubicBezTo>
                    <a:pt x="424" y="503"/>
                    <a:pt x="557" y="403"/>
                    <a:pt x="557" y="269"/>
                  </a:cubicBezTo>
                  <a:cubicBezTo>
                    <a:pt x="591" y="136"/>
                    <a:pt x="491" y="36"/>
                    <a:pt x="357" y="2"/>
                  </a:cubicBezTo>
                  <a:cubicBezTo>
                    <a:pt x="347" y="1"/>
                    <a:pt x="337"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28"/>
            <p:cNvSpPr/>
            <p:nvPr/>
          </p:nvSpPr>
          <p:spPr>
            <a:xfrm>
              <a:off x="5721825" y="4680475"/>
              <a:ext cx="15075" cy="12100"/>
            </a:xfrm>
            <a:custGeom>
              <a:avLst/>
              <a:gdLst/>
              <a:ahLst/>
              <a:cxnLst/>
              <a:rect l="l" t="t" r="r" b="b"/>
              <a:pathLst>
                <a:path w="603" h="484" extrusionOk="0">
                  <a:moveTo>
                    <a:pt x="298" y="0"/>
                  </a:moveTo>
                  <a:cubicBezTo>
                    <a:pt x="209" y="0"/>
                    <a:pt x="122" y="47"/>
                    <a:pt x="85" y="159"/>
                  </a:cubicBezTo>
                  <a:cubicBezTo>
                    <a:pt x="1" y="348"/>
                    <a:pt x="155" y="484"/>
                    <a:pt x="305" y="484"/>
                  </a:cubicBezTo>
                  <a:cubicBezTo>
                    <a:pt x="394" y="484"/>
                    <a:pt x="482" y="437"/>
                    <a:pt x="519" y="325"/>
                  </a:cubicBezTo>
                  <a:cubicBezTo>
                    <a:pt x="603" y="136"/>
                    <a:pt x="449" y="0"/>
                    <a:pt x="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28"/>
            <p:cNvSpPr/>
            <p:nvPr/>
          </p:nvSpPr>
          <p:spPr>
            <a:xfrm>
              <a:off x="5857375" y="4686900"/>
              <a:ext cx="13175" cy="12600"/>
            </a:xfrm>
            <a:custGeom>
              <a:avLst/>
              <a:gdLst/>
              <a:ahLst/>
              <a:cxnLst/>
              <a:rect l="l" t="t" r="r" b="b"/>
              <a:pathLst>
                <a:path w="527" h="504" extrusionOk="0">
                  <a:moveTo>
                    <a:pt x="289" y="0"/>
                  </a:moveTo>
                  <a:cubicBezTo>
                    <a:pt x="282" y="0"/>
                    <a:pt x="275" y="1"/>
                    <a:pt x="267" y="2"/>
                  </a:cubicBezTo>
                  <a:cubicBezTo>
                    <a:pt x="134" y="2"/>
                    <a:pt x="33" y="102"/>
                    <a:pt x="33" y="235"/>
                  </a:cubicBezTo>
                  <a:cubicBezTo>
                    <a:pt x="0" y="369"/>
                    <a:pt x="134" y="502"/>
                    <a:pt x="267" y="502"/>
                  </a:cubicBezTo>
                  <a:cubicBezTo>
                    <a:pt x="275" y="503"/>
                    <a:pt x="282" y="503"/>
                    <a:pt x="289" y="503"/>
                  </a:cubicBezTo>
                  <a:cubicBezTo>
                    <a:pt x="526" y="503"/>
                    <a:pt x="526"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28"/>
            <p:cNvSpPr/>
            <p:nvPr/>
          </p:nvSpPr>
          <p:spPr>
            <a:xfrm>
              <a:off x="6004125" y="4545000"/>
              <a:ext cx="16300" cy="11900"/>
            </a:xfrm>
            <a:custGeom>
              <a:avLst/>
              <a:gdLst/>
              <a:ahLst/>
              <a:cxnLst/>
              <a:rect l="l" t="t" r="r" b="b"/>
              <a:pathLst>
                <a:path w="652" h="476" extrusionOk="0">
                  <a:moveTo>
                    <a:pt x="298" y="1"/>
                  </a:moveTo>
                  <a:cubicBezTo>
                    <a:pt x="256" y="1"/>
                    <a:pt x="212" y="13"/>
                    <a:pt x="168" y="40"/>
                  </a:cubicBezTo>
                  <a:cubicBezTo>
                    <a:pt x="34" y="107"/>
                    <a:pt x="1" y="274"/>
                    <a:pt x="68" y="374"/>
                  </a:cubicBezTo>
                  <a:cubicBezTo>
                    <a:pt x="132" y="438"/>
                    <a:pt x="211" y="475"/>
                    <a:pt x="285" y="475"/>
                  </a:cubicBezTo>
                  <a:cubicBezTo>
                    <a:pt x="326" y="475"/>
                    <a:pt x="366" y="464"/>
                    <a:pt x="401" y="441"/>
                  </a:cubicBezTo>
                  <a:lnTo>
                    <a:pt x="401" y="474"/>
                  </a:lnTo>
                  <a:cubicBezTo>
                    <a:pt x="652" y="307"/>
                    <a:pt x="507"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28"/>
            <p:cNvSpPr/>
            <p:nvPr/>
          </p:nvSpPr>
          <p:spPr>
            <a:xfrm>
              <a:off x="5808225" y="4480725"/>
              <a:ext cx="11650" cy="10250"/>
            </a:xfrm>
            <a:custGeom>
              <a:avLst/>
              <a:gdLst/>
              <a:ahLst/>
              <a:cxnLst/>
              <a:rect l="l" t="t" r="r" b="b"/>
              <a:pathLst>
                <a:path w="466" h="410" extrusionOk="0">
                  <a:moveTo>
                    <a:pt x="205" y="0"/>
                  </a:moveTo>
                  <a:cubicBezTo>
                    <a:pt x="1" y="0"/>
                    <a:pt x="183" y="410"/>
                    <a:pt x="331" y="410"/>
                  </a:cubicBezTo>
                  <a:cubicBezTo>
                    <a:pt x="369" y="410"/>
                    <a:pt x="406" y="381"/>
                    <a:pt x="432" y="310"/>
                  </a:cubicBezTo>
                  <a:cubicBezTo>
                    <a:pt x="465" y="176"/>
                    <a:pt x="365" y="43"/>
                    <a:pt x="265" y="9"/>
                  </a:cubicBezTo>
                  <a:cubicBezTo>
                    <a:pt x="242" y="3"/>
                    <a:pt x="222"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28"/>
            <p:cNvSpPr/>
            <p:nvPr/>
          </p:nvSpPr>
          <p:spPr>
            <a:xfrm>
              <a:off x="5604625" y="4579825"/>
              <a:ext cx="17700" cy="12425"/>
            </a:xfrm>
            <a:custGeom>
              <a:avLst/>
              <a:gdLst/>
              <a:ahLst/>
              <a:cxnLst/>
              <a:rect l="l" t="t" r="r" b="b"/>
              <a:pathLst>
                <a:path w="708" h="497" extrusionOk="0">
                  <a:moveTo>
                    <a:pt x="352" y="1"/>
                  </a:moveTo>
                  <a:cubicBezTo>
                    <a:pt x="326" y="1"/>
                    <a:pt x="298" y="5"/>
                    <a:pt x="270" y="15"/>
                  </a:cubicBezTo>
                  <a:cubicBezTo>
                    <a:pt x="0" y="135"/>
                    <a:pt x="107" y="497"/>
                    <a:pt x="349" y="497"/>
                  </a:cubicBezTo>
                  <a:cubicBezTo>
                    <a:pt x="377" y="497"/>
                    <a:pt x="406" y="492"/>
                    <a:pt x="437" y="482"/>
                  </a:cubicBezTo>
                  <a:cubicBezTo>
                    <a:pt x="708" y="391"/>
                    <a:pt x="598"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28"/>
            <p:cNvSpPr/>
            <p:nvPr/>
          </p:nvSpPr>
          <p:spPr>
            <a:xfrm>
              <a:off x="5700575" y="4601650"/>
              <a:ext cx="15150" cy="12275"/>
            </a:xfrm>
            <a:custGeom>
              <a:avLst/>
              <a:gdLst/>
              <a:ahLst/>
              <a:cxnLst/>
              <a:rect l="l" t="t" r="r" b="b"/>
              <a:pathLst>
                <a:path w="606" h="491" extrusionOk="0">
                  <a:moveTo>
                    <a:pt x="266" y="1"/>
                  </a:moveTo>
                  <a:cubicBezTo>
                    <a:pt x="158" y="1"/>
                    <a:pt x="62" y="65"/>
                    <a:pt x="34" y="176"/>
                  </a:cubicBezTo>
                  <a:cubicBezTo>
                    <a:pt x="1" y="309"/>
                    <a:pt x="68" y="443"/>
                    <a:pt x="201" y="476"/>
                  </a:cubicBezTo>
                  <a:cubicBezTo>
                    <a:pt x="230" y="486"/>
                    <a:pt x="257" y="490"/>
                    <a:pt x="283" y="490"/>
                  </a:cubicBezTo>
                  <a:cubicBezTo>
                    <a:pt x="523" y="490"/>
                    <a:pt x="606" y="100"/>
                    <a:pt x="335" y="9"/>
                  </a:cubicBezTo>
                  <a:cubicBezTo>
                    <a:pt x="312" y="3"/>
                    <a:pt x="289"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28"/>
            <p:cNvSpPr/>
            <p:nvPr/>
          </p:nvSpPr>
          <p:spPr>
            <a:xfrm>
              <a:off x="5727525" y="4513025"/>
              <a:ext cx="14950" cy="8200"/>
            </a:xfrm>
            <a:custGeom>
              <a:avLst/>
              <a:gdLst/>
              <a:ahLst/>
              <a:cxnLst/>
              <a:rect l="l" t="t" r="r" b="b"/>
              <a:pathLst>
                <a:path w="598" h="328" extrusionOk="0">
                  <a:moveTo>
                    <a:pt x="482" y="1"/>
                  </a:moveTo>
                  <a:cubicBezTo>
                    <a:pt x="316" y="1"/>
                    <a:pt x="0" y="225"/>
                    <a:pt x="257" y="319"/>
                  </a:cubicBezTo>
                  <a:cubicBezTo>
                    <a:pt x="280" y="324"/>
                    <a:pt x="303" y="327"/>
                    <a:pt x="325" y="327"/>
                  </a:cubicBezTo>
                  <a:cubicBezTo>
                    <a:pt x="433" y="327"/>
                    <a:pt x="530" y="262"/>
                    <a:pt x="557" y="152"/>
                  </a:cubicBezTo>
                  <a:cubicBezTo>
                    <a:pt x="597" y="42"/>
                    <a:pt x="554"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28"/>
            <p:cNvSpPr/>
            <p:nvPr/>
          </p:nvSpPr>
          <p:spPr>
            <a:xfrm>
              <a:off x="5600675" y="4446750"/>
              <a:ext cx="14875" cy="12625"/>
            </a:xfrm>
            <a:custGeom>
              <a:avLst/>
              <a:gdLst/>
              <a:ahLst/>
              <a:cxnLst/>
              <a:rect l="l" t="t" r="r" b="b"/>
              <a:pathLst>
                <a:path w="595" h="505" extrusionOk="0">
                  <a:moveTo>
                    <a:pt x="297" y="1"/>
                  </a:moveTo>
                  <a:cubicBezTo>
                    <a:pt x="213" y="1"/>
                    <a:pt x="139" y="45"/>
                    <a:pt x="94" y="134"/>
                  </a:cubicBezTo>
                  <a:cubicBezTo>
                    <a:pt x="1" y="290"/>
                    <a:pt x="140" y="504"/>
                    <a:pt x="322" y="504"/>
                  </a:cubicBezTo>
                  <a:cubicBezTo>
                    <a:pt x="335" y="504"/>
                    <a:pt x="348" y="503"/>
                    <a:pt x="361" y="501"/>
                  </a:cubicBezTo>
                  <a:cubicBezTo>
                    <a:pt x="561" y="434"/>
                    <a:pt x="595" y="168"/>
                    <a:pt x="428" y="34"/>
                  </a:cubicBezTo>
                  <a:cubicBezTo>
                    <a:pt x="383" y="12"/>
                    <a:pt x="339" y="1"/>
                    <a:pt x="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28"/>
            <p:cNvSpPr/>
            <p:nvPr/>
          </p:nvSpPr>
          <p:spPr>
            <a:xfrm>
              <a:off x="5467925" y="4506575"/>
              <a:ext cx="13375" cy="12075"/>
            </a:xfrm>
            <a:custGeom>
              <a:avLst/>
              <a:gdLst/>
              <a:ahLst/>
              <a:cxnLst/>
              <a:rect l="l" t="t" r="r" b="b"/>
              <a:pathLst>
                <a:path w="535" h="483" extrusionOk="0">
                  <a:moveTo>
                    <a:pt x="269" y="1"/>
                  </a:moveTo>
                  <a:cubicBezTo>
                    <a:pt x="246" y="1"/>
                    <a:pt x="223" y="4"/>
                    <a:pt x="200" y="9"/>
                  </a:cubicBezTo>
                  <a:cubicBezTo>
                    <a:pt x="67" y="43"/>
                    <a:pt x="0" y="176"/>
                    <a:pt x="34" y="276"/>
                  </a:cubicBezTo>
                  <a:cubicBezTo>
                    <a:pt x="63" y="392"/>
                    <a:pt x="167" y="483"/>
                    <a:pt x="281" y="483"/>
                  </a:cubicBezTo>
                  <a:cubicBezTo>
                    <a:pt x="299" y="483"/>
                    <a:pt x="316" y="481"/>
                    <a:pt x="334" y="476"/>
                  </a:cubicBezTo>
                  <a:cubicBezTo>
                    <a:pt x="434" y="410"/>
                    <a:pt x="534" y="276"/>
                    <a:pt x="501" y="176"/>
                  </a:cubicBezTo>
                  <a:cubicBezTo>
                    <a:pt x="473" y="66"/>
                    <a:pt x="377"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28"/>
            <p:cNvSpPr/>
            <p:nvPr/>
          </p:nvSpPr>
          <p:spPr>
            <a:xfrm>
              <a:off x="5484600" y="4547650"/>
              <a:ext cx="14200" cy="12375"/>
            </a:xfrm>
            <a:custGeom>
              <a:avLst/>
              <a:gdLst/>
              <a:ahLst/>
              <a:cxnLst/>
              <a:rect l="l" t="t" r="r" b="b"/>
              <a:pathLst>
                <a:path w="568" h="495" extrusionOk="0">
                  <a:moveTo>
                    <a:pt x="298" y="1"/>
                  </a:moveTo>
                  <a:cubicBezTo>
                    <a:pt x="256" y="1"/>
                    <a:pt x="212" y="12"/>
                    <a:pt x="167" y="34"/>
                  </a:cubicBezTo>
                  <a:cubicBezTo>
                    <a:pt x="67" y="101"/>
                    <a:pt x="0" y="234"/>
                    <a:pt x="67" y="335"/>
                  </a:cubicBezTo>
                  <a:cubicBezTo>
                    <a:pt x="116" y="432"/>
                    <a:pt x="201" y="494"/>
                    <a:pt x="295" y="494"/>
                  </a:cubicBezTo>
                  <a:cubicBezTo>
                    <a:pt x="329" y="494"/>
                    <a:pt x="365" y="486"/>
                    <a:pt x="401" y="468"/>
                  </a:cubicBezTo>
                  <a:cubicBezTo>
                    <a:pt x="501" y="401"/>
                    <a:pt x="568" y="268"/>
                    <a:pt x="501" y="134"/>
                  </a:cubicBezTo>
                  <a:cubicBezTo>
                    <a:pt x="456" y="45"/>
                    <a:pt x="38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28"/>
            <p:cNvSpPr/>
            <p:nvPr/>
          </p:nvSpPr>
          <p:spPr>
            <a:xfrm>
              <a:off x="5573125" y="4477725"/>
              <a:ext cx="14075" cy="11625"/>
            </a:xfrm>
            <a:custGeom>
              <a:avLst/>
              <a:gdLst/>
              <a:ahLst/>
              <a:cxnLst/>
              <a:rect l="l" t="t" r="r" b="b"/>
              <a:pathLst>
                <a:path w="563" h="465" extrusionOk="0">
                  <a:moveTo>
                    <a:pt x="318" y="0"/>
                  </a:moveTo>
                  <a:cubicBezTo>
                    <a:pt x="159" y="0"/>
                    <a:pt x="0" y="173"/>
                    <a:pt x="95" y="363"/>
                  </a:cubicBezTo>
                  <a:cubicBezTo>
                    <a:pt x="138" y="428"/>
                    <a:pt x="209" y="464"/>
                    <a:pt x="290" y="464"/>
                  </a:cubicBezTo>
                  <a:cubicBezTo>
                    <a:pt x="334" y="464"/>
                    <a:pt x="382" y="453"/>
                    <a:pt x="429" y="430"/>
                  </a:cubicBezTo>
                  <a:cubicBezTo>
                    <a:pt x="529" y="363"/>
                    <a:pt x="562" y="229"/>
                    <a:pt x="496" y="96"/>
                  </a:cubicBezTo>
                  <a:cubicBezTo>
                    <a:pt x="447" y="29"/>
                    <a:pt x="383" y="0"/>
                    <a:pt x="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28"/>
            <p:cNvSpPr/>
            <p:nvPr/>
          </p:nvSpPr>
          <p:spPr>
            <a:xfrm>
              <a:off x="5553825" y="4380225"/>
              <a:ext cx="14725" cy="12175"/>
            </a:xfrm>
            <a:custGeom>
              <a:avLst/>
              <a:gdLst/>
              <a:ahLst/>
              <a:cxnLst/>
              <a:rect l="l" t="t" r="r" b="b"/>
              <a:pathLst>
                <a:path w="589" h="487" extrusionOk="0">
                  <a:moveTo>
                    <a:pt x="339" y="0"/>
                  </a:moveTo>
                  <a:cubicBezTo>
                    <a:pt x="305" y="0"/>
                    <a:pt x="269" y="9"/>
                    <a:pt x="234" y="27"/>
                  </a:cubicBezTo>
                  <a:cubicBezTo>
                    <a:pt x="33" y="60"/>
                    <a:pt x="0" y="360"/>
                    <a:pt x="200" y="460"/>
                  </a:cubicBezTo>
                  <a:cubicBezTo>
                    <a:pt x="231" y="479"/>
                    <a:pt x="264" y="487"/>
                    <a:pt x="297" y="487"/>
                  </a:cubicBezTo>
                  <a:cubicBezTo>
                    <a:pt x="443" y="487"/>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28"/>
            <p:cNvSpPr/>
            <p:nvPr/>
          </p:nvSpPr>
          <p:spPr>
            <a:xfrm>
              <a:off x="5438100" y="4367375"/>
              <a:ext cx="14000" cy="12575"/>
            </a:xfrm>
            <a:custGeom>
              <a:avLst/>
              <a:gdLst/>
              <a:ahLst/>
              <a:cxnLst/>
              <a:rect l="l" t="t" r="r" b="b"/>
              <a:pathLst>
                <a:path w="560" h="503" extrusionOk="0">
                  <a:moveTo>
                    <a:pt x="275" y="0"/>
                  </a:moveTo>
                  <a:cubicBezTo>
                    <a:pt x="167" y="0"/>
                    <a:pt x="88" y="91"/>
                    <a:pt x="59" y="207"/>
                  </a:cubicBezTo>
                  <a:cubicBezTo>
                    <a:pt x="0" y="384"/>
                    <a:pt x="138" y="503"/>
                    <a:pt x="281" y="503"/>
                  </a:cubicBezTo>
                  <a:cubicBezTo>
                    <a:pt x="382" y="503"/>
                    <a:pt x="485" y="444"/>
                    <a:pt x="526" y="307"/>
                  </a:cubicBezTo>
                  <a:cubicBezTo>
                    <a:pt x="560" y="174"/>
                    <a:pt x="459" y="40"/>
                    <a:pt x="326" y="7"/>
                  </a:cubicBezTo>
                  <a:cubicBezTo>
                    <a:pt x="308" y="2"/>
                    <a:pt x="291"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28"/>
            <p:cNvSpPr/>
            <p:nvPr/>
          </p:nvSpPr>
          <p:spPr>
            <a:xfrm>
              <a:off x="5332100" y="4309700"/>
              <a:ext cx="14925" cy="12200"/>
            </a:xfrm>
            <a:custGeom>
              <a:avLst/>
              <a:gdLst/>
              <a:ahLst/>
              <a:cxnLst/>
              <a:rect l="l" t="t" r="r" b="b"/>
              <a:pathLst>
                <a:path w="597" h="488" extrusionOk="0">
                  <a:moveTo>
                    <a:pt x="330" y="0"/>
                  </a:moveTo>
                  <a:cubicBezTo>
                    <a:pt x="145" y="0"/>
                    <a:pt x="1" y="250"/>
                    <a:pt x="163" y="412"/>
                  </a:cubicBezTo>
                  <a:cubicBezTo>
                    <a:pt x="213" y="463"/>
                    <a:pt x="271" y="488"/>
                    <a:pt x="330" y="488"/>
                  </a:cubicBezTo>
                  <a:cubicBezTo>
                    <a:pt x="388" y="488"/>
                    <a:pt x="446" y="463"/>
                    <a:pt x="496" y="412"/>
                  </a:cubicBezTo>
                  <a:cubicBezTo>
                    <a:pt x="597" y="279"/>
                    <a:pt x="563" y="146"/>
                    <a:pt x="463" y="46"/>
                  </a:cubicBezTo>
                  <a:cubicBezTo>
                    <a:pt x="419" y="14"/>
                    <a:pt x="373"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28"/>
            <p:cNvSpPr/>
            <p:nvPr/>
          </p:nvSpPr>
          <p:spPr>
            <a:xfrm>
              <a:off x="5364525" y="4283275"/>
              <a:ext cx="14200" cy="11775"/>
            </a:xfrm>
            <a:custGeom>
              <a:avLst/>
              <a:gdLst/>
              <a:ahLst/>
              <a:cxnLst/>
              <a:rect l="l" t="t" r="r" b="b"/>
              <a:pathLst>
                <a:path w="568" h="471" extrusionOk="0">
                  <a:moveTo>
                    <a:pt x="291" y="0"/>
                  </a:moveTo>
                  <a:cubicBezTo>
                    <a:pt x="246" y="0"/>
                    <a:pt x="202" y="11"/>
                    <a:pt x="167" y="35"/>
                  </a:cubicBezTo>
                  <a:cubicBezTo>
                    <a:pt x="67" y="102"/>
                    <a:pt x="0" y="235"/>
                    <a:pt x="67" y="369"/>
                  </a:cubicBezTo>
                  <a:cubicBezTo>
                    <a:pt x="131" y="433"/>
                    <a:pt x="210" y="470"/>
                    <a:pt x="293" y="470"/>
                  </a:cubicBezTo>
                  <a:cubicBezTo>
                    <a:pt x="339" y="470"/>
                    <a:pt x="386" y="459"/>
                    <a:pt x="434" y="435"/>
                  </a:cubicBezTo>
                  <a:cubicBezTo>
                    <a:pt x="534" y="369"/>
                    <a:pt x="567" y="235"/>
                    <a:pt x="500" y="102"/>
                  </a:cubicBezTo>
                  <a:cubicBezTo>
                    <a:pt x="457" y="37"/>
                    <a:pt x="372"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28"/>
            <p:cNvSpPr/>
            <p:nvPr/>
          </p:nvSpPr>
          <p:spPr>
            <a:xfrm>
              <a:off x="5299475" y="4180700"/>
              <a:ext cx="15650" cy="11825"/>
            </a:xfrm>
            <a:custGeom>
              <a:avLst/>
              <a:gdLst/>
              <a:ahLst/>
              <a:cxnLst/>
              <a:rect l="l" t="t" r="r" b="b"/>
              <a:pathLst>
                <a:path w="626" h="473" extrusionOk="0">
                  <a:moveTo>
                    <a:pt x="291" y="0"/>
                  </a:moveTo>
                  <a:cubicBezTo>
                    <a:pt x="246" y="0"/>
                    <a:pt x="202" y="12"/>
                    <a:pt x="167" y="35"/>
                  </a:cubicBezTo>
                  <a:cubicBezTo>
                    <a:pt x="0" y="169"/>
                    <a:pt x="67" y="469"/>
                    <a:pt x="300" y="469"/>
                  </a:cubicBezTo>
                  <a:cubicBezTo>
                    <a:pt x="313" y="471"/>
                    <a:pt x="326" y="472"/>
                    <a:pt x="339" y="472"/>
                  </a:cubicBezTo>
                  <a:cubicBezTo>
                    <a:pt x="517" y="472"/>
                    <a:pt x="625" y="258"/>
                    <a:pt x="501" y="102"/>
                  </a:cubicBezTo>
                  <a:cubicBezTo>
                    <a:pt x="457" y="37"/>
                    <a:pt x="373"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28"/>
            <p:cNvSpPr/>
            <p:nvPr/>
          </p:nvSpPr>
          <p:spPr>
            <a:xfrm>
              <a:off x="5292800" y="4354875"/>
              <a:ext cx="17050" cy="12675"/>
            </a:xfrm>
            <a:custGeom>
              <a:avLst/>
              <a:gdLst/>
              <a:ahLst/>
              <a:cxnLst/>
              <a:rect l="l" t="t" r="r" b="b"/>
              <a:pathLst>
                <a:path w="682" h="507" extrusionOk="0">
                  <a:moveTo>
                    <a:pt x="356" y="1"/>
                  </a:moveTo>
                  <a:cubicBezTo>
                    <a:pt x="339" y="1"/>
                    <a:pt x="320" y="3"/>
                    <a:pt x="301" y="6"/>
                  </a:cubicBezTo>
                  <a:cubicBezTo>
                    <a:pt x="0" y="73"/>
                    <a:pt x="67" y="507"/>
                    <a:pt x="367" y="507"/>
                  </a:cubicBezTo>
                  <a:cubicBezTo>
                    <a:pt x="681" y="475"/>
                    <a:pt x="641" y="1"/>
                    <a:pt x="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28"/>
            <p:cNvSpPr/>
            <p:nvPr/>
          </p:nvSpPr>
          <p:spPr>
            <a:xfrm>
              <a:off x="5565500" y="4631000"/>
              <a:ext cx="27300" cy="20750"/>
            </a:xfrm>
            <a:custGeom>
              <a:avLst/>
              <a:gdLst/>
              <a:ahLst/>
              <a:cxnLst/>
              <a:rect l="l" t="t" r="r" b="b"/>
              <a:pathLst>
                <a:path w="1092" h="830" extrusionOk="0">
                  <a:moveTo>
                    <a:pt x="543" y="1"/>
                  </a:moveTo>
                  <a:cubicBezTo>
                    <a:pt x="529" y="1"/>
                    <a:pt x="515" y="1"/>
                    <a:pt x="500" y="3"/>
                  </a:cubicBezTo>
                  <a:cubicBezTo>
                    <a:pt x="134" y="36"/>
                    <a:pt x="0" y="503"/>
                    <a:pt x="267" y="737"/>
                  </a:cubicBezTo>
                  <a:cubicBezTo>
                    <a:pt x="357" y="797"/>
                    <a:pt x="460" y="830"/>
                    <a:pt x="559" y="830"/>
                  </a:cubicBezTo>
                  <a:cubicBezTo>
                    <a:pt x="680" y="830"/>
                    <a:pt x="794" y="780"/>
                    <a:pt x="867" y="670"/>
                  </a:cubicBezTo>
                  <a:cubicBezTo>
                    <a:pt x="1092" y="381"/>
                    <a:pt x="885" y="1"/>
                    <a:pt x="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28"/>
            <p:cNvSpPr/>
            <p:nvPr/>
          </p:nvSpPr>
          <p:spPr>
            <a:xfrm>
              <a:off x="5657225" y="4622700"/>
              <a:ext cx="28925" cy="20900"/>
            </a:xfrm>
            <a:custGeom>
              <a:avLst/>
              <a:gdLst/>
              <a:ahLst/>
              <a:cxnLst/>
              <a:rect l="l" t="t" r="r" b="b"/>
              <a:pathLst>
                <a:path w="1157" h="836" extrusionOk="0">
                  <a:moveTo>
                    <a:pt x="600" y="0"/>
                  </a:moveTo>
                  <a:cubicBezTo>
                    <a:pt x="589" y="0"/>
                    <a:pt x="579" y="0"/>
                    <a:pt x="567" y="1"/>
                  </a:cubicBezTo>
                  <a:cubicBezTo>
                    <a:pt x="0" y="1"/>
                    <a:pt x="34" y="835"/>
                    <a:pt x="601" y="835"/>
                  </a:cubicBezTo>
                  <a:cubicBezTo>
                    <a:pt x="1157" y="802"/>
                    <a:pt x="113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28"/>
            <p:cNvSpPr/>
            <p:nvPr/>
          </p:nvSpPr>
          <p:spPr>
            <a:xfrm>
              <a:off x="5630200" y="4512300"/>
              <a:ext cx="26075" cy="20975"/>
            </a:xfrm>
            <a:custGeom>
              <a:avLst/>
              <a:gdLst/>
              <a:ahLst/>
              <a:cxnLst/>
              <a:rect l="l" t="t" r="r" b="b"/>
              <a:pathLst>
                <a:path w="1043" h="839" extrusionOk="0">
                  <a:moveTo>
                    <a:pt x="530" y="1"/>
                  </a:moveTo>
                  <a:cubicBezTo>
                    <a:pt x="264" y="1"/>
                    <a:pt x="0" y="244"/>
                    <a:pt x="147" y="581"/>
                  </a:cubicBezTo>
                  <a:cubicBezTo>
                    <a:pt x="220" y="762"/>
                    <a:pt x="366" y="838"/>
                    <a:pt x="514" y="838"/>
                  </a:cubicBezTo>
                  <a:cubicBezTo>
                    <a:pt x="776" y="838"/>
                    <a:pt x="1042" y="600"/>
                    <a:pt x="915" y="281"/>
                  </a:cubicBezTo>
                  <a:cubicBezTo>
                    <a:pt x="841" y="84"/>
                    <a:pt x="685" y="1"/>
                    <a:pt x="5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28"/>
            <p:cNvSpPr/>
            <p:nvPr/>
          </p:nvSpPr>
          <p:spPr>
            <a:xfrm>
              <a:off x="5564375" y="4513025"/>
              <a:ext cx="25325" cy="20425"/>
            </a:xfrm>
            <a:custGeom>
              <a:avLst/>
              <a:gdLst/>
              <a:ahLst/>
              <a:cxnLst/>
              <a:rect l="l" t="t" r="r" b="b"/>
              <a:pathLst>
                <a:path w="1013" h="817" extrusionOk="0">
                  <a:moveTo>
                    <a:pt x="470" y="1"/>
                  </a:moveTo>
                  <a:cubicBezTo>
                    <a:pt x="301" y="1"/>
                    <a:pt x="133" y="121"/>
                    <a:pt x="78" y="285"/>
                  </a:cubicBezTo>
                  <a:cubicBezTo>
                    <a:pt x="0" y="571"/>
                    <a:pt x="226" y="816"/>
                    <a:pt x="471" y="816"/>
                  </a:cubicBezTo>
                  <a:cubicBezTo>
                    <a:pt x="541" y="816"/>
                    <a:pt x="612" y="796"/>
                    <a:pt x="679" y="752"/>
                  </a:cubicBezTo>
                  <a:cubicBezTo>
                    <a:pt x="1012" y="585"/>
                    <a:pt x="946" y="85"/>
                    <a:pt x="579" y="18"/>
                  </a:cubicBezTo>
                  <a:cubicBezTo>
                    <a:pt x="543" y="7"/>
                    <a:pt x="507" y="1"/>
                    <a:pt x="4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28"/>
            <p:cNvSpPr/>
            <p:nvPr/>
          </p:nvSpPr>
          <p:spPr>
            <a:xfrm>
              <a:off x="5647425" y="4651850"/>
              <a:ext cx="27325" cy="20475"/>
            </a:xfrm>
            <a:custGeom>
              <a:avLst/>
              <a:gdLst/>
              <a:ahLst/>
              <a:cxnLst/>
              <a:rect l="l" t="t" r="r" b="b"/>
              <a:pathLst>
                <a:path w="1093" h="819" extrusionOk="0">
                  <a:moveTo>
                    <a:pt x="553" y="1"/>
                  </a:moveTo>
                  <a:cubicBezTo>
                    <a:pt x="209" y="1"/>
                    <a:pt x="1" y="413"/>
                    <a:pt x="226" y="670"/>
                  </a:cubicBezTo>
                  <a:cubicBezTo>
                    <a:pt x="323" y="767"/>
                    <a:pt x="443" y="819"/>
                    <a:pt x="565" y="819"/>
                  </a:cubicBezTo>
                  <a:cubicBezTo>
                    <a:pt x="653" y="819"/>
                    <a:pt x="742" y="792"/>
                    <a:pt x="826" y="737"/>
                  </a:cubicBezTo>
                  <a:cubicBezTo>
                    <a:pt x="1093" y="503"/>
                    <a:pt x="959" y="36"/>
                    <a:pt x="593" y="3"/>
                  </a:cubicBezTo>
                  <a:cubicBezTo>
                    <a:pt x="579" y="1"/>
                    <a:pt x="566"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28"/>
            <p:cNvSpPr/>
            <p:nvPr/>
          </p:nvSpPr>
          <p:spPr>
            <a:xfrm>
              <a:off x="5838175" y="4650225"/>
              <a:ext cx="24225" cy="20875"/>
            </a:xfrm>
            <a:custGeom>
              <a:avLst/>
              <a:gdLst/>
              <a:ahLst/>
              <a:cxnLst/>
              <a:rect l="l" t="t" r="r" b="b"/>
              <a:pathLst>
                <a:path w="969" h="835" extrusionOk="0">
                  <a:moveTo>
                    <a:pt x="533" y="1"/>
                  </a:moveTo>
                  <a:cubicBezTo>
                    <a:pt x="440" y="1"/>
                    <a:pt x="347" y="32"/>
                    <a:pt x="268" y="101"/>
                  </a:cubicBezTo>
                  <a:cubicBezTo>
                    <a:pt x="1" y="335"/>
                    <a:pt x="134" y="802"/>
                    <a:pt x="535" y="835"/>
                  </a:cubicBezTo>
                  <a:cubicBezTo>
                    <a:pt x="735" y="835"/>
                    <a:pt x="935" y="668"/>
                    <a:pt x="968" y="435"/>
                  </a:cubicBezTo>
                  <a:cubicBezTo>
                    <a:pt x="968" y="176"/>
                    <a:pt x="753"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28"/>
            <p:cNvSpPr/>
            <p:nvPr/>
          </p:nvSpPr>
          <p:spPr>
            <a:xfrm>
              <a:off x="5840675" y="4546725"/>
              <a:ext cx="24850" cy="21150"/>
            </a:xfrm>
            <a:custGeom>
              <a:avLst/>
              <a:gdLst/>
              <a:ahLst/>
              <a:cxnLst/>
              <a:rect l="l" t="t" r="r" b="b"/>
              <a:pathLst>
                <a:path w="994" h="846" extrusionOk="0">
                  <a:moveTo>
                    <a:pt x="553" y="0"/>
                  </a:moveTo>
                  <a:cubicBezTo>
                    <a:pt x="536" y="0"/>
                    <a:pt x="518" y="2"/>
                    <a:pt x="501" y="5"/>
                  </a:cubicBezTo>
                  <a:cubicBezTo>
                    <a:pt x="101" y="71"/>
                    <a:pt x="1" y="538"/>
                    <a:pt x="301" y="772"/>
                  </a:cubicBezTo>
                  <a:cubicBezTo>
                    <a:pt x="377" y="822"/>
                    <a:pt x="459" y="845"/>
                    <a:pt x="540" y="845"/>
                  </a:cubicBezTo>
                  <a:cubicBezTo>
                    <a:pt x="776" y="845"/>
                    <a:pt x="993" y="646"/>
                    <a:pt x="968" y="372"/>
                  </a:cubicBezTo>
                  <a:cubicBezTo>
                    <a:pt x="938" y="158"/>
                    <a:pt x="740"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28"/>
            <p:cNvSpPr/>
            <p:nvPr/>
          </p:nvSpPr>
          <p:spPr>
            <a:xfrm>
              <a:off x="5726700" y="4538125"/>
              <a:ext cx="23125" cy="21175"/>
            </a:xfrm>
            <a:custGeom>
              <a:avLst/>
              <a:gdLst/>
              <a:ahLst/>
              <a:cxnLst/>
              <a:rect l="l" t="t" r="r" b="b"/>
              <a:pathLst>
                <a:path w="925" h="847" extrusionOk="0">
                  <a:moveTo>
                    <a:pt x="452" y="0"/>
                  </a:moveTo>
                  <a:cubicBezTo>
                    <a:pt x="258" y="0"/>
                    <a:pt x="85" y="150"/>
                    <a:pt x="57" y="349"/>
                  </a:cubicBezTo>
                  <a:cubicBezTo>
                    <a:pt x="1" y="665"/>
                    <a:pt x="236" y="846"/>
                    <a:pt x="472" y="846"/>
                  </a:cubicBezTo>
                  <a:cubicBezTo>
                    <a:pt x="659" y="846"/>
                    <a:pt x="846" y="733"/>
                    <a:pt x="891" y="482"/>
                  </a:cubicBezTo>
                  <a:cubicBezTo>
                    <a:pt x="924" y="249"/>
                    <a:pt x="791" y="48"/>
                    <a:pt x="557" y="15"/>
                  </a:cubicBezTo>
                  <a:cubicBezTo>
                    <a:pt x="522" y="5"/>
                    <a:pt x="487" y="0"/>
                    <a:pt x="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28"/>
            <p:cNvSpPr/>
            <p:nvPr/>
          </p:nvSpPr>
          <p:spPr>
            <a:xfrm>
              <a:off x="5731450" y="4628950"/>
              <a:ext cx="23675" cy="20825"/>
            </a:xfrm>
            <a:custGeom>
              <a:avLst/>
              <a:gdLst/>
              <a:ahLst/>
              <a:cxnLst/>
              <a:rect l="l" t="t" r="r" b="b"/>
              <a:pathLst>
                <a:path w="947" h="833" extrusionOk="0">
                  <a:moveTo>
                    <a:pt x="488" y="1"/>
                  </a:moveTo>
                  <a:cubicBezTo>
                    <a:pt x="448" y="1"/>
                    <a:pt x="408" y="6"/>
                    <a:pt x="367" y="18"/>
                  </a:cubicBezTo>
                  <a:cubicBezTo>
                    <a:pt x="134" y="51"/>
                    <a:pt x="0" y="285"/>
                    <a:pt x="67" y="518"/>
                  </a:cubicBezTo>
                  <a:cubicBezTo>
                    <a:pt x="121" y="737"/>
                    <a:pt x="288" y="832"/>
                    <a:pt x="456" y="832"/>
                  </a:cubicBezTo>
                  <a:cubicBezTo>
                    <a:pt x="699" y="832"/>
                    <a:pt x="946" y="633"/>
                    <a:pt x="867" y="318"/>
                  </a:cubicBezTo>
                  <a:cubicBezTo>
                    <a:pt x="840" y="125"/>
                    <a:pt x="676" y="1"/>
                    <a:pt x="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28"/>
            <p:cNvSpPr/>
            <p:nvPr/>
          </p:nvSpPr>
          <p:spPr>
            <a:xfrm>
              <a:off x="5955725" y="4663375"/>
              <a:ext cx="30125" cy="21275"/>
            </a:xfrm>
            <a:custGeom>
              <a:avLst/>
              <a:gdLst/>
              <a:ahLst/>
              <a:cxnLst/>
              <a:rect l="l" t="t" r="r" b="b"/>
              <a:pathLst>
                <a:path w="1205" h="851" extrusionOk="0">
                  <a:moveTo>
                    <a:pt x="583" y="0"/>
                  </a:moveTo>
                  <a:cubicBezTo>
                    <a:pt x="119" y="0"/>
                    <a:pt x="1" y="748"/>
                    <a:pt x="536" y="843"/>
                  </a:cubicBezTo>
                  <a:cubicBezTo>
                    <a:pt x="568" y="848"/>
                    <a:pt x="599" y="851"/>
                    <a:pt x="628" y="851"/>
                  </a:cubicBezTo>
                  <a:cubicBezTo>
                    <a:pt x="1116" y="851"/>
                    <a:pt x="1204" y="103"/>
                    <a:pt x="669" y="9"/>
                  </a:cubicBezTo>
                  <a:cubicBezTo>
                    <a:pt x="639" y="3"/>
                    <a:pt x="610" y="0"/>
                    <a:pt x="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28"/>
            <p:cNvSpPr/>
            <p:nvPr/>
          </p:nvSpPr>
          <p:spPr>
            <a:xfrm>
              <a:off x="6175925" y="4697775"/>
              <a:ext cx="28375" cy="21500"/>
            </a:xfrm>
            <a:custGeom>
              <a:avLst/>
              <a:gdLst/>
              <a:ahLst/>
              <a:cxnLst/>
              <a:rect l="l" t="t" r="r" b="b"/>
              <a:pathLst>
                <a:path w="1135" h="860" extrusionOk="0">
                  <a:moveTo>
                    <a:pt x="568" y="0"/>
                  </a:moveTo>
                  <a:cubicBezTo>
                    <a:pt x="201" y="0"/>
                    <a:pt x="1" y="467"/>
                    <a:pt x="267" y="734"/>
                  </a:cubicBezTo>
                  <a:cubicBezTo>
                    <a:pt x="351" y="818"/>
                    <a:pt x="459" y="859"/>
                    <a:pt x="568" y="859"/>
                  </a:cubicBezTo>
                  <a:cubicBezTo>
                    <a:pt x="676" y="859"/>
                    <a:pt x="784" y="818"/>
                    <a:pt x="868" y="734"/>
                  </a:cubicBezTo>
                  <a:cubicBezTo>
                    <a:pt x="1135" y="467"/>
                    <a:pt x="935"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28"/>
            <p:cNvSpPr/>
            <p:nvPr/>
          </p:nvSpPr>
          <p:spPr>
            <a:xfrm>
              <a:off x="6559525" y="4697025"/>
              <a:ext cx="24225" cy="20775"/>
            </a:xfrm>
            <a:custGeom>
              <a:avLst/>
              <a:gdLst/>
              <a:ahLst/>
              <a:cxnLst/>
              <a:rect l="l" t="t" r="r" b="b"/>
              <a:pathLst>
                <a:path w="969" h="831" extrusionOk="0">
                  <a:moveTo>
                    <a:pt x="568" y="1"/>
                  </a:moveTo>
                  <a:cubicBezTo>
                    <a:pt x="464" y="1"/>
                    <a:pt x="357" y="41"/>
                    <a:pt x="268" y="130"/>
                  </a:cubicBezTo>
                  <a:cubicBezTo>
                    <a:pt x="1" y="397"/>
                    <a:pt x="201" y="831"/>
                    <a:pt x="568" y="831"/>
                  </a:cubicBezTo>
                  <a:cubicBezTo>
                    <a:pt x="801" y="831"/>
                    <a:pt x="968" y="631"/>
                    <a:pt x="968" y="431"/>
                  </a:cubicBezTo>
                  <a:cubicBezTo>
                    <a:pt x="968" y="164"/>
                    <a:pt x="775"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28"/>
            <p:cNvSpPr/>
            <p:nvPr/>
          </p:nvSpPr>
          <p:spPr>
            <a:xfrm>
              <a:off x="6620850" y="4690450"/>
              <a:ext cx="24600" cy="20875"/>
            </a:xfrm>
            <a:custGeom>
              <a:avLst/>
              <a:gdLst/>
              <a:ahLst/>
              <a:cxnLst/>
              <a:rect l="l" t="t" r="r" b="b"/>
              <a:pathLst>
                <a:path w="984" h="835" extrusionOk="0">
                  <a:moveTo>
                    <a:pt x="545" y="0"/>
                  </a:moveTo>
                  <a:cubicBezTo>
                    <a:pt x="421" y="0"/>
                    <a:pt x="297" y="59"/>
                    <a:pt x="216" y="193"/>
                  </a:cubicBezTo>
                  <a:cubicBezTo>
                    <a:pt x="0" y="471"/>
                    <a:pt x="213" y="834"/>
                    <a:pt x="536" y="834"/>
                  </a:cubicBezTo>
                  <a:cubicBezTo>
                    <a:pt x="562" y="834"/>
                    <a:pt x="589" y="832"/>
                    <a:pt x="617" y="827"/>
                  </a:cubicBezTo>
                  <a:cubicBezTo>
                    <a:pt x="850" y="794"/>
                    <a:pt x="984" y="560"/>
                    <a:pt x="950" y="327"/>
                  </a:cubicBezTo>
                  <a:cubicBezTo>
                    <a:pt x="910" y="128"/>
                    <a:pt x="72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28"/>
            <p:cNvSpPr/>
            <p:nvPr/>
          </p:nvSpPr>
          <p:spPr>
            <a:xfrm>
              <a:off x="6299350" y="4668575"/>
              <a:ext cx="27550" cy="20875"/>
            </a:xfrm>
            <a:custGeom>
              <a:avLst/>
              <a:gdLst/>
              <a:ahLst/>
              <a:cxnLst/>
              <a:rect l="l" t="t" r="r" b="b"/>
              <a:pathLst>
                <a:path w="1102" h="835" extrusionOk="0">
                  <a:moveTo>
                    <a:pt x="534" y="1"/>
                  </a:moveTo>
                  <a:cubicBezTo>
                    <a:pt x="0" y="1"/>
                    <a:pt x="0" y="835"/>
                    <a:pt x="534" y="835"/>
                  </a:cubicBezTo>
                  <a:cubicBezTo>
                    <a:pt x="1101" y="835"/>
                    <a:pt x="1101" y="1"/>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28"/>
            <p:cNvSpPr/>
            <p:nvPr/>
          </p:nvSpPr>
          <p:spPr>
            <a:xfrm>
              <a:off x="6156750" y="4742925"/>
              <a:ext cx="25275" cy="20775"/>
            </a:xfrm>
            <a:custGeom>
              <a:avLst/>
              <a:gdLst/>
              <a:ahLst/>
              <a:cxnLst/>
              <a:rect l="l" t="t" r="r" b="b"/>
              <a:pathLst>
                <a:path w="1011" h="831" extrusionOk="0">
                  <a:moveTo>
                    <a:pt x="489" y="1"/>
                  </a:moveTo>
                  <a:cubicBezTo>
                    <a:pt x="439" y="1"/>
                    <a:pt x="387" y="10"/>
                    <a:pt x="334" y="29"/>
                  </a:cubicBezTo>
                  <a:cubicBezTo>
                    <a:pt x="134" y="96"/>
                    <a:pt x="0" y="329"/>
                    <a:pt x="100" y="563"/>
                  </a:cubicBezTo>
                  <a:cubicBezTo>
                    <a:pt x="153" y="738"/>
                    <a:pt x="316" y="830"/>
                    <a:pt x="483" y="830"/>
                  </a:cubicBezTo>
                  <a:cubicBezTo>
                    <a:pt x="634" y="830"/>
                    <a:pt x="788" y="754"/>
                    <a:pt x="868" y="596"/>
                  </a:cubicBezTo>
                  <a:cubicBezTo>
                    <a:pt x="1010" y="311"/>
                    <a:pt x="787" y="1"/>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28"/>
            <p:cNvSpPr/>
            <p:nvPr/>
          </p:nvSpPr>
          <p:spPr>
            <a:xfrm>
              <a:off x="6466125" y="4748650"/>
              <a:ext cx="24225" cy="20875"/>
            </a:xfrm>
            <a:custGeom>
              <a:avLst/>
              <a:gdLst/>
              <a:ahLst/>
              <a:cxnLst/>
              <a:rect l="l" t="t" r="r" b="b"/>
              <a:pathLst>
                <a:path w="969" h="835" extrusionOk="0">
                  <a:moveTo>
                    <a:pt x="535" y="0"/>
                  </a:moveTo>
                  <a:cubicBezTo>
                    <a:pt x="1" y="0"/>
                    <a:pt x="1" y="834"/>
                    <a:pt x="535" y="834"/>
                  </a:cubicBezTo>
                  <a:cubicBezTo>
                    <a:pt x="768" y="834"/>
                    <a:pt x="968" y="634"/>
                    <a:pt x="968" y="434"/>
                  </a:cubicBezTo>
                  <a:cubicBezTo>
                    <a:pt x="968" y="200"/>
                    <a:pt x="768"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28"/>
            <p:cNvSpPr/>
            <p:nvPr/>
          </p:nvSpPr>
          <p:spPr>
            <a:xfrm>
              <a:off x="6638450" y="4651700"/>
              <a:ext cx="24525" cy="21000"/>
            </a:xfrm>
            <a:custGeom>
              <a:avLst/>
              <a:gdLst/>
              <a:ahLst/>
              <a:cxnLst/>
              <a:rect l="l" t="t" r="r" b="b"/>
              <a:pathLst>
                <a:path w="981" h="840" extrusionOk="0">
                  <a:moveTo>
                    <a:pt x="496" y="0"/>
                  </a:moveTo>
                  <a:cubicBezTo>
                    <a:pt x="338" y="0"/>
                    <a:pt x="180" y="92"/>
                    <a:pt x="113" y="276"/>
                  </a:cubicBezTo>
                  <a:cubicBezTo>
                    <a:pt x="0" y="557"/>
                    <a:pt x="245" y="839"/>
                    <a:pt x="525" y="839"/>
                  </a:cubicBezTo>
                  <a:cubicBezTo>
                    <a:pt x="576" y="839"/>
                    <a:pt x="628" y="830"/>
                    <a:pt x="680" y="809"/>
                  </a:cubicBezTo>
                  <a:cubicBezTo>
                    <a:pt x="880" y="709"/>
                    <a:pt x="980" y="476"/>
                    <a:pt x="880" y="276"/>
                  </a:cubicBezTo>
                  <a:cubicBezTo>
                    <a:pt x="813" y="92"/>
                    <a:pt x="655"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28"/>
            <p:cNvSpPr/>
            <p:nvPr/>
          </p:nvSpPr>
          <p:spPr>
            <a:xfrm>
              <a:off x="6580000" y="4639300"/>
              <a:ext cx="25425" cy="20800"/>
            </a:xfrm>
            <a:custGeom>
              <a:avLst/>
              <a:gdLst/>
              <a:ahLst/>
              <a:cxnLst/>
              <a:rect l="l" t="t" r="r" b="b"/>
              <a:pathLst>
                <a:path w="1017" h="832" extrusionOk="0">
                  <a:moveTo>
                    <a:pt x="431" y="0"/>
                  </a:moveTo>
                  <a:cubicBezTo>
                    <a:pt x="244" y="0"/>
                    <a:pt x="49" y="158"/>
                    <a:pt x="49" y="371"/>
                  </a:cubicBezTo>
                  <a:cubicBezTo>
                    <a:pt x="1" y="636"/>
                    <a:pt x="214" y="832"/>
                    <a:pt x="449" y="832"/>
                  </a:cubicBezTo>
                  <a:cubicBezTo>
                    <a:pt x="539" y="832"/>
                    <a:pt x="633" y="803"/>
                    <a:pt x="716" y="738"/>
                  </a:cubicBezTo>
                  <a:cubicBezTo>
                    <a:pt x="1016" y="505"/>
                    <a:pt x="850" y="38"/>
                    <a:pt x="483" y="4"/>
                  </a:cubicBezTo>
                  <a:cubicBezTo>
                    <a:pt x="466" y="1"/>
                    <a:pt x="448" y="0"/>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28"/>
            <p:cNvSpPr/>
            <p:nvPr/>
          </p:nvSpPr>
          <p:spPr>
            <a:xfrm>
              <a:off x="6520350" y="4712100"/>
              <a:ext cx="22300" cy="20900"/>
            </a:xfrm>
            <a:custGeom>
              <a:avLst/>
              <a:gdLst/>
              <a:ahLst/>
              <a:cxnLst/>
              <a:rect l="l" t="t" r="r" b="b"/>
              <a:pathLst>
                <a:path w="892" h="836" extrusionOk="0">
                  <a:moveTo>
                    <a:pt x="447" y="1"/>
                  </a:moveTo>
                  <a:cubicBezTo>
                    <a:pt x="361" y="1"/>
                    <a:pt x="274" y="30"/>
                    <a:pt x="200" y="94"/>
                  </a:cubicBezTo>
                  <a:cubicBezTo>
                    <a:pt x="33" y="261"/>
                    <a:pt x="0" y="528"/>
                    <a:pt x="133" y="695"/>
                  </a:cubicBezTo>
                  <a:cubicBezTo>
                    <a:pt x="230" y="791"/>
                    <a:pt x="347" y="835"/>
                    <a:pt x="460" y="835"/>
                  </a:cubicBezTo>
                  <a:cubicBezTo>
                    <a:pt x="661" y="835"/>
                    <a:pt x="846" y="696"/>
                    <a:pt x="867" y="461"/>
                  </a:cubicBezTo>
                  <a:cubicBezTo>
                    <a:pt x="891" y="196"/>
                    <a:pt x="672" y="1"/>
                    <a:pt x="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28"/>
            <p:cNvSpPr/>
            <p:nvPr/>
          </p:nvSpPr>
          <p:spPr>
            <a:xfrm>
              <a:off x="6785925" y="4667325"/>
              <a:ext cx="24650" cy="20625"/>
            </a:xfrm>
            <a:custGeom>
              <a:avLst/>
              <a:gdLst/>
              <a:ahLst/>
              <a:cxnLst/>
              <a:rect l="l" t="t" r="r" b="b"/>
              <a:pathLst>
                <a:path w="986" h="825" extrusionOk="0">
                  <a:moveTo>
                    <a:pt x="538" y="0"/>
                  </a:moveTo>
                  <a:cubicBezTo>
                    <a:pt x="416" y="0"/>
                    <a:pt x="295" y="48"/>
                    <a:pt x="218" y="151"/>
                  </a:cubicBezTo>
                  <a:cubicBezTo>
                    <a:pt x="1" y="430"/>
                    <a:pt x="188" y="825"/>
                    <a:pt x="510" y="825"/>
                  </a:cubicBezTo>
                  <a:cubicBezTo>
                    <a:pt x="534" y="825"/>
                    <a:pt x="559" y="823"/>
                    <a:pt x="585" y="818"/>
                  </a:cubicBezTo>
                  <a:cubicBezTo>
                    <a:pt x="819" y="785"/>
                    <a:pt x="985" y="585"/>
                    <a:pt x="952" y="351"/>
                  </a:cubicBezTo>
                  <a:cubicBezTo>
                    <a:pt x="931" y="125"/>
                    <a:pt x="733"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28"/>
            <p:cNvSpPr/>
            <p:nvPr/>
          </p:nvSpPr>
          <p:spPr>
            <a:xfrm>
              <a:off x="7003575" y="4631275"/>
              <a:ext cx="24650" cy="20850"/>
            </a:xfrm>
            <a:custGeom>
              <a:avLst/>
              <a:gdLst/>
              <a:ahLst/>
              <a:cxnLst/>
              <a:rect l="l" t="t" r="r" b="b"/>
              <a:pathLst>
                <a:path w="986" h="834" extrusionOk="0">
                  <a:moveTo>
                    <a:pt x="531" y="0"/>
                  </a:moveTo>
                  <a:cubicBezTo>
                    <a:pt x="393" y="0"/>
                    <a:pt x="257" y="61"/>
                    <a:pt x="185" y="192"/>
                  </a:cubicBezTo>
                  <a:cubicBezTo>
                    <a:pt x="1" y="499"/>
                    <a:pt x="240" y="834"/>
                    <a:pt x="565" y="834"/>
                  </a:cubicBezTo>
                  <a:cubicBezTo>
                    <a:pt x="593" y="834"/>
                    <a:pt x="622" y="831"/>
                    <a:pt x="652" y="826"/>
                  </a:cubicBezTo>
                  <a:cubicBezTo>
                    <a:pt x="852" y="759"/>
                    <a:pt x="986" y="525"/>
                    <a:pt x="952" y="292"/>
                  </a:cubicBezTo>
                  <a:cubicBezTo>
                    <a:pt x="896" y="103"/>
                    <a:pt x="711"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28"/>
            <p:cNvSpPr/>
            <p:nvPr/>
          </p:nvSpPr>
          <p:spPr>
            <a:xfrm>
              <a:off x="6827225" y="4679825"/>
              <a:ext cx="25325" cy="20425"/>
            </a:xfrm>
            <a:custGeom>
              <a:avLst/>
              <a:gdLst/>
              <a:ahLst/>
              <a:cxnLst/>
              <a:rect l="l" t="t" r="r" b="b"/>
              <a:pathLst>
                <a:path w="1013" h="817" extrusionOk="0">
                  <a:moveTo>
                    <a:pt x="553" y="1"/>
                  </a:moveTo>
                  <a:cubicBezTo>
                    <a:pt x="514" y="1"/>
                    <a:pt x="475" y="6"/>
                    <a:pt x="434" y="18"/>
                  </a:cubicBezTo>
                  <a:cubicBezTo>
                    <a:pt x="67" y="85"/>
                    <a:pt x="0" y="585"/>
                    <a:pt x="334" y="752"/>
                  </a:cubicBezTo>
                  <a:cubicBezTo>
                    <a:pt x="401" y="796"/>
                    <a:pt x="473" y="816"/>
                    <a:pt x="543" y="816"/>
                  </a:cubicBezTo>
                  <a:cubicBezTo>
                    <a:pt x="788" y="816"/>
                    <a:pt x="1012" y="577"/>
                    <a:pt x="934" y="318"/>
                  </a:cubicBezTo>
                  <a:cubicBezTo>
                    <a:pt x="879" y="125"/>
                    <a:pt x="733"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28"/>
            <p:cNvSpPr/>
            <p:nvPr/>
          </p:nvSpPr>
          <p:spPr>
            <a:xfrm>
              <a:off x="6791375" y="4716750"/>
              <a:ext cx="21700" cy="20800"/>
            </a:xfrm>
            <a:custGeom>
              <a:avLst/>
              <a:gdLst/>
              <a:ahLst/>
              <a:cxnLst/>
              <a:rect l="l" t="t" r="r" b="b"/>
              <a:pathLst>
                <a:path w="868" h="832" extrusionOk="0">
                  <a:moveTo>
                    <a:pt x="452" y="1"/>
                  </a:moveTo>
                  <a:cubicBezTo>
                    <a:pt x="353" y="1"/>
                    <a:pt x="251" y="35"/>
                    <a:pt x="167" y="109"/>
                  </a:cubicBezTo>
                  <a:cubicBezTo>
                    <a:pt x="0" y="275"/>
                    <a:pt x="0" y="542"/>
                    <a:pt x="167" y="709"/>
                  </a:cubicBezTo>
                  <a:cubicBezTo>
                    <a:pt x="252" y="794"/>
                    <a:pt x="354" y="832"/>
                    <a:pt x="453" y="832"/>
                  </a:cubicBezTo>
                  <a:cubicBezTo>
                    <a:pt x="666" y="832"/>
                    <a:pt x="867" y="659"/>
                    <a:pt x="867" y="409"/>
                  </a:cubicBezTo>
                  <a:cubicBezTo>
                    <a:pt x="867" y="158"/>
                    <a:pt x="665" y="1"/>
                    <a:pt x="4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28"/>
            <p:cNvSpPr/>
            <p:nvPr/>
          </p:nvSpPr>
          <p:spPr>
            <a:xfrm>
              <a:off x="7213425" y="4461450"/>
              <a:ext cx="27450" cy="20950"/>
            </a:xfrm>
            <a:custGeom>
              <a:avLst/>
              <a:gdLst/>
              <a:ahLst/>
              <a:cxnLst/>
              <a:rect l="l" t="t" r="r" b="b"/>
              <a:pathLst>
                <a:path w="1098" h="838" extrusionOk="0">
                  <a:moveTo>
                    <a:pt x="595" y="1"/>
                  </a:moveTo>
                  <a:cubicBezTo>
                    <a:pt x="527" y="1"/>
                    <a:pt x="459" y="16"/>
                    <a:pt x="397" y="47"/>
                  </a:cubicBezTo>
                  <a:cubicBezTo>
                    <a:pt x="0" y="273"/>
                    <a:pt x="230" y="838"/>
                    <a:pt x="615" y="838"/>
                  </a:cubicBezTo>
                  <a:cubicBezTo>
                    <a:pt x="683" y="838"/>
                    <a:pt x="756" y="820"/>
                    <a:pt x="831" y="780"/>
                  </a:cubicBezTo>
                  <a:cubicBezTo>
                    <a:pt x="1031" y="647"/>
                    <a:pt x="1098" y="413"/>
                    <a:pt x="964" y="213"/>
                  </a:cubicBezTo>
                  <a:cubicBezTo>
                    <a:pt x="895" y="75"/>
                    <a:pt x="746"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6" name="Google Shape;12306;p28"/>
            <p:cNvSpPr/>
            <p:nvPr/>
          </p:nvSpPr>
          <p:spPr>
            <a:xfrm>
              <a:off x="7489750" y="4278125"/>
              <a:ext cx="27150" cy="20750"/>
            </a:xfrm>
            <a:custGeom>
              <a:avLst/>
              <a:gdLst/>
              <a:ahLst/>
              <a:cxnLst/>
              <a:rect l="l" t="t" r="r" b="b"/>
              <a:pathLst>
                <a:path w="1086" h="830" extrusionOk="0">
                  <a:moveTo>
                    <a:pt x="538" y="0"/>
                  </a:moveTo>
                  <a:cubicBezTo>
                    <a:pt x="215" y="0"/>
                    <a:pt x="0" y="364"/>
                    <a:pt x="185" y="641"/>
                  </a:cubicBezTo>
                  <a:cubicBezTo>
                    <a:pt x="271" y="770"/>
                    <a:pt x="411" y="829"/>
                    <a:pt x="545" y="829"/>
                  </a:cubicBezTo>
                  <a:cubicBezTo>
                    <a:pt x="620" y="829"/>
                    <a:pt x="692" y="811"/>
                    <a:pt x="752" y="775"/>
                  </a:cubicBezTo>
                  <a:cubicBezTo>
                    <a:pt x="1086" y="541"/>
                    <a:pt x="986" y="74"/>
                    <a:pt x="619" y="8"/>
                  </a:cubicBezTo>
                  <a:cubicBezTo>
                    <a:pt x="591" y="3"/>
                    <a:pt x="564"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28"/>
            <p:cNvSpPr/>
            <p:nvPr/>
          </p:nvSpPr>
          <p:spPr>
            <a:xfrm>
              <a:off x="7464350" y="4314000"/>
              <a:ext cx="23150" cy="20875"/>
            </a:xfrm>
            <a:custGeom>
              <a:avLst/>
              <a:gdLst/>
              <a:ahLst/>
              <a:cxnLst/>
              <a:rect l="l" t="t" r="r" b="b"/>
              <a:pathLst>
                <a:path w="926" h="835" extrusionOk="0">
                  <a:moveTo>
                    <a:pt x="479" y="0"/>
                  </a:moveTo>
                  <a:cubicBezTo>
                    <a:pt x="366" y="0"/>
                    <a:pt x="251" y="44"/>
                    <a:pt x="167" y="140"/>
                  </a:cubicBezTo>
                  <a:cubicBezTo>
                    <a:pt x="0" y="307"/>
                    <a:pt x="34" y="574"/>
                    <a:pt x="234" y="741"/>
                  </a:cubicBezTo>
                  <a:cubicBezTo>
                    <a:pt x="308" y="806"/>
                    <a:pt x="395" y="834"/>
                    <a:pt x="481" y="834"/>
                  </a:cubicBezTo>
                  <a:cubicBezTo>
                    <a:pt x="705" y="834"/>
                    <a:pt x="925" y="639"/>
                    <a:pt x="901" y="374"/>
                  </a:cubicBezTo>
                  <a:cubicBezTo>
                    <a:pt x="880" y="139"/>
                    <a:pt x="681" y="0"/>
                    <a:pt x="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28"/>
            <p:cNvSpPr/>
            <p:nvPr/>
          </p:nvSpPr>
          <p:spPr>
            <a:xfrm>
              <a:off x="7336750" y="4444475"/>
              <a:ext cx="27025" cy="21850"/>
            </a:xfrm>
            <a:custGeom>
              <a:avLst/>
              <a:gdLst/>
              <a:ahLst/>
              <a:cxnLst/>
              <a:rect l="l" t="t" r="r" b="b"/>
              <a:pathLst>
                <a:path w="1081" h="874" extrusionOk="0">
                  <a:moveTo>
                    <a:pt x="468" y="0"/>
                  </a:moveTo>
                  <a:cubicBezTo>
                    <a:pt x="359" y="0"/>
                    <a:pt x="251" y="42"/>
                    <a:pt x="167" y="125"/>
                  </a:cubicBezTo>
                  <a:cubicBezTo>
                    <a:pt x="1" y="292"/>
                    <a:pt x="1" y="592"/>
                    <a:pt x="201" y="759"/>
                  </a:cubicBezTo>
                  <a:cubicBezTo>
                    <a:pt x="288" y="839"/>
                    <a:pt x="384" y="873"/>
                    <a:pt x="475" y="873"/>
                  </a:cubicBezTo>
                  <a:cubicBezTo>
                    <a:pt x="803" y="873"/>
                    <a:pt x="1081" y="438"/>
                    <a:pt x="768" y="125"/>
                  </a:cubicBezTo>
                  <a:cubicBezTo>
                    <a:pt x="684" y="42"/>
                    <a:pt x="576" y="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28"/>
            <p:cNvSpPr/>
            <p:nvPr/>
          </p:nvSpPr>
          <p:spPr>
            <a:xfrm>
              <a:off x="7459600" y="4405325"/>
              <a:ext cx="31300" cy="21175"/>
            </a:xfrm>
            <a:custGeom>
              <a:avLst/>
              <a:gdLst/>
              <a:ahLst/>
              <a:cxnLst/>
              <a:rect l="l" t="t" r="r" b="b"/>
              <a:pathLst>
                <a:path w="1252" h="847" extrusionOk="0">
                  <a:moveTo>
                    <a:pt x="664" y="1"/>
                  </a:moveTo>
                  <a:cubicBezTo>
                    <a:pt x="599" y="1"/>
                    <a:pt x="530" y="18"/>
                    <a:pt x="457" y="57"/>
                  </a:cubicBezTo>
                  <a:cubicBezTo>
                    <a:pt x="1" y="256"/>
                    <a:pt x="227" y="846"/>
                    <a:pt x="615" y="846"/>
                  </a:cubicBezTo>
                  <a:cubicBezTo>
                    <a:pt x="681" y="846"/>
                    <a:pt x="752" y="829"/>
                    <a:pt x="824" y="790"/>
                  </a:cubicBezTo>
                  <a:cubicBezTo>
                    <a:pt x="1252" y="591"/>
                    <a:pt x="1046" y="1"/>
                    <a:pt x="6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28"/>
            <p:cNvSpPr/>
            <p:nvPr/>
          </p:nvSpPr>
          <p:spPr>
            <a:xfrm>
              <a:off x="7586975" y="4286625"/>
              <a:ext cx="30375" cy="21475"/>
            </a:xfrm>
            <a:custGeom>
              <a:avLst/>
              <a:gdLst/>
              <a:ahLst/>
              <a:cxnLst/>
              <a:rect l="l" t="t" r="r" b="b"/>
              <a:pathLst>
                <a:path w="1215" h="859" extrusionOk="0">
                  <a:moveTo>
                    <a:pt x="628" y="0"/>
                  </a:moveTo>
                  <a:cubicBezTo>
                    <a:pt x="541" y="0"/>
                    <a:pt x="451" y="31"/>
                    <a:pt x="366" y="101"/>
                  </a:cubicBezTo>
                  <a:cubicBezTo>
                    <a:pt x="1" y="388"/>
                    <a:pt x="288" y="859"/>
                    <a:pt x="622" y="859"/>
                  </a:cubicBezTo>
                  <a:cubicBezTo>
                    <a:pt x="715" y="859"/>
                    <a:pt x="812" y="822"/>
                    <a:pt x="899" y="735"/>
                  </a:cubicBezTo>
                  <a:cubicBezTo>
                    <a:pt x="1215" y="420"/>
                    <a:pt x="950" y="0"/>
                    <a:pt x="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28"/>
            <p:cNvSpPr/>
            <p:nvPr/>
          </p:nvSpPr>
          <p:spPr>
            <a:xfrm>
              <a:off x="7443500" y="4345500"/>
              <a:ext cx="23725" cy="20400"/>
            </a:xfrm>
            <a:custGeom>
              <a:avLst/>
              <a:gdLst/>
              <a:ahLst/>
              <a:cxnLst/>
              <a:rect l="l" t="t" r="r" b="b"/>
              <a:pathLst>
                <a:path w="949" h="816" extrusionOk="0">
                  <a:moveTo>
                    <a:pt x="462" y="1"/>
                  </a:moveTo>
                  <a:cubicBezTo>
                    <a:pt x="399" y="1"/>
                    <a:pt x="332" y="15"/>
                    <a:pt x="267" y="48"/>
                  </a:cubicBezTo>
                  <a:cubicBezTo>
                    <a:pt x="67" y="148"/>
                    <a:pt x="0" y="381"/>
                    <a:pt x="100" y="582"/>
                  </a:cubicBezTo>
                  <a:cubicBezTo>
                    <a:pt x="180" y="740"/>
                    <a:pt x="327" y="816"/>
                    <a:pt x="473" y="816"/>
                  </a:cubicBezTo>
                  <a:cubicBezTo>
                    <a:pt x="636" y="816"/>
                    <a:pt x="798" y="723"/>
                    <a:pt x="868" y="548"/>
                  </a:cubicBezTo>
                  <a:cubicBezTo>
                    <a:pt x="948" y="253"/>
                    <a:pt x="726"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28"/>
            <p:cNvSpPr/>
            <p:nvPr/>
          </p:nvSpPr>
          <p:spPr>
            <a:xfrm>
              <a:off x="7420150" y="4407150"/>
              <a:ext cx="24550" cy="21150"/>
            </a:xfrm>
            <a:custGeom>
              <a:avLst/>
              <a:gdLst/>
              <a:ahLst/>
              <a:cxnLst/>
              <a:rect l="l" t="t" r="r" b="b"/>
              <a:pathLst>
                <a:path w="982" h="846" extrusionOk="0">
                  <a:moveTo>
                    <a:pt x="484" y="0"/>
                  </a:moveTo>
                  <a:cubicBezTo>
                    <a:pt x="326" y="0"/>
                    <a:pt x="167" y="84"/>
                    <a:pt x="100" y="250"/>
                  </a:cubicBezTo>
                  <a:cubicBezTo>
                    <a:pt x="0" y="484"/>
                    <a:pt x="100" y="717"/>
                    <a:pt x="334" y="818"/>
                  </a:cubicBezTo>
                  <a:cubicBezTo>
                    <a:pt x="382" y="837"/>
                    <a:pt x="430" y="846"/>
                    <a:pt x="477" y="846"/>
                  </a:cubicBezTo>
                  <a:cubicBezTo>
                    <a:pt x="754" y="846"/>
                    <a:pt x="982" y="536"/>
                    <a:pt x="868" y="250"/>
                  </a:cubicBezTo>
                  <a:cubicBezTo>
                    <a:pt x="801" y="84"/>
                    <a:pt x="643" y="0"/>
                    <a:pt x="4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28"/>
            <p:cNvSpPr/>
            <p:nvPr/>
          </p:nvSpPr>
          <p:spPr>
            <a:xfrm>
              <a:off x="7611375" y="4247750"/>
              <a:ext cx="23125" cy="20950"/>
            </a:xfrm>
            <a:custGeom>
              <a:avLst/>
              <a:gdLst/>
              <a:ahLst/>
              <a:cxnLst/>
              <a:rect l="l" t="t" r="r" b="b"/>
              <a:pathLst>
                <a:path w="925" h="838" extrusionOk="0">
                  <a:moveTo>
                    <a:pt x="447" y="0"/>
                  </a:moveTo>
                  <a:cubicBezTo>
                    <a:pt x="245" y="0"/>
                    <a:pt x="45" y="153"/>
                    <a:pt x="24" y="389"/>
                  </a:cubicBezTo>
                  <a:cubicBezTo>
                    <a:pt x="0" y="646"/>
                    <a:pt x="222" y="837"/>
                    <a:pt x="449" y="837"/>
                  </a:cubicBezTo>
                  <a:cubicBezTo>
                    <a:pt x="546" y="837"/>
                    <a:pt x="644" y="802"/>
                    <a:pt x="724" y="722"/>
                  </a:cubicBezTo>
                  <a:cubicBezTo>
                    <a:pt x="891" y="589"/>
                    <a:pt x="924" y="322"/>
                    <a:pt x="757" y="155"/>
                  </a:cubicBezTo>
                  <a:cubicBezTo>
                    <a:pt x="674" y="48"/>
                    <a:pt x="560"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28"/>
            <p:cNvSpPr/>
            <p:nvPr/>
          </p:nvSpPr>
          <p:spPr>
            <a:xfrm>
              <a:off x="7616325" y="4118975"/>
              <a:ext cx="24850" cy="20875"/>
            </a:xfrm>
            <a:custGeom>
              <a:avLst/>
              <a:gdLst/>
              <a:ahLst/>
              <a:cxnLst/>
              <a:rect l="l" t="t" r="r" b="b"/>
              <a:pathLst>
                <a:path w="994" h="835" extrusionOk="0">
                  <a:moveTo>
                    <a:pt x="550" y="0"/>
                  </a:moveTo>
                  <a:cubicBezTo>
                    <a:pt x="208" y="0"/>
                    <a:pt x="0" y="381"/>
                    <a:pt x="192" y="670"/>
                  </a:cubicBezTo>
                  <a:cubicBezTo>
                    <a:pt x="281" y="783"/>
                    <a:pt x="403" y="835"/>
                    <a:pt x="524" y="835"/>
                  </a:cubicBezTo>
                  <a:cubicBezTo>
                    <a:pt x="723" y="835"/>
                    <a:pt x="918" y="697"/>
                    <a:pt x="960" y="469"/>
                  </a:cubicBezTo>
                  <a:cubicBezTo>
                    <a:pt x="993" y="236"/>
                    <a:pt x="826" y="36"/>
                    <a:pt x="593" y="2"/>
                  </a:cubicBezTo>
                  <a:cubicBezTo>
                    <a:pt x="578" y="1"/>
                    <a:pt x="564" y="0"/>
                    <a:pt x="5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28"/>
            <p:cNvSpPr/>
            <p:nvPr/>
          </p:nvSpPr>
          <p:spPr>
            <a:xfrm>
              <a:off x="7553750" y="4179575"/>
              <a:ext cx="27375" cy="21250"/>
            </a:xfrm>
            <a:custGeom>
              <a:avLst/>
              <a:gdLst/>
              <a:ahLst/>
              <a:cxnLst/>
              <a:rect l="l" t="t" r="r" b="b"/>
              <a:pathLst>
                <a:path w="1095" h="850" extrusionOk="0">
                  <a:moveTo>
                    <a:pt x="559" y="0"/>
                  </a:moveTo>
                  <a:cubicBezTo>
                    <a:pt x="430" y="0"/>
                    <a:pt x="294" y="60"/>
                    <a:pt x="194" y="180"/>
                  </a:cubicBezTo>
                  <a:cubicBezTo>
                    <a:pt x="1" y="437"/>
                    <a:pt x="211" y="849"/>
                    <a:pt x="554" y="849"/>
                  </a:cubicBezTo>
                  <a:cubicBezTo>
                    <a:pt x="567" y="849"/>
                    <a:pt x="581" y="849"/>
                    <a:pt x="594" y="847"/>
                  </a:cubicBezTo>
                  <a:cubicBezTo>
                    <a:pt x="961" y="781"/>
                    <a:pt x="1094" y="314"/>
                    <a:pt x="794" y="80"/>
                  </a:cubicBezTo>
                  <a:cubicBezTo>
                    <a:pt x="727" y="27"/>
                    <a:pt x="645" y="0"/>
                    <a:pt x="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28"/>
            <p:cNvSpPr/>
            <p:nvPr/>
          </p:nvSpPr>
          <p:spPr>
            <a:xfrm>
              <a:off x="7591925" y="41849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28"/>
            <p:cNvSpPr/>
            <p:nvPr/>
          </p:nvSpPr>
          <p:spPr>
            <a:xfrm>
              <a:off x="7725675" y="3915875"/>
              <a:ext cx="28900" cy="21525"/>
            </a:xfrm>
            <a:custGeom>
              <a:avLst/>
              <a:gdLst/>
              <a:ahLst/>
              <a:cxnLst/>
              <a:rect l="l" t="t" r="r" b="b"/>
              <a:pathLst>
                <a:path w="1156" h="861" extrusionOk="0">
                  <a:moveTo>
                    <a:pt x="641" y="0"/>
                  </a:moveTo>
                  <a:cubicBezTo>
                    <a:pt x="229" y="0"/>
                    <a:pt x="1" y="620"/>
                    <a:pt x="488" y="821"/>
                  </a:cubicBezTo>
                  <a:cubicBezTo>
                    <a:pt x="542" y="848"/>
                    <a:pt x="601" y="860"/>
                    <a:pt x="659" y="860"/>
                  </a:cubicBezTo>
                  <a:cubicBezTo>
                    <a:pt x="820" y="860"/>
                    <a:pt x="982" y="768"/>
                    <a:pt x="1056" y="621"/>
                  </a:cubicBezTo>
                  <a:cubicBezTo>
                    <a:pt x="1156" y="421"/>
                    <a:pt x="1056" y="154"/>
                    <a:pt x="855" y="54"/>
                  </a:cubicBezTo>
                  <a:cubicBezTo>
                    <a:pt x="781" y="17"/>
                    <a:pt x="709" y="0"/>
                    <a:pt x="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28"/>
            <p:cNvSpPr/>
            <p:nvPr/>
          </p:nvSpPr>
          <p:spPr>
            <a:xfrm>
              <a:off x="7794325" y="3680800"/>
              <a:ext cx="25300" cy="21200"/>
            </a:xfrm>
            <a:custGeom>
              <a:avLst/>
              <a:gdLst/>
              <a:ahLst/>
              <a:cxnLst/>
              <a:rect l="l" t="t" r="r" b="b"/>
              <a:pathLst>
                <a:path w="1012" h="848" extrusionOk="0">
                  <a:moveTo>
                    <a:pt x="531" y="0"/>
                  </a:moveTo>
                  <a:cubicBezTo>
                    <a:pt x="242" y="0"/>
                    <a:pt x="0" y="322"/>
                    <a:pt x="178" y="617"/>
                  </a:cubicBezTo>
                  <a:cubicBezTo>
                    <a:pt x="255" y="772"/>
                    <a:pt x="397" y="848"/>
                    <a:pt x="541" y="848"/>
                  </a:cubicBezTo>
                  <a:cubicBezTo>
                    <a:pt x="706" y="848"/>
                    <a:pt x="873" y="747"/>
                    <a:pt x="945" y="551"/>
                  </a:cubicBezTo>
                  <a:cubicBezTo>
                    <a:pt x="1011" y="317"/>
                    <a:pt x="878" y="84"/>
                    <a:pt x="645" y="17"/>
                  </a:cubicBezTo>
                  <a:cubicBezTo>
                    <a:pt x="606" y="5"/>
                    <a:pt x="568"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28"/>
            <p:cNvSpPr/>
            <p:nvPr/>
          </p:nvSpPr>
          <p:spPr>
            <a:xfrm>
              <a:off x="7782900" y="3759175"/>
              <a:ext cx="26350" cy="21000"/>
            </a:xfrm>
            <a:custGeom>
              <a:avLst/>
              <a:gdLst/>
              <a:ahLst/>
              <a:cxnLst/>
              <a:rect l="l" t="t" r="r" b="b"/>
              <a:pathLst>
                <a:path w="1054" h="840" extrusionOk="0">
                  <a:moveTo>
                    <a:pt x="461" y="0"/>
                  </a:moveTo>
                  <a:cubicBezTo>
                    <a:pt x="291" y="0"/>
                    <a:pt x="123" y="125"/>
                    <a:pt x="67" y="318"/>
                  </a:cubicBezTo>
                  <a:cubicBezTo>
                    <a:pt x="1" y="518"/>
                    <a:pt x="134" y="751"/>
                    <a:pt x="368" y="818"/>
                  </a:cubicBezTo>
                  <a:cubicBezTo>
                    <a:pt x="416" y="833"/>
                    <a:pt x="461" y="840"/>
                    <a:pt x="504" y="840"/>
                  </a:cubicBezTo>
                  <a:cubicBezTo>
                    <a:pt x="932" y="840"/>
                    <a:pt x="1053" y="139"/>
                    <a:pt x="568" y="17"/>
                  </a:cubicBezTo>
                  <a:cubicBezTo>
                    <a:pt x="533" y="6"/>
                    <a:pt x="497"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28"/>
            <p:cNvSpPr/>
            <p:nvPr/>
          </p:nvSpPr>
          <p:spPr>
            <a:xfrm>
              <a:off x="7782075" y="3907875"/>
              <a:ext cx="24825" cy="21075"/>
            </a:xfrm>
            <a:custGeom>
              <a:avLst/>
              <a:gdLst/>
              <a:ahLst/>
              <a:cxnLst/>
              <a:rect l="l" t="t" r="r" b="b"/>
              <a:pathLst>
                <a:path w="993" h="843" extrusionOk="0">
                  <a:moveTo>
                    <a:pt x="455" y="0"/>
                  </a:moveTo>
                  <a:cubicBezTo>
                    <a:pt x="254" y="0"/>
                    <a:pt x="55" y="139"/>
                    <a:pt x="34" y="374"/>
                  </a:cubicBezTo>
                  <a:cubicBezTo>
                    <a:pt x="0" y="607"/>
                    <a:pt x="167" y="808"/>
                    <a:pt x="401" y="841"/>
                  </a:cubicBezTo>
                  <a:cubicBezTo>
                    <a:pt x="414" y="842"/>
                    <a:pt x="427" y="843"/>
                    <a:pt x="440" y="843"/>
                  </a:cubicBezTo>
                  <a:cubicBezTo>
                    <a:pt x="784" y="843"/>
                    <a:pt x="993" y="430"/>
                    <a:pt x="768" y="140"/>
                  </a:cubicBezTo>
                  <a:cubicBezTo>
                    <a:pt x="683" y="44"/>
                    <a:pt x="569" y="0"/>
                    <a:pt x="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28"/>
            <p:cNvSpPr/>
            <p:nvPr/>
          </p:nvSpPr>
          <p:spPr>
            <a:xfrm>
              <a:off x="7859825" y="3647250"/>
              <a:ext cx="25425" cy="20650"/>
            </a:xfrm>
            <a:custGeom>
              <a:avLst/>
              <a:gdLst/>
              <a:ahLst/>
              <a:cxnLst/>
              <a:rect l="l" t="t" r="r" b="b"/>
              <a:pathLst>
                <a:path w="1017" h="826" extrusionOk="0">
                  <a:moveTo>
                    <a:pt x="503" y="1"/>
                  </a:moveTo>
                  <a:cubicBezTo>
                    <a:pt x="346" y="1"/>
                    <a:pt x="190" y="88"/>
                    <a:pt x="126" y="291"/>
                  </a:cubicBezTo>
                  <a:cubicBezTo>
                    <a:pt x="1" y="604"/>
                    <a:pt x="267" y="826"/>
                    <a:pt x="524" y="826"/>
                  </a:cubicBezTo>
                  <a:cubicBezTo>
                    <a:pt x="679" y="826"/>
                    <a:pt x="831" y="746"/>
                    <a:pt x="893" y="558"/>
                  </a:cubicBezTo>
                  <a:cubicBezTo>
                    <a:pt x="1017" y="228"/>
                    <a:pt x="75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28"/>
            <p:cNvSpPr/>
            <p:nvPr/>
          </p:nvSpPr>
          <p:spPr>
            <a:xfrm>
              <a:off x="7862125" y="3576050"/>
              <a:ext cx="23125" cy="21075"/>
            </a:xfrm>
            <a:custGeom>
              <a:avLst/>
              <a:gdLst/>
              <a:ahLst/>
              <a:cxnLst/>
              <a:rect l="l" t="t" r="r" b="b"/>
              <a:pathLst>
                <a:path w="925" h="843" extrusionOk="0">
                  <a:moveTo>
                    <a:pt x="441" y="0"/>
                  </a:moveTo>
                  <a:cubicBezTo>
                    <a:pt x="258" y="0"/>
                    <a:pt x="77" y="106"/>
                    <a:pt x="34" y="337"/>
                  </a:cubicBezTo>
                  <a:cubicBezTo>
                    <a:pt x="1" y="571"/>
                    <a:pt x="134" y="804"/>
                    <a:pt x="368" y="838"/>
                  </a:cubicBezTo>
                  <a:cubicBezTo>
                    <a:pt x="388" y="841"/>
                    <a:pt x="408" y="842"/>
                    <a:pt x="427" y="842"/>
                  </a:cubicBezTo>
                  <a:cubicBezTo>
                    <a:pt x="635" y="842"/>
                    <a:pt x="807" y="687"/>
                    <a:pt x="868" y="504"/>
                  </a:cubicBezTo>
                  <a:cubicBezTo>
                    <a:pt x="925" y="183"/>
                    <a:pt x="681"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28"/>
            <p:cNvSpPr/>
            <p:nvPr/>
          </p:nvSpPr>
          <p:spPr>
            <a:xfrm>
              <a:off x="7960525" y="3726925"/>
              <a:ext cx="24750" cy="21150"/>
            </a:xfrm>
            <a:custGeom>
              <a:avLst/>
              <a:gdLst/>
              <a:ahLst/>
              <a:cxnLst/>
              <a:rect l="l" t="t" r="r" b="b"/>
              <a:pathLst>
                <a:path w="990" h="846" extrusionOk="0">
                  <a:moveTo>
                    <a:pt x="466" y="1"/>
                  </a:moveTo>
                  <a:cubicBezTo>
                    <a:pt x="411" y="1"/>
                    <a:pt x="355" y="13"/>
                    <a:pt x="301" y="40"/>
                  </a:cubicBezTo>
                  <a:cubicBezTo>
                    <a:pt x="68" y="140"/>
                    <a:pt x="1" y="373"/>
                    <a:pt x="101" y="607"/>
                  </a:cubicBezTo>
                  <a:cubicBezTo>
                    <a:pt x="179" y="775"/>
                    <a:pt x="315" y="845"/>
                    <a:pt x="450" y="845"/>
                  </a:cubicBezTo>
                  <a:cubicBezTo>
                    <a:pt x="719" y="845"/>
                    <a:pt x="990" y="572"/>
                    <a:pt x="835" y="240"/>
                  </a:cubicBezTo>
                  <a:cubicBezTo>
                    <a:pt x="762" y="93"/>
                    <a:pt x="617" y="1"/>
                    <a:pt x="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28"/>
            <p:cNvSpPr/>
            <p:nvPr/>
          </p:nvSpPr>
          <p:spPr>
            <a:xfrm>
              <a:off x="8013075" y="3656150"/>
              <a:ext cx="27300" cy="21250"/>
            </a:xfrm>
            <a:custGeom>
              <a:avLst/>
              <a:gdLst/>
              <a:ahLst/>
              <a:cxnLst/>
              <a:rect l="l" t="t" r="r" b="b"/>
              <a:pathLst>
                <a:path w="1092" h="850" extrusionOk="0">
                  <a:moveTo>
                    <a:pt x="510" y="0"/>
                  </a:moveTo>
                  <a:cubicBezTo>
                    <a:pt x="496" y="0"/>
                    <a:pt x="482" y="1"/>
                    <a:pt x="467" y="2"/>
                  </a:cubicBezTo>
                  <a:cubicBezTo>
                    <a:pt x="100" y="69"/>
                    <a:pt x="0" y="536"/>
                    <a:pt x="301" y="769"/>
                  </a:cubicBezTo>
                  <a:cubicBezTo>
                    <a:pt x="367" y="823"/>
                    <a:pt x="450" y="849"/>
                    <a:pt x="534" y="849"/>
                  </a:cubicBezTo>
                  <a:cubicBezTo>
                    <a:pt x="659" y="849"/>
                    <a:pt x="788" y="789"/>
                    <a:pt x="868" y="669"/>
                  </a:cubicBezTo>
                  <a:cubicBezTo>
                    <a:pt x="1092" y="381"/>
                    <a:pt x="855" y="0"/>
                    <a:pt x="5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28"/>
            <p:cNvSpPr/>
            <p:nvPr/>
          </p:nvSpPr>
          <p:spPr>
            <a:xfrm>
              <a:off x="7976375" y="3477350"/>
              <a:ext cx="24650" cy="20475"/>
            </a:xfrm>
            <a:custGeom>
              <a:avLst/>
              <a:gdLst/>
              <a:ahLst/>
              <a:cxnLst/>
              <a:rect l="l" t="t" r="r" b="b"/>
              <a:pathLst>
                <a:path w="986" h="819" extrusionOk="0">
                  <a:moveTo>
                    <a:pt x="561" y="1"/>
                  </a:moveTo>
                  <a:cubicBezTo>
                    <a:pt x="530" y="1"/>
                    <a:pt x="498" y="5"/>
                    <a:pt x="468" y="16"/>
                  </a:cubicBezTo>
                  <a:cubicBezTo>
                    <a:pt x="101" y="82"/>
                    <a:pt x="1" y="549"/>
                    <a:pt x="301" y="750"/>
                  </a:cubicBezTo>
                  <a:cubicBezTo>
                    <a:pt x="372" y="797"/>
                    <a:pt x="448" y="818"/>
                    <a:pt x="523" y="818"/>
                  </a:cubicBezTo>
                  <a:cubicBezTo>
                    <a:pt x="764" y="818"/>
                    <a:pt x="986" y="596"/>
                    <a:pt x="935" y="316"/>
                  </a:cubicBezTo>
                  <a:cubicBezTo>
                    <a:pt x="906" y="146"/>
                    <a:pt x="734" y="1"/>
                    <a:pt x="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28"/>
            <p:cNvSpPr/>
            <p:nvPr/>
          </p:nvSpPr>
          <p:spPr>
            <a:xfrm>
              <a:off x="7923850" y="3478700"/>
              <a:ext cx="24425" cy="20675"/>
            </a:xfrm>
            <a:custGeom>
              <a:avLst/>
              <a:gdLst/>
              <a:ahLst/>
              <a:cxnLst/>
              <a:rect l="l" t="t" r="r" b="b"/>
              <a:pathLst>
                <a:path w="977" h="827" extrusionOk="0">
                  <a:moveTo>
                    <a:pt x="487" y="0"/>
                  </a:moveTo>
                  <a:cubicBezTo>
                    <a:pt x="438" y="0"/>
                    <a:pt x="387" y="9"/>
                    <a:pt x="334" y="28"/>
                  </a:cubicBezTo>
                  <a:cubicBezTo>
                    <a:pt x="134" y="95"/>
                    <a:pt x="0" y="329"/>
                    <a:pt x="67" y="529"/>
                  </a:cubicBezTo>
                  <a:cubicBezTo>
                    <a:pt x="138" y="725"/>
                    <a:pt x="305" y="826"/>
                    <a:pt x="471" y="826"/>
                  </a:cubicBezTo>
                  <a:cubicBezTo>
                    <a:pt x="614" y="826"/>
                    <a:pt x="757" y="750"/>
                    <a:pt x="834" y="595"/>
                  </a:cubicBezTo>
                  <a:cubicBezTo>
                    <a:pt x="977" y="310"/>
                    <a:pt x="778"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28"/>
            <p:cNvSpPr/>
            <p:nvPr/>
          </p:nvSpPr>
          <p:spPr>
            <a:xfrm>
              <a:off x="7945525" y="3521550"/>
              <a:ext cx="23150" cy="21075"/>
            </a:xfrm>
            <a:custGeom>
              <a:avLst/>
              <a:gdLst/>
              <a:ahLst/>
              <a:cxnLst/>
              <a:rect l="l" t="t" r="r" b="b"/>
              <a:pathLst>
                <a:path w="926" h="843" extrusionOk="0">
                  <a:moveTo>
                    <a:pt x="472" y="1"/>
                  </a:moveTo>
                  <a:cubicBezTo>
                    <a:pt x="438" y="1"/>
                    <a:pt x="403" y="6"/>
                    <a:pt x="367" y="16"/>
                  </a:cubicBezTo>
                  <a:cubicBezTo>
                    <a:pt x="167" y="49"/>
                    <a:pt x="0" y="282"/>
                    <a:pt x="67" y="516"/>
                  </a:cubicBezTo>
                  <a:lnTo>
                    <a:pt x="34" y="516"/>
                  </a:lnTo>
                  <a:cubicBezTo>
                    <a:pt x="76" y="742"/>
                    <a:pt x="250" y="842"/>
                    <a:pt x="429" y="842"/>
                  </a:cubicBezTo>
                  <a:cubicBezTo>
                    <a:pt x="673" y="842"/>
                    <a:pt x="925" y="657"/>
                    <a:pt x="868" y="349"/>
                  </a:cubicBezTo>
                  <a:cubicBezTo>
                    <a:pt x="839" y="151"/>
                    <a:pt x="667"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28"/>
            <p:cNvSpPr/>
            <p:nvPr/>
          </p:nvSpPr>
          <p:spPr>
            <a:xfrm>
              <a:off x="8040125" y="3046400"/>
              <a:ext cx="25500" cy="21125"/>
            </a:xfrm>
            <a:custGeom>
              <a:avLst/>
              <a:gdLst/>
              <a:ahLst/>
              <a:cxnLst/>
              <a:rect l="l" t="t" r="r" b="b"/>
              <a:pathLst>
                <a:path w="1020" h="845" extrusionOk="0">
                  <a:moveTo>
                    <a:pt x="572" y="1"/>
                  </a:moveTo>
                  <a:cubicBezTo>
                    <a:pt x="244" y="1"/>
                    <a:pt x="1" y="364"/>
                    <a:pt x="186" y="642"/>
                  </a:cubicBezTo>
                  <a:cubicBezTo>
                    <a:pt x="284" y="781"/>
                    <a:pt x="422" y="845"/>
                    <a:pt x="555" y="845"/>
                  </a:cubicBezTo>
                  <a:cubicBezTo>
                    <a:pt x="740" y="845"/>
                    <a:pt x="914" y="722"/>
                    <a:pt x="953" y="508"/>
                  </a:cubicBezTo>
                  <a:cubicBezTo>
                    <a:pt x="1020" y="275"/>
                    <a:pt x="853" y="75"/>
                    <a:pt x="653" y="8"/>
                  </a:cubicBezTo>
                  <a:cubicBezTo>
                    <a:pt x="625" y="3"/>
                    <a:pt x="598"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28"/>
            <p:cNvSpPr/>
            <p:nvPr/>
          </p:nvSpPr>
          <p:spPr>
            <a:xfrm>
              <a:off x="7946000" y="2756325"/>
              <a:ext cx="24575" cy="20975"/>
            </a:xfrm>
            <a:custGeom>
              <a:avLst/>
              <a:gdLst/>
              <a:ahLst/>
              <a:cxnLst/>
              <a:rect l="l" t="t" r="r" b="b"/>
              <a:pathLst>
                <a:path w="983" h="839" extrusionOk="0">
                  <a:moveTo>
                    <a:pt x="510" y="1"/>
                  </a:moveTo>
                  <a:cubicBezTo>
                    <a:pt x="262" y="1"/>
                    <a:pt x="1" y="214"/>
                    <a:pt x="81" y="536"/>
                  </a:cubicBezTo>
                  <a:cubicBezTo>
                    <a:pt x="147" y="747"/>
                    <a:pt x="312" y="839"/>
                    <a:pt x="478" y="839"/>
                  </a:cubicBezTo>
                  <a:cubicBezTo>
                    <a:pt x="730" y="839"/>
                    <a:pt x="983" y="626"/>
                    <a:pt x="882" y="303"/>
                  </a:cubicBezTo>
                  <a:cubicBezTo>
                    <a:pt x="829" y="92"/>
                    <a:pt x="672" y="1"/>
                    <a:pt x="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28"/>
            <p:cNvSpPr/>
            <p:nvPr/>
          </p:nvSpPr>
          <p:spPr>
            <a:xfrm>
              <a:off x="7908825" y="2882050"/>
              <a:ext cx="24675" cy="20475"/>
            </a:xfrm>
            <a:custGeom>
              <a:avLst/>
              <a:gdLst/>
              <a:ahLst/>
              <a:cxnLst/>
              <a:rect l="l" t="t" r="r" b="b"/>
              <a:pathLst>
                <a:path w="987" h="819" extrusionOk="0">
                  <a:moveTo>
                    <a:pt x="448" y="1"/>
                  </a:moveTo>
                  <a:cubicBezTo>
                    <a:pt x="257" y="1"/>
                    <a:pt x="74" y="125"/>
                    <a:pt x="34" y="344"/>
                  </a:cubicBezTo>
                  <a:cubicBezTo>
                    <a:pt x="1" y="578"/>
                    <a:pt x="134" y="778"/>
                    <a:pt x="368" y="811"/>
                  </a:cubicBezTo>
                  <a:cubicBezTo>
                    <a:pt x="395" y="816"/>
                    <a:pt x="422" y="819"/>
                    <a:pt x="448" y="819"/>
                  </a:cubicBezTo>
                  <a:cubicBezTo>
                    <a:pt x="772" y="819"/>
                    <a:pt x="986" y="455"/>
                    <a:pt x="801" y="177"/>
                  </a:cubicBezTo>
                  <a:cubicBezTo>
                    <a:pt x="707" y="57"/>
                    <a:pt x="576"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28"/>
            <p:cNvSpPr/>
            <p:nvPr/>
          </p:nvSpPr>
          <p:spPr>
            <a:xfrm>
              <a:off x="7983050" y="3078550"/>
              <a:ext cx="26300" cy="21025"/>
            </a:xfrm>
            <a:custGeom>
              <a:avLst/>
              <a:gdLst/>
              <a:ahLst/>
              <a:cxnLst/>
              <a:rect l="l" t="t" r="r" b="b"/>
              <a:pathLst>
                <a:path w="1052" h="841" extrusionOk="0">
                  <a:moveTo>
                    <a:pt x="475" y="0"/>
                  </a:moveTo>
                  <a:cubicBezTo>
                    <a:pt x="431" y="0"/>
                    <a:pt x="384" y="7"/>
                    <a:pt x="334" y="23"/>
                  </a:cubicBezTo>
                  <a:cubicBezTo>
                    <a:pt x="134" y="56"/>
                    <a:pt x="0" y="290"/>
                    <a:pt x="67" y="523"/>
                  </a:cubicBezTo>
                  <a:cubicBezTo>
                    <a:pt x="122" y="716"/>
                    <a:pt x="268" y="841"/>
                    <a:pt x="449" y="841"/>
                  </a:cubicBezTo>
                  <a:cubicBezTo>
                    <a:pt x="487" y="841"/>
                    <a:pt x="527" y="835"/>
                    <a:pt x="568" y="824"/>
                  </a:cubicBezTo>
                  <a:cubicBezTo>
                    <a:pt x="1051" y="672"/>
                    <a:pt x="905"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28"/>
            <p:cNvSpPr/>
            <p:nvPr/>
          </p:nvSpPr>
          <p:spPr>
            <a:xfrm>
              <a:off x="8048525" y="3011875"/>
              <a:ext cx="22950" cy="21000"/>
            </a:xfrm>
            <a:custGeom>
              <a:avLst/>
              <a:gdLst/>
              <a:ahLst/>
              <a:cxnLst/>
              <a:rect l="l" t="t" r="r" b="b"/>
              <a:pathLst>
                <a:path w="918" h="840" extrusionOk="0">
                  <a:moveTo>
                    <a:pt x="467" y="0"/>
                  </a:moveTo>
                  <a:cubicBezTo>
                    <a:pt x="225" y="0"/>
                    <a:pt x="1" y="217"/>
                    <a:pt x="50" y="488"/>
                  </a:cubicBezTo>
                  <a:cubicBezTo>
                    <a:pt x="71" y="715"/>
                    <a:pt x="256" y="839"/>
                    <a:pt x="450" y="839"/>
                  </a:cubicBezTo>
                  <a:cubicBezTo>
                    <a:pt x="570" y="839"/>
                    <a:pt x="694" y="791"/>
                    <a:pt x="784" y="689"/>
                  </a:cubicBezTo>
                  <a:cubicBezTo>
                    <a:pt x="917" y="488"/>
                    <a:pt x="884" y="222"/>
                    <a:pt x="717" y="88"/>
                  </a:cubicBezTo>
                  <a:cubicBezTo>
                    <a:pt x="639" y="27"/>
                    <a:pt x="552" y="0"/>
                    <a:pt x="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28"/>
            <p:cNvSpPr/>
            <p:nvPr/>
          </p:nvSpPr>
          <p:spPr>
            <a:xfrm>
              <a:off x="8018900" y="2836075"/>
              <a:ext cx="23125" cy="20900"/>
            </a:xfrm>
            <a:custGeom>
              <a:avLst/>
              <a:gdLst/>
              <a:ahLst/>
              <a:cxnLst/>
              <a:rect l="l" t="t" r="r" b="b"/>
              <a:pathLst>
                <a:path w="925" h="836" extrusionOk="0">
                  <a:moveTo>
                    <a:pt x="473" y="0"/>
                  </a:moveTo>
                  <a:cubicBezTo>
                    <a:pt x="438" y="0"/>
                    <a:pt x="403" y="5"/>
                    <a:pt x="368" y="15"/>
                  </a:cubicBezTo>
                  <a:cubicBezTo>
                    <a:pt x="168" y="48"/>
                    <a:pt x="1" y="248"/>
                    <a:pt x="34" y="482"/>
                  </a:cubicBezTo>
                  <a:cubicBezTo>
                    <a:pt x="78" y="728"/>
                    <a:pt x="259" y="836"/>
                    <a:pt x="442" y="836"/>
                  </a:cubicBezTo>
                  <a:cubicBezTo>
                    <a:pt x="682" y="836"/>
                    <a:pt x="925" y="651"/>
                    <a:pt x="868" y="349"/>
                  </a:cubicBezTo>
                  <a:cubicBezTo>
                    <a:pt x="840" y="150"/>
                    <a:pt x="667" y="0"/>
                    <a:pt x="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28"/>
            <p:cNvSpPr/>
            <p:nvPr/>
          </p:nvSpPr>
          <p:spPr>
            <a:xfrm>
              <a:off x="7977200" y="2796575"/>
              <a:ext cx="27325" cy="20750"/>
            </a:xfrm>
            <a:custGeom>
              <a:avLst/>
              <a:gdLst/>
              <a:ahLst/>
              <a:cxnLst/>
              <a:rect l="l" t="t" r="r" b="b"/>
              <a:pathLst>
                <a:path w="1093" h="830" extrusionOk="0">
                  <a:moveTo>
                    <a:pt x="566" y="1"/>
                  </a:moveTo>
                  <a:cubicBezTo>
                    <a:pt x="471" y="1"/>
                    <a:pt x="376" y="34"/>
                    <a:pt x="301" y="94"/>
                  </a:cubicBezTo>
                  <a:cubicBezTo>
                    <a:pt x="1" y="327"/>
                    <a:pt x="134" y="794"/>
                    <a:pt x="501" y="828"/>
                  </a:cubicBezTo>
                  <a:cubicBezTo>
                    <a:pt x="516" y="829"/>
                    <a:pt x="530" y="830"/>
                    <a:pt x="544" y="830"/>
                  </a:cubicBezTo>
                  <a:cubicBezTo>
                    <a:pt x="886" y="830"/>
                    <a:pt x="1093" y="449"/>
                    <a:pt x="868" y="161"/>
                  </a:cubicBezTo>
                  <a:cubicBezTo>
                    <a:pt x="795" y="50"/>
                    <a:pt x="681"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28"/>
            <p:cNvSpPr/>
            <p:nvPr/>
          </p:nvSpPr>
          <p:spPr>
            <a:xfrm>
              <a:off x="7962200" y="3157775"/>
              <a:ext cx="24200" cy="21425"/>
            </a:xfrm>
            <a:custGeom>
              <a:avLst/>
              <a:gdLst/>
              <a:ahLst/>
              <a:cxnLst/>
              <a:rect l="l" t="t" r="r" b="b"/>
              <a:pathLst>
                <a:path w="968" h="857" extrusionOk="0">
                  <a:moveTo>
                    <a:pt x="415" y="0"/>
                  </a:moveTo>
                  <a:cubicBezTo>
                    <a:pt x="202" y="0"/>
                    <a:pt x="1" y="173"/>
                    <a:pt x="1" y="423"/>
                  </a:cubicBezTo>
                  <a:cubicBezTo>
                    <a:pt x="1" y="657"/>
                    <a:pt x="167" y="857"/>
                    <a:pt x="401" y="857"/>
                  </a:cubicBezTo>
                  <a:cubicBezTo>
                    <a:pt x="768" y="857"/>
                    <a:pt x="968" y="390"/>
                    <a:pt x="701" y="123"/>
                  </a:cubicBezTo>
                  <a:cubicBezTo>
                    <a:pt x="616" y="38"/>
                    <a:pt x="51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28"/>
            <p:cNvSpPr/>
            <p:nvPr/>
          </p:nvSpPr>
          <p:spPr>
            <a:xfrm>
              <a:off x="7995125" y="3261700"/>
              <a:ext cx="24650" cy="21050"/>
            </a:xfrm>
            <a:custGeom>
              <a:avLst/>
              <a:gdLst/>
              <a:ahLst/>
              <a:cxnLst/>
              <a:rect l="l" t="t" r="r" b="b"/>
              <a:pathLst>
                <a:path w="986" h="842" extrusionOk="0">
                  <a:moveTo>
                    <a:pt x="463" y="0"/>
                  </a:moveTo>
                  <a:cubicBezTo>
                    <a:pt x="222" y="0"/>
                    <a:pt x="0" y="222"/>
                    <a:pt x="51" y="503"/>
                  </a:cubicBezTo>
                  <a:cubicBezTo>
                    <a:pt x="81" y="712"/>
                    <a:pt x="272" y="841"/>
                    <a:pt x="480" y="841"/>
                  </a:cubicBezTo>
                  <a:cubicBezTo>
                    <a:pt x="504" y="841"/>
                    <a:pt x="528" y="840"/>
                    <a:pt x="552" y="836"/>
                  </a:cubicBezTo>
                  <a:cubicBezTo>
                    <a:pt x="918" y="769"/>
                    <a:pt x="985" y="269"/>
                    <a:pt x="685" y="69"/>
                  </a:cubicBezTo>
                  <a:cubicBezTo>
                    <a:pt x="614" y="22"/>
                    <a:pt x="538" y="0"/>
                    <a:pt x="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28"/>
            <p:cNvSpPr/>
            <p:nvPr/>
          </p:nvSpPr>
          <p:spPr>
            <a:xfrm>
              <a:off x="8036800" y="3136475"/>
              <a:ext cx="24675" cy="20475"/>
            </a:xfrm>
            <a:custGeom>
              <a:avLst/>
              <a:gdLst/>
              <a:ahLst/>
              <a:cxnLst/>
              <a:rect l="l" t="t" r="r" b="b"/>
              <a:pathLst>
                <a:path w="987" h="819" extrusionOk="0">
                  <a:moveTo>
                    <a:pt x="539" y="0"/>
                  </a:moveTo>
                  <a:cubicBezTo>
                    <a:pt x="215" y="0"/>
                    <a:pt x="0" y="364"/>
                    <a:pt x="185" y="641"/>
                  </a:cubicBezTo>
                  <a:cubicBezTo>
                    <a:pt x="266" y="762"/>
                    <a:pt x="395" y="818"/>
                    <a:pt x="525" y="818"/>
                  </a:cubicBezTo>
                  <a:cubicBezTo>
                    <a:pt x="718" y="818"/>
                    <a:pt x="913" y="694"/>
                    <a:pt x="953" y="475"/>
                  </a:cubicBezTo>
                  <a:cubicBezTo>
                    <a:pt x="986" y="274"/>
                    <a:pt x="853" y="41"/>
                    <a:pt x="619" y="8"/>
                  </a:cubicBezTo>
                  <a:cubicBezTo>
                    <a:pt x="592" y="3"/>
                    <a:pt x="565"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28"/>
            <p:cNvSpPr/>
            <p:nvPr/>
          </p:nvSpPr>
          <p:spPr>
            <a:xfrm>
              <a:off x="7959125" y="2708900"/>
              <a:ext cx="23200" cy="21600"/>
            </a:xfrm>
            <a:custGeom>
              <a:avLst/>
              <a:gdLst/>
              <a:ahLst/>
              <a:cxnLst/>
              <a:rect l="l" t="t" r="r" b="b"/>
              <a:pathLst>
                <a:path w="928" h="864" extrusionOk="0">
                  <a:moveTo>
                    <a:pt x="472" y="1"/>
                  </a:moveTo>
                  <a:cubicBezTo>
                    <a:pt x="236" y="1"/>
                    <a:pt x="1" y="182"/>
                    <a:pt x="57" y="499"/>
                  </a:cubicBezTo>
                  <a:cubicBezTo>
                    <a:pt x="86" y="749"/>
                    <a:pt x="266" y="863"/>
                    <a:pt x="451" y="863"/>
                  </a:cubicBezTo>
                  <a:cubicBezTo>
                    <a:pt x="685" y="863"/>
                    <a:pt x="928" y="682"/>
                    <a:pt x="891" y="365"/>
                  </a:cubicBezTo>
                  <a:cubicBezTo>
                    <a:pt x="847" y="115"/>
                    <a:pt x="659"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28"/>
            <p:cNvSpPr/>
            <p:nvPr/>
          </p:nvSpPr>
          <p:spPr>
            <a:xfrm>
              <a:off x="7905950" y="2511250"/>
              <a:ext cx="23900" cy="20875"/>
            </a:xfrm>
            <a:custGeom>
              <a:avLst/>
              <a:gdLst/>
              <a:ahLst/>
              <a:cxnLst/>
              <a:rect l="l" t="t" r="r" b="b"/>
              <a:pathLst>
                <a:path w="956" h="835" extrusionOk="0">
                  <a:moveTo>
                    <a:pt x="503" y="1"/>
                  </a:moveTo>
                  <a:cubicBezTo>
                    <a:pt x="251" y="1"/>
                    <a:pt x="0" y="206"/>
                    <a:pt x="116" y="532"/>
                  </a:cubicBezTo>
                  <a:cubicBezTo>
                    <a:pt x="172" y="742"/>
                    <a:pt x="333" y="835"/>
                    <a:pt x="496" y="835"/>
                  </a:cubicBezTo>
                  <a:cubicBezTo>
                    <a:pt x="723" y="835"/>
                    <a:pt x="955" y="656"/>
                    <a:pt x="916" y="366"/>
                  </a:cubicBezTo>
                  <a:cubicBezTo>
                    <a:pt x="874" y="111"/>
                    <a:pt x="68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28"/>
            <p:cNvSpPr/>
            <p:nvPr/>
          </p:nvSpPr>
          <p:spPr>
            <a:xfrm>
              <a:off x="7862125" y="2612525"/>
              <a:ext cx="26525" cy="20825"/>
            </a:xfrm>
            <a:custGeom>
              <a:avLst/>
              <a:gdLst/>
              <a:ahLst/>
              <a:cxnLst/>
              <a:rect l="l" t="t" r="r" b="b"/>
              <a:pathLst>
                <a:path w="1061" h="833" extrusionOk="0">
                  <a:moveTo>
                    <a:pt x="447" y="0"/>
                  </a:moveTo>
                  <a:cubicBezTo>
                    <a:pt x="259" y="0"/>
                    <a:pt x="95" y="125"/>
                    <a:pt x="67" y="317"/>
                  </a:cubicBezTo>
                  <a:cubicBezTo>
                    <a:pt x="1" y="518"/>
                    <a:pt x="134" y="751"/>
                    <a:pt x="368" y="818"/>
                  </a:cubicBezTo>
                  <a:cubicBezTo>
                    <a:pt x="408" y="828"/>
                    <a:pt x="447" y="833"/>
                    <a:pt x="484" y="833"/>
                  </a:cubicBezTo>
                  <a:cubicBezTo>
                    <a:pt x="928" y="833"/>
                    <a:pt x="1061" y="140"/>
                    <a:pt x="568" y="17"/>
                  </a:cubicBezTo>
                  <a:cubicBezTo>
                    <a:pt x="527" y="6"/>
                    <a:pt x="486"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28"/>
            <p:cNvSpPr/>
            <p:nvPr/>
          </p:nvSpPr>
          <p:spPr>
            <a:xfrm>
              <a:off x="7892375" y="2637925"/>
              <a:ext cx="27325" cy="21300"/>
            </a:xfrm>
            <a:custGeom>
              <a:avLst/>
              <a:gdLst/>
              <a:ahLst/>
              <a:cxnLst/>
              <a:rect l="l" t="t" r="r" b="b"/>
              <a:pathLst>
                <a:path w="1093" h="852" extrusionOk="0">
                  <a:moveTo>
                    <a:pt x="552" y="0"/>
                  </a:moveTo>
                  <a:cubicBezTo>
                    <a:pt x="209" y="0"/>
                    <a:pt x="0" y="413"/>
                    <a:pt x="225" y="702"/>
                  </a:cubicBezTo>
                  <a:cubicBezTo>
                    <a:pt x="303" y="800"/>
                    <a:pt x="426" y="852"/>
                    <a:pt x="555" y="852"/>
                  </a:cubicBezTo>
                  <a:cubicBezTo>
                    <a:pt x="647" y="852"/>
                    <a:pt x="742" y="825"/>
                    <a:pt x="825" y="769"/>
                  </a:cubicBezTo>
                  <a:cubicBezTo>
                    <a:pt x="1092" y="536"/>
                    <a:pt x="959" y="69"/>
                    <a:pt x="592" y="2"/>
                  </a:cubicBezTo>
                  <a:cubicBezTo>
                    <a:pt x="579" y="1"/>
                    <a:pt x="565"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28"/>
            <p:cNvSpPr/>
            <p:nvPr/>
          </p:nvSpPr>
          <p:spPr>
            <a:xfrm>
              <a:off x="7762050" y="2215025"/>
              <a:ext cx="24925" cy="21125"/>
            </a:xfrm>
            <a:custGeom>
              <a:avLst/>
              <a:gdLst/>
              <a:ahLst/>
              <a:cxnLst/>
              <a:rect l="l" t="t" r="r" b="b"/>
              <a:pathLst>
                <a:path w="997" h="845" extrusionOk="0">
                  <a:moveTo>
                    <a:pt x="482" y="1"/>
                  </a:moveTo>
                  <a:cubicBezTo>
                    <a:pt x="423" y="1"/>
                    <a:pt x="362" y="13"/>
                    <a:pt x="301" y="39"/>
                  </a:cubicBezTo>
                  <a:cubicBezTo>
                    <a:pt x="101" y="139"/>
                    <a:pt x="1" y="373"/>
                    <a:pt x="101" y="573"/>
                  </a:cubicBezTo>
                  <a:cubicBezTo>
                    <a:pt x="173" y="765"/>
                    <a:pt x="319" y="845"/>
                    <a:pt x="466" y="845"/>
                  </a:cubicBezTo>
                  <a:cubicBezTo>
                    <a:pt x="728" y="845"/>
                    <a:pt x="996" y="593"/>
                    <a:pt x="868" y="273"/>
                  </a:cubicBezTo>
                  <a:cubicBezTo>
                    <a:pt x="794" y="100"/>
                    <a:pt x="64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28"/>
            <p:cNvSpPr/>
            <p:nvPr/>
          </p:nvSpPr>
          <p:spPr>
            <a:xfrm>
              <a:off x="7603275" y="2067500"/>
              <a:ext cx="24575" cy="20975"/>
            </a:xfrm>
            <a:custGeom>
              <a:avLst/>
              <a:gdLst/>
              <a:ahLst/>
              <a:cxnLst/>
              <a:rect l="l" t="t" r="r" b="b"/>
              <a:pathLst>
                <a:path w="983" h="839" extrusionOk="0">
                  <a:moveTo>
                    <a:pt x="509" y="1"/>
                  </a:moveTo>
                  <a:cubicBezTo>
                    <a:pt x="261" y="1"/>
                    <a:pt x="0" y="214"/>
                    <a:pt x="81" y="536"/>
                  </a:cubicBezTo>
                  <a:cubicBezTo>
                    <a:pt x="147" y="747"/>
                    <a:pt x="312" y="838"/>
                    <a:pt x="477" y="838"/>
                  </a:cubicBezTo>
                  <a:cubicBezTo>
                    <a:pt x="729" y="838"/>
                    <a:pt x="982" y="626"/>
                    <a:pt x="881" y="303"/>
                  </a:cubicBezTo>
                  <a:cubicBezTo>
                    <a:pt x="828" y="92"/>
                    <a:pt x="671" y="1"/>
                    <a:pt x="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28"/>
            <p:cNvSpPr/>
            <p:nvPr/>
          </p:nvSpPr>
          <p:spPr>
            <a:xfrm>
              <a:off x="7650300" y="2134025"/>
              <a:ext cx="23375" cy="20950"/>
            </a:xfrm>
            <a:custGeom>
              <a:avLst/>
              <a:gdLst/>
              <a:ahLst/>
              <a:cxnLst/>
              <a:rect l="l" t="t" r="r" b="b"/>
              <a:pathLst>
                <a:path w="935" h="838" extrusionOk="0">
                  <a:moveTo>
                    <a:pt x="483" y="1"/>
                  </a:moveTo>
                  <a:cubicBezTo>
                    <a:pt x="388" y="1"/>
                    <a:pt x="291" y="35"/>
                    <a:pt x="201" y="110"/>
                  </a:cubicBezTo>
                  <a:cubicBezTo>
                    <a:pt x="34" y="244"/>
                    <a:pt x="1" y="511"/>
                    <a:pt x="168" y="677"/>
                  </a:cubicBezTo>
                  <a:cubicBezTo>
                    <a:pt x="241" y="788"/>
                    <a:pt x="355" y="837"/>
                    <a:pt x="470" y="837"/>
                  </a:cubicBezTo>
                  <a:cubicBezTo>
                    <a:pt x="565" y="837"/>
                    <a:pt x="660" y="804"/>
                    <a:pt x="735" y="744"/>
                  </a:cubicBezTo>
                  <a:cubicBezTo>
                    <a:pt x="902" y="611"/>
                    <a:pt x="935" y="344"/>
                    <a:pt x="802" y="144"/>
                  </a:cubicBezTo>
                  <a:cubicBezTo>
                    <a:pt x="710" y="52"/>
                    <a:pt x="598"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28"/>
            <p:cNvSpPr/>
            <p:nvPr/>
          </p:nvSpPr>
          <p:spPr>
            <a:xfrm>
              <a:off x="7659475" y="2079025"/>
              <a:ext cx="42575" cy="37950"/>
            </a:xfrm>
            <a:custGeom>
              <a:avLst/>
              <a:gdLst/>
              <a:ahLst/>
              <a:cxnLst/>
              <a:rect l="l" t="t" r="r" b="b"/>
              <a:pathLst>
                <a:path w="1703" h="1518" extrusionOk="0">
                  <a:moveTo>
                    <a:pt x="886" y="1"/>
                  </a:moveTo>
                  <a:cubicBezTo>
                    <a:pt x="803" y="1"/>
                    <a:pt x="718" y="14"/>
                    <a:pt x="635" y="42"/>
                  </a:cubicBezTo>
                  <a:cubicBezTo>
                    <a:pt x="234" y="175"/>
                    <a:pt x="1" y="609"/>
                    <a:pt x="134" y="1009"/>
                  </a:cubicBezTo>
                  <a:cubicBezTo>
                    <a:pt x="240" y="1326"/>
                    <a:pt x="533" y="1518"/>
                    <a:pt x="850" y="1518"/>
                  </a:cubicBezTo>
                  <a:cubicBezTo>
                    <a:pt x="933" y="1518"/>
                    <a:pt x="1018" y="1504"/>
                    <a:pt x="1102" y="1476"/>
                  </a:cubicBezTo>
                  <a:cubicBezTo>
                    <a:pt x="1502" y="1343"/>
                    <a:pt x="1702" y="909"/>
                    <a:pt x="1569" y="509"/>
                  </a:cubicBezTo>
                  <a:cubicBezTo>
                    <a:pt x="1489" y="192"/>
                    <a:pt x="1201" y="1"/>
                    <a:pt x="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28"/>
            <p:cNvSpPr/>
            <p:nvPr/>
          </p:nvSpPr>
          <p:spPr>
            <a:xfrm>
              <a:off x="7933875" y="2836900"/>
              <a:ext cx="45875" cy="38175"/>
            </a:xfrm>
            <a:custGeom>
              <a:avLst/>
              <a:gdLst/>
              <a:ahLst/>
              <a:cxnLst/>
              <a:rect l="l" t="t" r="r" b="b"/>
              <a:pathLst>
                <a:path w="1835" h="1527" extrusionOk="0">
                  <a:moveTo>
                    <a:pt x="844" y="1"/>
                  </a:moveTo>
                  <a:cubicBezTo>
                    <a:pt x="400" y="1"/>
                    <a:pt x="0" y="386"/>
                    <a:pt x="99" y="883"/>
                  </a:cubicBezTo>
                  <a:cubicBezTo>
                    <a:pt x="159" y="1272"/>
                    <a:pt x="461" y="1527"/>
                    <a:pt x="836" y="1527"/>
                  </a:cubicBezTo>
                  <a:cubicBezTo>
                    <a:pt x="878" y="1527"/>
                    <a:pt x="922" y="1523"/>
                    <a:pt x="967" y="1516"/>
                  </a:cubicBezTo>
                  <a:cubicBezTo>
                    <a:pt x="1634" y="1416"/>
                    <a:pt x="1834" y="549"/>
                    <a:pt x="1300" y="149"/>
                  </a:cubicBezTo>
                  <a:cubicBezTo>
                    <a:pt x="1155" y="46"/>
                    <a:pt x="997" y="1"/>
                    <a:pt x="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28"/>
            <p:cNvSpPr/>
            <p:nvPr/>
          </p:nvSpPr>
          <p:spPr>
            <a:xfrm>
              <a:off x="7873800" y="3533600"/>
              <a:ext cx="45725" cy="38425"/>
            </a:xfrm>
            <a:custGeom>
              <a:avLst/>
              <a:gdLst/>
              <a:ahLst/>
              <a:cxnLst/>
              <a:rect l="l" t="t" r="r" b="b"/>
              <a:pathLst>
                <a:path w="1829" h="1537" extrusionOk="0">
                  <a:moveTo>
                    <a:pt x="878" y="1"/>
                  </a:moveTo>
                  <a:cubicBezTo>
                    <a:pt x="563" y="1"/>
                    <a:pt x="244" y="188"/>
                    <a:pt x="134" y="534"/>
                  </a:cubicBezTo>
                  <a:cubicBezTo>
                    <a:pt x="1" y="935"/>
                    <a:pt x="234" y="1368"/>
                    <a:pt x="634" y="1502"/>
                  </a:cubicBezTo>
                  <a:cubicBezTo>
                    <a:pt x="710" y="1526"/>
                    <a:pt x="785" y="1537"/>
                    <a:pt x="858" y="1537"/>
                  </a:cubicBezTo>
                  <a:cubicBezTo>
                    <a:pt x="1398" y="1537"/>
                    <a:pt x="1829" y="930"/>
                    <a:pt x="1535" y="401"/>
                  </a:cubicBezTo>
                  <a:cubicBezTo>
                    <a:pt x="1399" y="129"/>
                    <a:pt x="1140"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28"/>
            <p:cNvSpPr/>
            <p:nvPr/>
          </p:nvSpPr>
          <p:spPr>
            <a:xfrm>
              <a:off x="7368450" y="4279875"/>
              <a:ext cx="47325" cy="38000"/>
            </a:xfrm>
            <a:custGeom>
              <a:avLst/>
              <a:gdLst/>
              <a:ahLst/>
              <a:cxnLst/>
              <a:rect l="l" t="t" r="r" b="b"/>
              <a:pathLst>
                <a:path w="1893" h="1520" extrusionOk="0">
                  <a:moveTo>
                    <a:pt x="942" y="1"/>
                  </a:moveTo>
                  <a:cubicBezTo>
                    <a:pt x="829" y="1"/>
                    <a:pt x="714" y="24"/>
                    <a:pt x="601" y="71"/>
                  </a:cubicBezTo>
                  <a:cubicBezTo>
                    <a:pt x="0" y="371"/>
                    <a:pt x="34" y="1239"/>
                    <a:pt x="667" y="1472"/>
                  </a:cubicBezTo>
                  <a:cubicBezTo>
                    <a:pt x="761" y="1505"/>
                    <a:pt x="853" y="1520"/>
                    <a:pt x="942" y="1520"/>
                  </a:cubicBezTo>
                  <a:cubicBezTo>
                    <a:pt x="1485" y="1520"/>
                    <a:pt x="1893" y="954"/>
                    <a:pt x="1635" y="438"/>
                  </a:cubicBezTo>
                  <a:cubicBezTo>
                    <a:pt x="1491" y="151"/>
                    <a:pt x="1227" y="1"/>
                    <a:pt x="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28"/>
            <p:cNvSpPr/>
            <p:nvPr/>
          </p:nvSpPr>
          <p:spPr>
            <a:xfrm>
              <a:off x="7210000" y="4382775"/>
              <a:ext cx="43250" cy="37900"/>
            </a:xfrm>
            <a:custGeom>
              <a:avLst/>
              <a:gdLst/>
              <a:ahLst/>
              <a:cxnLst/>
              <a:rect l="l" t="t" r="r" b="b"/>
              <a:pathLst>
                <a:path w="1730" h="1516" extrusionOk="0">
                  <a:moveTo>
                    <a:pt x="878" y="1"/>
                  </a:moveTo>
                  <a:cubicBezTo>
                    <a:pt x="741" y="1"/>
                    <a:pt x="600" y="39"/>
                    <a:pt x="467" y="125"/>
                  </a:cubicBezTo>
                  <a:cubicBezTo>
                    <a:pt x="100" y="325"/>
                    <a:pt x="0" y="825"/>
                    <a:pt x="234" y="1159"/>
                  </a:cubicBezTo>
                  <a:cubicBezTo>
                    <a:pt x="390" y="1401"/>
                    <a:pt x="638" y="1515"/>
                    <a:pt x="881" y="1515"/>
                  </a:cubicBezTo>
                  <a:cubicBezTo>
                    <a:pt x="1207" y="1515"/>
                    <a:pt x="1525" y="1308"/>
                    <a:pt x="1602" y="925"/>
                  </a:cubicBezTo>
                  <a:cubicBezTo>
                    <a:pt x="1729" y="414"/>
                    <a:pt x="1328"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28"/>
            <p:cNvSpPr/>
            <p:nvPr/>
          </p:nvSpPr>
          <p:spPr>
            <a:xfrm>
              <a:off x="6837225" y="4632325"/>
              <a:ext cx="45150" cy="38200"/>
            </a:xfrm>
            <a:custGeom>
              <a:avLst/>
              <a:gdLst/>
              <a:ahLst/>
              <a:cxnLst/>
              <a:rect l="l" t="t" r="r" b="b"/>
              <a:pathLst>
                <a:path w="1806" h="1528" extrusionOk="0">
                  <a:moveTo>
                    <a:pt x="826" y="1"/>
                  </a:moveTo>
                  <a:cubicBezTo>
                    <a:pt x="775" y="1"/>
                    <a:pt x="722" y="6"/>
                    <a:pt x="668" y="16"/>
                  </a:cubicBezTo>
                  <a:cubicBezTo>
                    <a:pt x="268" y="117"/>
                    <a:pt x="1" y="517"/>
                    <a:pt x="67" y="917"/>
                  </a:cubicBezTo>
                  <a:cubicBezTo>
                    <a:pt x="165" y="1308"/>
                    <a:pt x="504" y="1527"/>
                    <a:pt x="841" y="1527"/>
                  </a:cubicBezTo>
                  <a:cubicBezTo>
                    <a:pt x="1079" y="1527"/>
                    <a:pt x="1317" y="1418"/>
                    <a:pt x="1468" y="1184"/>
                  </a:cubicBezTo>
                  <a:cubicBezTo>
                    <a:pt x="1806" y="663"/>
                    <a:pt x="141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28"/>
            <p:cNvSpPr/>
            <p:nvPr/>
          </p:nvSpPr>
          <p:spPr>
            <a:xfrm>
              <a:off x="6416925" y="4679325"/>
              <a:ext cx="45450" cy="38075"/>
            </a:xfrm>
            <a:custGeom>
              <a:avLst/>
              <a:gdLst/>
              <a:ahLst/>
              <a:cxnLst/>
              <a:rect l="l" t="t" r="r" b="b"/>
              <a:pathLst>
                <a:path w="1818" h="1523" extrusionOk="0">
                  <a:moveTo>
                    <a:pt x="816" y="0"/>
                  </a:moveTo>
                  <a:cubicBezTo>
                    <a:pt x="789" y="0"/>
                    <a:pt x="762" y="2"/>
                    <a:pt x="735" y="4"/>
                  </a:cubicBezTo>
                  <a:cubicBezTo>
                    <a:pt x="334" y="38"/>
                    <a:pt x="1" y="405"/>
                    <a:pt x="67" y="838"/>
                  </a:cubicBezTo>
                  <a:cubicBezTo>
                    <a:pt x="110" y="1261"/>
                    <a:pt x="459" y="1523"/>
                    <a:pt x="820" y="1523"/>
                  </a:cubicBezTo>
                  <a:cubicBezTo>
                    <a:pt x="1030" y="1523"/>
                    <a:pt x="1243" y="1435"/>
                    <a:pt x="1402" y="1239"/>
                  </a:cubicBezTo>
                  <a:cubicBezTo>
                    <a:pt x="1818" y="727"/>
                    <a:pt x="1436" y="0"/>
                    <a:pt x="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28"/>
            <p:cNvSpPr/>
            <p:nvPr/>
          </p:nvSpPr>
          <p:spPr>
            <a:xfrm>
              <a:off x="5985500" y="4634325"/>
              <a:ext cx="52325" cy="38500"/>
            </a:xfrm>
            <a:custGeom>
              <a:avLst/>
              <a:gdLst/>
              <a:ahLst/>
              <a:cxnLst/>
              <a:rect l="l" t="t" r="r" b="b"/>
              <a:pathLst>
                <a:path w="2093" h="1540" extrusionOk="0">
                  <a:moveTo>
                    <a:pt x="1047" y="1"/>
                  </a:moveTo>
                  <a:cubicBezTo>
                    <a:pt x="75" y="1"/>
                    <a:pt x="0" y="1440"/>
                    <a:pt x="979" y="1538"/>
                  </a:cubicBezTo>
                  <a:cubicBezTo>
                    <a:pt x="1001" y="1539"/>
                    <a:pt x="1022" y="1540"/>
                    <a:pt x="1042" y="1540"/>
                  </a:cubicBezTo>
                  <a:cubicBezTo>
                    <a:pt x="1985" y="1540"/>
                    <a:pt x="2092" y="68"/>
                    <a:pt x="1113" y="3"/>
                  </a:cubicBezTo>
                  <a:cubicBezTo>
                    <a:pt x="1090" y="2"/>
                    <a:pt x="1068"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28"/>
            <p:cNvSpPr/>
            <p:nvPr/>
          </p:nvSpPr>
          <p:spPr>
            <a:xfrm>
              <a:off x="5839125" y="4603000"/>
              <a:ext cx="45775" cy="38575"/>
            </a:xfrm>
            <a:custGeom>
              <a:avLst/>
              <a:gdLst/>
              <a:ahLst/>
              <a:cxnLst/>
              <a:rect l="l" t="t" r="r" b="b"/>
              <a:pathLst>
                <a:path w="1831" h="1543" extrusionOk="0">
                  <a:moveTo>
                    <a:pt x="858" y="1"/>
                  </a:moveTo>
                  <a:cubicBezTo>
                    <a:pt x="514" y="1"/>
                    <a:pt x="187" y="246"/>
                    <a:pt x="130" y="589"/>
                  </a:cubicBezTo>
                  <a:cubicBezTo>
                    <a:pt x="0" y="1106"/>
                    <a:pt x="412" y="1543"/>
                    <a:pt x="867" y="1543"/>
                  </a:cubicBezTo>
                  <a:cubicBezTo>
                    <a:pt x="1000" y="1543"/>
                    <a:pt x="1136" y="1506"/>
                    <a:pt x="1264" y="1423"/>
                  </a:cubicBezTo>
                  <a:cubicBezTo>
                    <a:pt x="1831" y="1056"/>
                    <a:pt x="1697" y="155"/>
                    <a:pt x="1030" y="22"/>
                  </a:cubicBezTo>
                  <a:cubicBezTo>
                    <a:pt x="973" y="8"/>
                    <a:pt x="91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28"/>
            <p:cNvSpPr/>
            <p:nvPr/>
          </p:nvSpPr>
          <p:spPr>
            <a:xfrm>
              <a:off x="5672700" y="4521425"/>
              <a:ext cx="55850" cy="38925"/>
            </a:xfrm>
            <a:custGeom>
              <a:avLst/>
              <a:gdLst/>
              <a:ahLst/>
              <a:cxnLst/>
              <a:rect l="l" t="t" r="r" b="b"/>
              <a:pathLst>
                <a:path w="2234" h="1557" extrusionOk="0">
                  <a:moveTo>
                    <a:pt x="1068" y="0"/>
                  </a:moveTo>
                  <a:cubicBezTo>
                    <a:pt x="350" y="0"/>
                    <a:pt x="0" y="1107"/>
                    <a:pt x="782" y="1484"/>
                  </a:cubicBezTo>
                  <a:cubicBezTo>
                    <a:pt x="899" y="1534"/>
                    <a:pt x="1012" y="1556"/>
                    <a:pt x="1117" y="1556"/>
                  </a:cubicBezTo>
                  <a:cubicBezTo>
                    <a:pt x="1850" y="1556"/>
                    <a:pt x="2233" y="462"/>
                    <a:pt x="1416" y="83"/>
                  </a:cubicBezTo>
                  <a:cubicBezTo>
                    <a:pt x="1293" y="26"/>
                    <a:pt x="1177"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28"/>
            <p:cNvSpPr/>
            <p:nvPr/>
          </p:nvSpPr>
          <p:spPr>
            <a:xfrm>
              <a:off x="5498350" y="4439075"/>
              <a:ext cx="56850" cy="39275"/>
            </a:xfrm>
            <a:custGeom>
              <a:avLst/>
              <a:gdLst/>
              <a:ahLst/>
              <a:cxnLst/>
              <a:rect l="l" t="t" r="r" b="b"/>
              <a:pathLst>
                <a:path w="2274" h="1571" extrusionOk="0">
                  <a:moveTo>
                    <a:pt x="1115" y="1"/>
                  </a:moveTo>
                  <a:cubicBezTo>
                    <a:pt x="448" y="1"/>
                    <a:pt x="0" y="973"/>
                    <a:pt x="718" y="1442"/>
                  </a:cubicBezTo>
                  <a:cubicBezTo>
                    <a:pt x="863" y="1531"/>
                    <a:pt x="1008" y="1570"/>
                    <a:pt x="1144" y="1570"/>
                  </a:cubicBezTo>
                  <a:cubicBezTo>
                    <a:pt x="1817" y="1570"/>
                    <a:pt x="2274" y="613"/>
                    <a:pt x="1552" y="141"/>
                  </a:cubicBezTo>
                  <a:cubicBezTo>
                    <a:pt x="1402" y="43"/>
                    <a:pt x="1254" y="1"/>
                    <a:pt x="1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33">
    <p:spTree>
      <p:nvGrpSpPr>
        <p:cNvPr id="1" name="Shape 20152"/>
        <p:cNvGrpSpPr/>
        <p:nvPr/>
      </p:nvGrpSpPr>
      <p:grpSpPr>
        <a:xfrm>
          <a:off x="0" y="0"/>
          <a:ext cx="0" cy="0"/>
          <a:chOff x="0" y="0"/>
          <a:chExt cx="0" cy="0"/>
        </a:xfrm>
      </p:grpSpPr>
      <p:grpSp>
        <p:nvGrpSpPr>
          <p:cNvPr id="20153" name="Google Shape;20153;p45"/>
          <p:cNvGrpSpPr/>
          <p:nvPr/>
        </p:nvGrpSpPr>
        <p:grpSpPr>
          <a:xfrm>
            <a:off x="176625" y="110350"/>
            <a:ext cx="8790774" cy="4922811"/>
            <a:chOff x="131600" y="118425"/>
            <a:chExt cx="8790774" cy="4922811"/>
          </a:xfrm>
        </p:grpSpPr>
        <p:sp>
          <p:nvSpPr>
            <p:cNvPr id="20154" name="Google Shape;20154;p45"/>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55" name="Google Shape;20155;p45"/>
            <p:cNvGrpSpPr/>
            <p:nvPr/>
          </p:nvGrpSpPr>
          <p:grpSpPr>
            <a:xfrm>
              <a:off x="131600" y="1884558"/>
              <a:ext cx="2122449" cy="3112715"/>
              <a:chOff x="131600" y="1884558"/>
              <a:chExt cx="2122449" cy="3112715"/>
            </a:xfrm>
          </p:grpSpPr>
          <p:sp>
            <p:nvSpPr>
              <p:cNvPr id="20156" name="Google Shape;20156;p45"/>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7" name="Google Shape;20157;p45"/>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8" name="Google Shape;20158;p45"/>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9" name="Google Shape;20159;p45"/>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0" name="Google Shape;20160;p45"/>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1" name="Google Shape;20161;p45"/>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2" name="Google Shape;20162;p45"/>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3" name="Google Shape;20163;p45"/>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4" name="Google Shape;20164;p45"/>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5" name="Google Shape;20165;p45"/>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6" name="Google Shape;20166;p45"/>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7" name="Google Shape;20167;p45"/>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8" name="Google Shape;20168;p45"/>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9" name="Google Shape;20169;p45"/>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0" name="Google Shape;20170;p45"/>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1" name="Google Shape;20171;p45"/>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2" name="Google Shape;20172;p45"/>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3" name="Google Shape;20173;p45"/>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4" name="Google Shape;20174;p45"/>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5" name="Google Shape;20175;p45"/>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6" name="Google Shape;20176;p45"/>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7" name="Google Shape;20177;p45"/>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8" name="Google Shape;20178;p45"/>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9" name="Google Shape;20179;p45"/>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0" name="Google Shape;20180;p45"/>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1" name="Google Shape;20181;p45"/>
            <p:cNvGrpSpPr/>
            <p:nvPr/>
          </p:nvGrpSpPr>
          <p:grpSpPr>
            <a:xfrm flipH="1">
              <a:off x="2342550" y="2567965"/>
              <a:ext cx="3964145" cy="1455821"/>
              <a:chOff x="3233388" y="140740"/>
              <a:chExt cx="3964145" cy="1455821"/>
            </a:xfrm>
          </p:grpSpPr>
          <p:sp>
            <p:nvSpPr>
              <p:cNvPr id="20182" name="Google Shape;20182;p4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3" name="Google Shape;20183;p4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4" name="Google Shape;20184;p4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5" name="Google Shape;20185;p4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6" name="Google Shape;20186;p4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7" name="Google Shape;20187;p4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8" name="Google Shape;20188;p4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9" name="Google Shape;20189;p4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0" name="Google Shape;20190;p4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1" name="Google Shape;20191;p45"/>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2" name="Google Shape;20192;p4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3" name="Google Shape;20193;p4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4" name="Google Shape;20194;p4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5" name="Google Shape;20195;p4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6" name="Google Shape;20196;p4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7" name="Google Shape;20197;p4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8" name="Google Shape;20198;p4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9" name="Google Shape;20199;p4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0" name="Google Shape;20200;p4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1" name="Google Shape;20201;p4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2" name="Google Shape;20202;p4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3" name="Google Shape;20203;p4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4" name="Google Shape;20204;p4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5" name="Google Shape;20205;p4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6" name="Google Shape;20206;p4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7" name="Google Shape;20207;p4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08" name="Google Shape;20208;p45"/>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9" name="Google Shape;20209;p45"/>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0" name="Google Shape;20210;p45"/>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1" name="Google Shape;20211;p45"/>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2" name="Google Shape;20212;p45"/>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3" name="Google Shape;20213;p45"/>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4" name="Google Shape;20214;p45"/>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5" name="Google Shape;20215;p45"/>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6" name="Google Shape;20216;p45"/>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7" name="Google Shape;20217;p45"/>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8" name="Google Shape;20218;p45"/>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9" name="Google Shape;20219;p45"/>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0" name="Google Shape;20220;p45"/>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1" name="Google Shape;20221;p45"/>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2" name="Google Shape;20222;p45"/>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3" name="Google Shape;20223;p45"/>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4" name="Google Shape;20224;p45"/>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5" name="Google Shape;20225;p45"/>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6" name="Google Shape;20226;p45"/>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7" name="Google Shape;20227;p45"/>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8" name="Google Shape;20228;p45"/>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9" name="Google Shape;20229;p45"/>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0" name="Google Shape;20230;p45"/>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1" name="Google Shape;20231;p45"/>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2" name="Google Shape;20232;p45"/>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3" name="Google Shape;20233;p45"/>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4" name="Google Shape;20234;p45"/>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5" name="Google Shape;20235;p45"/>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6" name="Google Shape;20236;p45"/>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7" name="Google Shape;20237;p45"/>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8" name="Google Shape;20238;p45"/>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9" name="Google Shape;20239;p45"/>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0" name="Google Shape;20240;p45"/>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1" name="Google Shape;20241;p45"/>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2" name="Google Shape;20242;p45"/>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3" name="Google Shape;20243;p45"/>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4" name="Google Shape;20244;p45"/>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5" name="Google Shape;20245;p45"/>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6" name="Google Shape;20246;p45"/>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7" name="Google Shape;20247;p45"/>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8" name="Google Shape;20248;p45"/>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9" name="Google Shape;20249;p45"/>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0" name="Google Shape;20250;p45"/>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1" name="Google Shape;20251;p45"/>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2" name="Google Shape;20252;p45"/>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3" name="Google Shape;20253;p45"/>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4" name="Google Shape;20254;p45"/>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5" name="Google Shape;20255;p45"/>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6" name="Google Shape;20256;p45"/>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7" name="Google Shape;20257;p45"/>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8" name="Google Shape;20258;p45"/>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9" name="Google Shape;20259;p45"/>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0" name="Google Shape;20260;p45"/>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1" name="Google Shape;20261;p45"/>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2" name="Google Shape;20262;p45"/>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3" name="Google Shape;20263;p45"/>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4" name="Google Shape;20264;p45"/>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5" name="Google Shape;20265;p45"/>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6" name="Google Shape;20266;p45"/>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7" name="Google Shape;20267;p45"/>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8" name="Google Shape;20268;p45"/>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9" name="Google Shape;20269;p45"/>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0" name="Google Shape;20270;p45"/>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1" name="Google Shape;20271;p45"/>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2" name="Google Shape;20272;p45"/>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3" name="Google Shape;20273;p45"/>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4" name="Google Shape;20274;p45"/>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5" name="Google Shape;20275;p45"/>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6" name="Google Shape;20276;p45"/>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7" name="Google Shape;20277;p45"/>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8" name="Google Shape;20278;p45"/>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9" name="Google Shape;20279;p45"/>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0" name="Google Shape;20280;p45"/>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1" name="Google Shape;20281;p45"/>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2" name="Google Shape;20282;p45"/>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3" name="Google Shape;20283;p45"/>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4" name="Google Shape;20284;p45"/>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5" name="Google Shape;20285;p45"/>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6" name="Google Shape;20286;p45"/>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7" name="Google Shape;20287;p45"/>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8" name="Google Shape;20288;p45"/>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9" name="Google Shape;20289;p45"/>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0" name="Google Shape;20290;p45"/>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1" name="Google Shape;20291;p45"/>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2" name="Google Shape;20292;p45"/>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3" name="Google Shape;20293;p45"/>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4" name="Google Shape;20294;p45"/>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5" name="Google Shape;20295;p45"/>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6" name="Google Shape;20296;p45"/>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7" name="Google Shape;20297;p45"/>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8" name="Google Shape;20298;p45"/>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9" name="Google Shape;20299;p45"/>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0" name="Google Shape;20300;p45"/>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1" name="Google Shape;20301;p45"/>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2" name="Google Shape;20302;p45"/>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3" name="Google Shape;20303;p45"/>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4" name="Google Shape;20304;p45"/>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5" name="Google Shape;20305;p45"/>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6" name="Google Shape;20306;p45"/>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7" name="Google Shape;20307;p45"/>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8" name="Google Shape;20308;p45"/>
            <p:cNvGrpSpPr/>
            <p:nvPr/>
          </p:nvGrpSpPr>
          <p:grpSpPr>
            <a:xfrm rot="5400000">
              <a:off x="6199788" y="1372590"/>
              <a:ext cx="3964145" cy="1455821"/>
              <a:chOff x="3233388" y="140740"/>
              <a:chExt cx="3964145" cy="1455821"/>
            </a:xfrm>
          </p:grpSpPr>
          <p:sp>
            <p:nvSpPr>
              <p:cNvPr id="20309" name="Google Shape;20309;p4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0" name="Google Shape;20310;p4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1" name="Google Shape;20311;p4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2" name="Google Shape;20312;p4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3" name="Google Shape;20313;p4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4" name="Google Shape;20314;p4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5" name="Google Shape;20315;p4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6" name="Google Shape;20316;p4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7" name="Google Shape;20317;p4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8" name="Google Shape;20318;p4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9" name="Google Shape;20319;p4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0" name="Google Shape;20320;p4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1" name="Google Shape;20321;p4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2" name="Google Shape;20322;p4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3" name="Google Shape;20323;p4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4" name="Google Shape;20324;p4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5" name="Google Shape;20325;p4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6" name="Google Shape;20326;p4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7" name="Google Shape;20327;p4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8" name="Google Shape;20328;p4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9" name="Google Shape;20329;p4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0" name="Google Shape;20330;p4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1" name="Google Shape;20331;p4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2" name="Google Shape;20332;p4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3" name="Google Shape;20333;p4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4" name="Google Shape;20334;p4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5" name="Google Shape;20335;p45"/>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6" name="Google Shape;20336;p45"/>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7" name="Google Shape;20337;p45"/>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8" name="Google Shape;20338;p45"/>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9" name="Google Shape;20339;p45"/>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0" name="Google Shape;20340;p45"/>
            <p:cNvGrpSpPr/>
            <p:nvPr/>
          </p:nvGrpSpPr>
          <p:grpSpPr>
            <a:xfrm>
              <a:off x="234224" y="118425"/>
              <a:ext cx="3532446" cy="1609151"/>
              <a:chOff x="140599" y="118425"/>
              <a:chExt cx="3532446" cy="1609151"/>
            </a:xfrm>
          </p:grpSpPr>
          <p:sp>
            <p:nvSpPr>
              <p:cNvPr id="20341" name="Google Shape;20341;p45"/>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2" name="Google Shape;20342;p45"/>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3" name="Google Shape;20343;p45"/>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4" name="Google Shape;20344;p45"/>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5" name="Google Shape;20345;p45"/>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6" name="Google Shape;20346;p45"/>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7" name="Google Shape;20347;p45"/>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8" name="Google Shape;20348;p45"/>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9" name="Google Shape;20349;p45"/>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0" name="Google Shape;20350;p45"/>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1" name="Google Shape;20351;p45"/>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2" name="Google Shape;20352;p45"/>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3" name="Google Shape;20353;p45"/>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4" name="Google Shape;20354;p45"/>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5" name="Google Shape;20355;p45"/>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6" name="Google Shape;20356;p45"/>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7" name="Google Shape;20357;p45"/>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8" name="Google Shape;20358;p45"/>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9" name="Google Shape;20359;p45"/>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0" name="Google Shape;20360;p45"/>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1" name="Google Shape;20361;p45"/>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2" name="Google Shape;20362;p45"/>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3" name="Google Shape;20363;p45"/>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4" name="Google Shape;20364;p45"/>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5" name="Google Shape;20365;p45"/>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6" name="Google Shape;20366;p45"/>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67" name="Google Shape;20367;p45"/>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8" name="Google Shape;20368;p45"/>
            <p:cNvGrpSpPr/>
            <p:nvPr/>
          </p:nvGrpSpPr>
          <p:grpSpPr>
            <a:xfrm>
              <a:off x="3327013" y="140740"/>
              <a:ext cx="3964145" cy="1455821"/>
              <a:chOff x="3233388" y="140740"/>
              <a:chExt cx="3964145" cy="1455821"/>
            </a:xfrm>
          </p:grpSpPr>
          <p:sp>
            <p:nvSpPr>
              <p:cNvPr id="20369" name="Google Shape;20369;p4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0" name="Google Shape;20370;p4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1" name="Google Shape;20371;p4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2" name="Google Shape;20372;p4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3" name="Google Shape;20373;p4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4" name="Google Shape;20374;p4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5" name="Google Shape;20375;p4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6" name="Google Shape;20376;p4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7" name="Google Shape;20377;p4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8" name="Google Shape;20378;p4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9" name="Google Shape;20379;p4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0" name="Google Shape;20380;p4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1" name="Google Shape;20381;p4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2" name="Google Shape;20382;p4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3" name="Google Shape;20383;p4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4" name="Google Shape;20384;p4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5" name="Google Shape;20385;p4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6" name="Google Shape;20386;p4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7" name="Google Shape;20387;p4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8" name="Google Shape;20388;p4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9" name="Google Shape;20389;p4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0" name="Google Shape;20390;p4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1" name="Google Shape;20391;p4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2" name="Google Shape;20392;p4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3" name="Google Shape;20393;p4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4" name="Google Shape;20394;p4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395" name="Google Shape;20395;p45"/>
          <p:cNvGrpSpPr/>
          <p:nvPr/>
        </p:nvGrpSpPr>
        <p:grpSpPr>
          <a:xfrm>
            <a:off x="-1103929" y="2530679"/>
            <a:ext cx="9824120" cy="3551653"/>
            <a:chOff x="-1103929" y="2530679"/>
            <a:chExt cx="9824120" cy="3551653"/>
          </a:xfrm>
        </p:grpSpPr>
        <p:grpSp>
          <p:nvGrpSpPr>
            <p:cNvPr id="20396" name="Google Shape;20396;p45"/>
            <p:cNvGrpSpPr/>
            <p:nvPr/>
          </p:nvGrpSpPr>
          <p:grpSpPr>
            <a:xfrm rot="-483337" flipH="1">
              <a:off x="-941682" y="3498576"/>
              <a:ext cx="1994870" cy="2456099"/>
              <a:chOff x="713221" y="1350429"/>
              <a:chExt cx="2132339" cy="2725083"/>
            </a:xfrm>
          </p:grpSpPr>
          <p:grpSp>
            <p:nvGrpSpPr>
              <p:cNvPr id="20397" name="Google Shape;20397;p45"/>
              <p:cNvGrpSpPr/>
              <p:nvPr/>
            </p:nvGrpSpPr>
            <p:grpSpPr>
              <a:xfrm rot="10799686">
                <a:off x="713221" y="1930364"/>
                <a:ext cx="1699100" cy="2145071"/>
                <a:chOff x="146217" y="2712579"/>
                <a:chExt cx="1552966" cy="1960401"/>
              </a:xfrm>
            </p:grpSpPr>
            <p:grpSp>
              <p:nvGrpSpPr>
                <p:cNvPr id="20398" name="Google Shape;20398;p45"/>
                <p:cNvGrpSpPr/>
                <p:nvPr/>
              </p:nvGrpSpPr>
              <p:grpSpPr>
                <a:xfrm>
                  <a:off x="146217" y="2712579"/>
                  <a:ext cx="1134008" cy="607901"/>
                  <a:chOff x="5206900" y="826150"/>
                  <a:chExt cx="599275" cy="321250"/>
                </a:xfrm>
              </p:grpSpPr>
              <p:sp>
                <p:nvSpPr>
                  <p:cNvPr id="20399" name="Google Shape;20399;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0" name="Google Shape;20400;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1" name="Google Shape;20401;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2" name="Google Shape;20402;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3" name="Google Shape;20403;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4" name="Google Shape;20404;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5" name="Google Shape;20405;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6" name="Google Shape;20406;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7" name="Google Shape;20407;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8" name="Google Shape;20408;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9" name="Google Shape;20409;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0" name="Google Shape;20410;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1" name="Google Shape;20411;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2" name="Google Shape;20412;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3" name="Google Shape;20413;p45"/>
                <p:cNvGrpSpPr/>
                <p:nvPr/>
              </p:nvGrpSpPr>
              <p:grpSpPr>
                <a:xfrm rot="-9256633">
                  <a:off x="489429" y="3110262"/>
                  <a:ext cx="1134020" cy="607908"/>
                  <a:chOff x="5206900" y="826150"/>
                  <a:chExt cx="599275" cy="321250"/>
                </a:xfrm>
              </p:grpSpPr>
              <p:sp>
                <p:nvSpPr>
                  <p:cNvPr id="20414" name="Google Shape;20414;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5" name="Google Shape;20415;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6" name="Google Shape;20416;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7" name="Google Shape;20417;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8" name="Google Shape;20418;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9" name="Google Shape;20419;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0" name="Google Shape;20420;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1" name="Google Shape;20421;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2" name="Google Shape;20422;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3" name="Google Shape;20423;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4" name="Google Shape;20424;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5" name="Google Shape;20425;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6" name="Google Shape;20426;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7" name="Google Shape;20427;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8" name="Google Shape;20428;p45"/>
                <p:cNvGrpSpPr/>
                <p:nvPr/>
              </p:nvGrpSpPr>
              <p:grpSpPr>
                <a:xfrm rot="7120513" flipH="1">
                  <a:off x="538618" y="3725726"/>
                  <a:ext cx="1133997" cy="607895"/>
                  <a:chOff x="5206900" y="826150"/>
                  <a:chExt cx="599275" cy="321250"/>
                </a:xfrm>
              </p:grpSpPr>
              <p:sp>
                <p:nvSpPr>
                  <p:cNvPr id="20429" name="Google Shape;20429;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0" name="Google Shape;20430;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1" name="Google Shape;20431;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2" name="Google Shape;20432;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3" name="Google Shape;20433;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4" name="Google Shape;20434;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5" name="Google Shape;20435;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6" name="Google Shape;20436;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7" name="Google Shape;20437;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8" name="Google Shape;20438;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9" name="Google Shape;20439;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0" name="Google Shape;20440;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1" name="Google Shape;20441;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2" name="Google Shape;20442;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443" name="Google Shape;20443;p45"/>
              <p:cNvGrpSpPr/>
              <p:nvPr/>
            </p:nvGrpSpPr>
            <p:grpSpPr>
              <a:xfrm flipH="1">
                <a:off x="1146460" y="1350429"/>
                <a:ext cx="1699100" cy="2145071"/>
                <a:chOff x="146217" y="2712579"/>
                <a:chExt cx="1552966" cy="1960401"/>
              </a:xfrm>
            </p:grpSpPr>
            <p:grpSp>
              <p:nvGrpSpPr>
                <p:cNvPr id="20444" name="Google Shape;20444;p45"/>
                <p:cNvGrpSpPr/>
                <p:nvPr/>
              </p:nvGrpSpPr>
              <p:grpSpPr>
                <a:xfrm>
                  <a:off x="146217" y="2712579"/>
                  <a:ext cx="1134008" cy="607901"/>
                  <a:chOff x="5206900" y="826150"/>
                  <a:chExt cx="599275" cy="321250"/>
                </a:xfrm>
              </p:grpSpPr>
              <p:sp>
                <p:nvSpPr>
                  <p:cNvPr id="20445" name="Google Shape;20445;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6" name="Google Shape;20446;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7" name="Google Shape;20447;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8" name="Google Shape;20448;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9" name="Google Shape;20449;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0" name="Google Shape;20450;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1" name="Google Shape;20451;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2" name="Google Shape;20452;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3" name="Google Shape;20453;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4" name="Google Shape;20454;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5" name="Google Shape;20455;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6" name="Google Shape;20456;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7" name="Google Shape;20457;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8" name="Google Shape;20458;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9" name="Google Shape;20459;p45"/>
                <p:cNvGrpSpPr/>
                <p:nvPr/>
              </p:nvGrpSpPr>
              <p:grpSpPr>
                <a:xfrm rot="-9256633">
                  <a:off x="489429" y="3110262"/>
                  <a:ext cx="1134020" cy="607908"/>
                  <a:chOff x="5206900" y="826150"/>
                  <a:chExt cx="599275" cy="321250"/>
                </a:xfrm>
              </p:grpSpPr>
              <p:sp>
                <p:nvSpPr>
                  <p:cNvPr id="20460" name="Google Shape;20460;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1" name="Google Shape;20461;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2" name="Google Shape;20462;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3" name="Google Shape;20463;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4" name="Google Shape;20464;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5" name="Google Shape;20465;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6" name="Google Shape;20466;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7" name="Google Shape;20467;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8" name="Google Shape;20468;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9" name="Google Shape;20469;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0" name="Google Shape;20470;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1" name="Google Shape;20471;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2" name="Google Shape;20472;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3" name="Google Shape;20473;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4" name="Google Shape;20474;p45"/>
                <p:cNvGrpSpPr/>
                <p:nvPr/>
              </p:nvGrpSpPr>
              <p:grpSpPr>
                <a:xfrm rot="7120513" flipH="1">
                  <a:off x="538618" y="3725726"/>
                  <a:ext cx="1133997" cy="607895"/>
                  <a:chOff x="5206900" y="826150"/>
                  <a:chExt cx="599275" cy="321250"/>
                </a:xfrm>
              </p:grpSpPr>
              <p:sp>
                <p:nvSpPr>
                  <p:cNvPr id="20475" name="Google Shape;20475;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6" name="Google Shape;20476;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7" name="Google Shape;20477;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8" name="Google Shape;20478;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9" name="Google Shape;20479;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0" name="Google Shape;20480;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1" name="Google Shape;20481;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2" name="Google Shape;20482;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3" name="Google Shape;20483;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4" name="Google Shape;20484;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5" name="Google Shape;20485;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6" name="Google Shape;20486;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7" name="Google Shape;20487;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8" name="Google Shape;20488;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489" name="Google Shape;20489;p45"/>
            <p:cNvGrpSpPr/>
            <p:nvPr/>
          </p:nvGrpSpPr>
          <p:grpSpPr>
            <a:xfrm flipH="1">
              <a:off x="6587852" y="2530679"/>
              <a:ext cx="2132339" cy="2725083"/>
              <a:chOff x="713221" y="1350429"/>
              <a:chExt cx="2132339" cy="2725083"/>
            </a:xfrm>
          </p:grpSpPr>
          <p:grpSp>
            <p:nvGrpSpPr>
              <p:cNvPr id="20490" name="Google Shape;20490;p45"/>
              <p:cNvGrpSpPr/>
              <p:nvPr/>
            </p:nvGrpSpPr>
            <p:grpSpPr>
              <a:xfrm rot="10799686">
                <a:off x="713221" y="1930364"/>
                <a:ext cx="1699100" cy="2145071"/>
                <a:chOff x="146217" y="2712579"/>
                <a:chExt cx="1552966" cy="1960401"/>
              </a:xfrm>
            </p:grpSpPr>
            <p:grpSp>
              <p:nvGrpSpPr>
                <p:cNvPr id="20491" name="Google Shape;20491;p45"/>
                <p:cNvGrpSpPr/>
                <p:nvPr/>
              </p:nvGrpSpPr>
              <p:grpSpPr>
                <a:xfrm>
                  <a:off x="146217" y="2712579"/>
                  <a:ext cx="1134008" cy="607901"/>
                  <a:chOff x="5206900" y="826150"/>
                  <a:chExt cx="599275" cy="321250"/>
                </a:xfrm>
              </p:grpSpPr>
              <p:sp>
                <p:nvSpPr>
                  <p:cNvPr id="20492" name="Google Shape;20492;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3" name="Google Shape;20493;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4" name="Google Shape;20494;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5" name="Google Shape;20495;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6" name="Google Shape;20496;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7" name="Google Shape;20497;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8" name="Google Shape;20498;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9" name="Google Shape;20499;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0" name="Google Shape;20500;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1" name="Google Shape;20501;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2" name="Google Shape;20502;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3" name="Google Shape;20503;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4" name="Google Shape;20504;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5" name="Google Shape;20505;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6" name="Google Shape;20506;p45"/>
                <p:cNvGrpSpPr/>
                <p:nvPr/>
              </p:nvGrpSpPr>
              <p:grpSpPr>
                <a:xfrm rot="-9256633">
                  <a:off x="489429" y="3110262"/>
                  <a:ext cx="1134020" cy="607908"/>
                  <a:chOff x="5206900" y="826150"/>
                  <a:chExt cx="599275" cy="321250"/>
                </a:xfrm>
              </p:grpSpPr>
              <p:sp>
                <p:nvSpPr>
                  <p:cNvPr id="20507" name="Google Shape;20507;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8" name="Google Shape;20508;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9" name="Google Shape;20509;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0" name="Google Shape;20510;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1" name="Google Shape;20511;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2" name="Google Shape;20512;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3" name="Google Shape;20513;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4" name="Google Shape;20514;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5" name="Google Shape;20515;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6" name="Google Shape;20516;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7" name="Google Shape;20517;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8" name="Google Shape;20518;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9" name="Google Shape;20519;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0" name="Google Shape;20520;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1" name="Google Shape;20521;p45"/>
                <p:cNvGrpSpPr/>
                <p:nvPr/>
              </p:nvGrpSpPr>
              <p:grpSpPr>
                <a:xfrm rot="7120513" flipH="1">
                  <a:off x="538618" y="3725726"/>
                  <a:ext cx="1133997" cy="607895"/>
                  <a:chOff x="5206900" y="826150"/>
                  <a:chExt cx="599275" cy="321250"/>
                </a:xfrm>
              </p:grpSpPr>
              <p:sp>
                <p:nvSpPr>
                  <p:cNvPr id="20522" name="Google Shape;20522;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3" name="Google Shape;20523;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4" name="Google Shape;20524;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5" name="Google Shape;20525;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6" name="Google Shape;20526;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7" name="Google Shape;20527;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8" name="Google Shape;20528;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9" name="Google Shape;20529;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0" name="Google Shape;20530;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1" name="Google Shape;20531;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2" name="Google Shape;20532;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3" name="Google Shape;20533;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4" name="Google Shape;20534;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5" name="Google Shape;20535;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36" name="Google Shape;20536;p45"/>
              <p:cNvGrpSpPr/>
              <p:nvPr/>
            </p:nvGrpSpPr>
            <p:grpSpPr>
              <a:xfrm flipH="1">
                <a:off x="1146460" y="1350429"/>
                <a:ext cx="1699100" cy="2145071"/>
                <a:chOff x="146217" y="2712579"/>
                <a:chExt cx="1552966" cy="1960401"/>
              </a:xfrm>
            </p:grpSpPr>
            <p:grpSp>
              <p:nvGrpSpPr>
                <p:cNvPr id="20537" name="Google Shape;20537;p45"/>
                <p:cNvGrpSpPr/>
                <p:nvPr/>
              </p:nvGrpSpPr>
              <p:grpSpPr>
                <a:xfrm>
                  <a:off x="146217" y="2712579"/>
                  <a:ext cx="1134008" cy="607901"/>
                  <a:chOff x="5206900" y="826150"/>
                  <a:chExt cx="599275" cy="321250"/>
                </a:xfrm>
              </p:grpSpPr>
              <p:sp>
                <p:nvSpPr>
                  <p:cNvPr id="20538" name="Google Shape;20538;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9" name="Google Shape;20539;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0" name="Google Shape;20540;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1" name="Google Shape;20541;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2" name="Google Shape;20542;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3" name="Google Shape;20543;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4" name="Google Shape;20544;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5" name="Google Shape;20545;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6" name="Google Shape;20546;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7" name="Google Shape;20547;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8" name="Google Shape;20548;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9" name="Google Shape;20549;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0" name="Google Shape;20550;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1" name="Google Shape;20551;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52" name="Google Shape;20552;p45"/>
                <p:cNvGrpSpPr/>
                <p:nvPr/>
              </p:nvGrpSpPr>
              <p:grpSpPr>
                <a:xfrm rot="-9256633">
                  <a:off x="489429" y="3110262"/>
                  <a:ext cx="1134020" cy="607908"/>
                  <a:chOff x="5206900" y="826150"/>
                  <a:chExt cx="599275" cy="321250"/>
                </a:xfrm>
              </p:grpSpPr>
              <p:sp>
                <p:nvSpPr>
                  <p:cNvPr id="20553" name="Google Shape;20553;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4" name="Google Shape;20554;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5" name="Google Shape;20555;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6" name="Google Shape;20556;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7" name="Google Shape;20557;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8" name="Google Shape;20558;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9" name="Google Shape;20559;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0" name="Google Shape;20560;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1" name="Google Shape;20561;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2" name="Google Shape;20562;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3" name="Google Shape;20563;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4" name="Google Shape;20564;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5" name="Google Shape;20565;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6" name="Google Shape;20566;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7" name="Google Shape;20567;p45"/>
                <p:cNvGrpSpPr/>
                <p:nvPr/>
              </p:nvGrpSpPr>
              <p:grpSpPr>
                <a:xfrm rot="7120513" flipH="1">
                  <a:off x="538618" y="3725726"/>
                  <a:ext cx="1133997" cy="607895"/>
                  <a:chOff x="5206900" y="826150"/>
                  <a:chExt cx="599275" cy="321250"/>
                </a:xfrm>
              </p:grpSpPr>
              <p:sp>
                <p:nvSpPr>
                  <p:cNvPr id="20568" name="Google Shape;20568;p4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9" name="Google Shape;20569;p4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0" name="Google Shape;20570;p4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1" name="Google Shape;20571;p4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2" name="Google Shape;20572;p4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3" name="Google Shape;20573;p4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4" name="Google Shape;20574;p4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5" name="Google Shape;20575;p4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6" name="Google Shape;20576;p4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7" name="Google Shape;20577;p4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8" name="Google Shape;20578;p4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9" name="Google Shape;20579;p4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0" name="Google Shape;20580;p4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1" name="Google Shape;20581;p4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0582" name="Google Shape;20582;p45"/>
          <p:cNvSpPr txBox="1">
            <a:spLocks noGrp="1"/>
          </p:cNvSpPr>
          <p:nvPr>
            <p:ph type="title"/>
          </p:nvPr>
        </p:nvSpPr>
        <p:spPr>
          <a:xfrm>
            <a:off x="713225" y="2993271"/>
            <a:ext cx="5355900" cy="638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83" name="Google Shape;20583;p45"/>
          <p:cNvSpPr txBox="1">
            <a:spLocks noGrp="1"/>
          </p:cNvSpPr>
          <p:nvPr>
            <p:ph type="body" idx="1"/>
          </p:nvPr>
        </p:nvSpPr>
        <p:spPr>
          <a:xfrm>
            <a:off x="713225" y="3716819"/>
            <a:ext cx="4081200" cy="638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7">
    <p:spTree>
      <p:nvGrpSpPr>
        <p:cNvPr id="1" name="Shape 21495"/>
        <p:cNvGrpSpPr/>
        <p:nvPr/>
      </p:nvGrpSpPr>
      <p:grpSpPr>
        <a:xfrm>
          <a:off x="0" y="0"/>
          <a:ext cx="0" cy="0"/>
          <a:chOff x="0" y="0"/>
          <a:chExt cx="0" cy="0"/>
        </a:xfrm>
      </p:grpSpPr>
      <p:grpSp>
        <p:nvGrpSpPr>
          <p:cNvPr id="21496" name="Google Shape;21496;p48"/>
          <p:cNvGrpSpPr/>
          <p:nvPr/>
        </p:nvGrpSpPr>
        <p:grpSpPr>
          <a:xfrm>
            <a:off x="176625" y="110350"/>
            <a:ext cx="8790774" cy="4922811"/>
            <a:chOff x="131600" y="118425"/>
            <a:chExt cx="8790774" cy="4922811"/>
          </a:xfrm>
        </p:grpSpPr>
        <p:sp>
          <p:nvSpPr>
            <p:cNvPr id="21497" name="Google Shape;21497;p48"/>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98" name="Google Shape;21498;p48"/>
            <p:cNvGrpSpPr/>
            <p:nvPr/>
          </p:nvGrpSpPr>
          <p:grpSpPr>
            <a:xfrm>
              <a:off x="131600" y="1884558"/>
              <a:ext cx="2122449" cy="3112715"/>
              <a:chOff x="131600" y="1884558"/>
              <a:chExt cx="2122449" cy="3112715"/>
            </a:xfrm>
          </p:grpSpPr>
          <p:sp>
            <p:nvSpPr>
              <p:cNvPr id="21499" name="Google Shape;21499;p48"/>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48"/>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48"/>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48"/>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48"/>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48"/>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48"/>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48"/>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48"/>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48"/>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48"/>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48"/>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48"/>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48"/>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48"/>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48"/>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48"/>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48"/>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48"/>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48"/>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48"/>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48"/>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48"/>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2" name="Google Shape;21522;p48"/>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3" name="Google Shape;21523;p48"/>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24" name="Google Shape;21524;p48"/>
            <p:cNvGrpSpPr/>
            <p:nvPr/>
          </p:nvGrpSpPr>
          <p:grpSpPr>
            <a:xfrm flipH="1">
              <a:off x="2342550" y="2567965"/>
              <a:ext cx="3964145" cy="1455821"/>
              <a:chOff x="3233388" y="140740"/>
              <a:chExt cx="3964145" cy="1455821"/>
            </a:xfrm>
          </p:grpSpPr>
          <p:sp>
            <p:nvSpPr>
              <p:cNvPr id="21525" name="Google Shape;21525;p4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4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4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4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4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4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4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4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4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48"/>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4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4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4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4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4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4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4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4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4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4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4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4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4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4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4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4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51" name="Google Shape;21551;p48"/>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48"/>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48"/>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48"/>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48"/>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48"/>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48"/>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48"/>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48"/>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48"/>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48"/>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48"/>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48"/>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48"/>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48"/>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48"/>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48"/>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48"/>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48"/>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48"/>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48"/>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48"/>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48"/>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48"/>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48"/>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48"/>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48"/>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48"/>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48"/>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48"/>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48"/>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48"/>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48"/>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48"/>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48"/>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48"/>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48"/>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48"/>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48"/>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48"/>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48"/>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48"/>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48"/>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48"/>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48"/>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48"/>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48"/>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48"/>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48"/>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48"/>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48"/>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48"/>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48"/>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48"/>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48"/>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48"/>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48"/>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48"/>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48"/>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48"/>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1" name="Google Shape;21611;p48"/>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48"/>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48"/>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48"/>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48"/>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48"/>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48"/>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8" name="Google Shape;21618;p48"/>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9" name="Google Shape;21619;p48"/>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0" name="Google Shape;21620;p48"/>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1" name="Google Shape;21621;p48"/>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2" name="Google Shape;21622;p48"/>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3" name="Google Shape;21623;p48"/>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4" name="Google Shape;21624;p48"/>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5" name="Google Shape;21625;p48"/>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6" name="Google Shape;21626;p48"/>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7" name="Google Shape;21627;p48"/>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8" name="Google Shape;21628;p48"/>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9" name="Google Shape;21629;p48"/>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0" name="Google Shape;21630;p48"/>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1" name="Google Shape;21631;p48"/>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2" name="Google Shape;21632;p48"/>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3" name="Google Shape;21633;p48"/>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4" name="Google Shape;21634;p48"/>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5" name="Google Shape;21635;p48"/>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6" name="Google Shape;21636;p48"/>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7" name="Google Shape;21637;p48"/>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8" name="Google Shape;21638;p48"/>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9" name="Google Shape;21639;p48"/>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0" name="Google Shape;21640;p48"/>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1" name="Google Shape;21641;p48"/>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2" name="Google Shape;21642;p48"/>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3" name="Google Shape;21643;p48"/>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4" name="Google Shape;21644;p48"/>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5" name="Google Shape;21645;p48"/>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6" name="Google Shape;21646;p48"/>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7" name="Google Shape;21647;p48"/>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8" name="Google Shape;21648;p48"/>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9" name="Google Shape;21649;p48"/>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0" name="Google Shape;21650;p48"/>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1" name="Google Shape;21651;p48"/>
            <p:cNvGrpSpPr/>
            <p:nvPr/>
          </p:nvGrpSpPr>
          <p:grpSpPr>
            <a:xfrm rot="5400000">
              <a:off x="6199788" y="1372590"/>
              <a:ext cx="3964145" cy="1455821"/>
              <a:chOff x="3233388" y="140740"/>
              <a:chExt cx="3964145" cy="1455821"/>
            </a:xfrm>
          </p:grpSpPr>
          <p:sp>
            <p:nvSpPr>
              <p:cNvPr id="21652" name="Google Shape;21652;p4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3" name="Google Shape;21653;p4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4" name="Google Shape;21654;p4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5" name="Google Shape;21655;p4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6" name="Google Shape;21656;p4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7" name="Google Shape;21657;p4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8" name="Google Shape;21658;p4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9" name="Google Shape;21659;p4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0" name="Google Shape;21660;p4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1" name="Google Shape;21661;p4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2" name="Google Shape;21662;p4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3" name="Google Shape;21663;p4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4" name="Google Shape;21664;p4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5" name="Google Shape;21665;p4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6" name="Google Shape;21666;p4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7" name="Google Shape;21667;p4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8" name="Google Shape;21668;p4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9" name="Google Shape;21669;p4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0" name="Google Shape;21670;p4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1" name="Google Shape;21671;p4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2" name="Google Shape;21672;p4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3" name="Google Shape;21673;p4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4" name="Google Shape;21674;p4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5" name="Google Shape;21675;p4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6" name="Google Shape;21676;p4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7" name="Google Shape;21677;p4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78" name="Google Shape;21678;p48"/>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9" name="Google Shape;21679;p48"/>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0" name="Google Shape;21680;p48"/>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1" name="Google Shape;21681;p48"/>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2" name="Google Shape;21682;p48"/>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83" name="Google Shape;21683;p48"/>
            <p:cNvGrpSpPr/>
            <p:nvPr/>
          </p:nvGrpSpPr>
          <p:grpSpPr>
            <a:xfrm>
              <a:off x="234224" y="118425"/>
              <a:ext cx="3532446" cy="1609151"/>
              <a:chOff x="140599" y="118425"/>
              <a:chExt cx="3532446" cy="1609151"/>
            </a:xfrm>
          </p:grpSpPr>
          <p:sp>
            <p:nvSpPr>
              <p:cNvPr id="21684" name="Google Shape;21684;p48"/>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5" name="Google Shape;21685;p48"/>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6" name="Google Shape;21686;p48"/>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7" name="Google Shape;21687;p48"/>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8" name="Google Shape;21688;p48"/>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9" name="Google Shape;21689;p48"/>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0" name="Google Shape;21690;p48"/>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1" name="Google Shape;21691;p48"/>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2" name="Google Shape;21692;p48"/>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3" name="Google Shape;21693;p48"/>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4" name="Google Shape;21694;p48"/>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5" name="Google Shape;21695;p48"/>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6" name="Google Shape;21696;p48"/>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7" name="Google Shape;21697;p48"/>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8" name="Google Shape;21698;p48"/>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9" name="Google Shape;21699;p48"/>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0" name="Google Shape;21700;p48"/>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1" name="Google Shape;21701;p48"/>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2" name="Google Shape;21702;p48"/>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3" name="Google Shape;21703;p48"/>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4" name="Google Shape;21704;p48"/>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5" name="Google Shape;21705;p48"/>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6" name="Google Shape;21706;p48"/>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7" name="Google Shape;21707;p48"/>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8" name="Google Shape;21708;p48"/>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9" name="Google Shape;21709;p48"/>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10" name="Google Shape;21710;p48"/>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11" name="Google Shape;21711;p48"/>
            <p:cNvGrpSpPr/>
            <p:nvPr/>
          </p:nvGrpSpPr>
          <p:grpSpPr>
            <a:xfrm>
              <a:off x="3327013" y="140740"/>
              <a:ext cx="3964145" cy="1455821"/>
              <a:chOff x="3233388" y="140740"/>
              <a:chExt cx="3964145" cy="1455821"/>
            </a:xfrm>
          </p:grpSpPr>
          <p:sp>
            <p:nvSpPr>
              <p:cNvPr id="21712" name="Google Shape;21712;p4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3" name="Google Shape;21713;p4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4" name="Google Shape;21714;p4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5" name="Google Shape;21715;p4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6" name="Google Shape;21716;p4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7" name="Google Shape;21717;p4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8" name="Google Shape;21718;p4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9" name="Google Shape;21719;p4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0" name="Google Shape;21720;p4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1" name="Google Shape;21721;p4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2" name="Google Shape;21722;p4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3" name="Google Shape;21723;p4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4" name="Google Shape;21724;p4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5" name="Google Shape;21725;p4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6" name="Google Shape;21726;p4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7" name="Google Shape;21727;p4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8" name="Google Shape;21728;p4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9" name="Google Shape;21729;p4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0" name="Google Shape;21730;p4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1" name="Google Shape;21731;p4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2" name="Google Shape;21732;p4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3" name="Google Shape;21733;p4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4" name="Google Shape;21734;p4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5" name="Google Shape;21735;p4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6" name="Google Shape;21736;p4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7" name="Google Shape;21737;p4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738" name="Google Shape;21738;p48"/>
          <p:cNvSpPr txBox="1">
            <a:spLocks noGrp="1"/>
          </p:cNvSpPr>
          <p:nvPr>
            <p:ph type="title" hasCustomPrompt="1"/>
          </p:nvPr>
        </p:nvSpPr>
        <p:spPr>
          <a:xfrm>
            <a:off x="2189475" y="630100"/>
            <a:ext cx="4770000" cy="80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739" name="Google Shape;21739;p48"/>
          <p:cNvSpPr txBox="1">
            <a:spLocks noGrp="1"/>
          </p:cNvSpPr>
          <p:nvPr>
            <p:ph type="subTitle" idx="1"/>
          </p:nvPr>
        </p:nvSpPr>
        <p:spPr>
          <a:xfrm>
            <a:off x="2189475" y="1436200"/>
            <a:ext cx="4770000" cy="36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740" name="Google Shape;21740;p48"/>
          <p:cNvSpPr txBox="1">
            <a:spLocks noGrp="1"/>
          </p:cNvSpPr>
          <p:nvPr>
            <p:ph type="title" idx="2" hasCustomPrompt="1"/>
          </p:nvPr>
        </p:nvSpPr>
        <p:spPr>
          <a:xfrm>
            <a:off x="2189475" y="1984538"/>
            <a:ext cx="4770000" cy="80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741" name="Google Shape;21741;p48"/>
          <p:cNvSpPr txBox="1">
            <a:spLocks noGrp="1"/>
          </p:cNvSpPr>
          <p:nvPr>
            <p:ph type="subTitle" idx="3"/>
          </p:nvPr>
        </p:nvSpPr>
        <p:spPr>
          <a:xfrm>
            <a:off x="2189475" y="2790589"/>
            <a:ext cx="4770000" cy="36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742" name="Google Shape;21742;p48"/>
          <p:cNvSpPr txBox="1">
            <a:spLocks noGrp="1"/>
          </p:cNvSpPr>
          <p:nvPr>
            <p:ph type="title" idx="4" hasCustomPrompt="1"/>
          </p:nvPr>
        </p:nvSpPr>
        <p:spPr>
          <a:xfrm>
            <a:off x="2189475" y="3339000"/>
            <a:ext cx="4770000" cy="80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743" name="Google Shape;21743;p48"/>
          <p:cNvSpPr txBox="1">
            <a:spLocks noGrp="1"/>
          </p:cNvSpPr>
          <p:nvPr>
            <p:ph type="subTitle" idx="5"/>
          </p:nvPr>
        </p:nvSpPr>
        <p:spPr>
          <a:xfrm>
            <a:off x="2189475" y="4145002"/>
            <a:ext cx="4770000" cy="36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1744" name="Google Shape;21744;p48"/>
          <p:cNvGrpSpPr/>
          <p:nvPr/>
        </p:nvGrpSpPr>
        <p:grpSpPr>
          <a:xfrm>
            <a:off x="-773653" y="-92530"/>
            <a:ext cx="10554231" cy="5236037"/>
            <a:chOff x="-773653" y="-92530"/>
            <a:chExt cx="10554231" cy="5236037"/>
          </a:xfrm>
        </p:grpSpPr>
        <p:grpSp>
          <p:nvGrpSpPr>
            <p:cNvPr id="21745" name="Google Shape;21745;p48"/>
            <p:cNvGrpSpPr/>
            <p:nvPr/>
          </p:nvGrpSpPr>
          <p:grpSpPr>
            <a:xfrm>
              <a:off x="7463651" y="1883323"/>
              <a:ext cx="2316927" cy="3260183"/>
              <a:chOff x="7463651" y="1883323"/>
              <a:chExt cx="2316927" cy="3260183"/>
            </a:xfrm>
          </p:grpSpPr>
          <p:grpSp>
            <p:nvGrpSpPr>
              <p:cNvPr id="21746" name="Google Shape;21746;p48"/>
              <p:cNvGrpSpPr/>
              <p:nvPr/>
            </p:nvGrpSpPr>
            <p:grpSpPr>
              <a:xfrm rot="-9672050" flipH="1">
                <a:off x="7681798" y="3338769"/>
                <a:ext cx="1511107" cy="1604043"/>
                <a:chOff x="7805848" y="0"/>
                <a:chExt cx="1338162" cy="1420462"/>
              </a:xfrm>
            </p:grpSpPr>
            <p:grpSp>
              <p:nvGrpSpPr>
                <p:cNvPr id="21747" name="Google Shape;21747;p48"/>
                <p:cNvGrpSpPr/>
                <p:nvPr/>
              </p:nvGrpSpPr>
              <p:grpSpPr>
                <a:xfrm>
                  <a:off x="8368560" y="0"/>
                  <a:ext cx="775450" cy="710225"/>
                  <a:chOff x="2092310" y="847750"/>
                  <a:chExt cx="775450" cy="710225"/>
                </a:xfrm>
              </p:grpSpPr>
              <p:sp>
                <p:nvSpPr>
                  <p:cNvPr id="21748" name="Google Shape;21748;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9" name="Google Shape;21749;p4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0" name="Google Shape;21750;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1" name="Google Shape;21751;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2" name="Google Shape;21752;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3" name="Google Shape;21753;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4" name="Google Shape;21754;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5" name="Google Shape;21755;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6" name="Google Shape;21756;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7" name="Google Shape;21757;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8" name="Google Shape;21758;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9" name="Google Shape;21759;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0" name="Google Shape;21760;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1" name="Google Shape;21761;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2" name="Google Shape;21762;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3" name="Google Shape;21763;p48"/>
                <p:cNvGrpSpPr/>
                <p:nvPr/>
              </p:nvGrpSpPr>
              <p:grpSpPr>
                <a:xfrm rot="-5400000">
                  <a:off x="7773235" y="184387"/>
                  <a:ext cx="775450" cy="710225"/>
                  <a:chOff x="2092310" y="847750"/>
                  <a:chExt cx="775450" cy="710225"/>
                </a:xfrm>
              </p:grpSpPr>
              <p:sp>
                <p:nvSpPr>
                  <p:cNvPr id="21764" name="Google Shape;21764;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5" name="Google Shape;21765;p4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6" name="Google Shape;21766;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7" name="Google Shape;21767;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8" name="Google Shape;21768;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9" name="Google Shape;21769;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0" name="Google Shape;21770;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1" name="Google Shape;21771;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2" name="Google Shape;21772;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3" name="Google Shape;21773;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4" name="Google Shape;21774;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5" name="Google Shape;21775;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6" name="Google Shape;21776;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7" name="Google Shape;21777;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8" name="Google Shape;21778;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9" name="Google Shape;21779;p48"/>
                <p:cNvGrpSpPr/>
                <p:nvPr/>
              </p:nvGrpSpPr>
              <p:grpSpPr>
                <a:xfrm rot="10800000" flipH="1">
                  <a:off x="8257960" y="710237"/>
                  <a:ext cx="775450" cy="710225"/>
                  <a:chOff x="2092310" y="847750"/>
                  <a:chExt cx="775450" cy="710225"/>
                </a:xfrm>
              </p:grpSpPr>
              <p:sp>
                <p:nvSpPr>
                  <p:cNvPr id="21780" name="Google Shape;21780;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1" name="Google Shape;21781;p4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2" name="Google Shape;21782;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3" name="Google Shape;21783;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4" name="Google Shape;21784;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5" name="Google Shape;21785;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6" name="Google Shape;21786;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7" name="Google Shape;21787;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8" name="Google Shape;21788;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9" name="Google Shape;21789;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0" name="Google Shape;21790;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1" name="Google Shape;21791;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2" name="Google Shape;21792;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3" name="Google Shape;21793;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4" name="Google Shape;21794;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95" name="Google Shape;21795;p48"/>
              <p:cNvGrpSpPr/>
              <p:nvPr/>
            </p:nvGrpSpPr>
            <p:grpSpPr>
              <a:xfrm rot="-9393934" flipH="1">
                <a:off x="8012822" y="2117653"/>
                <a:ext cx="1511113" cy="1604049"/>
                <a:chOff x="7805848" y="0"/>
                <a:chExt cx="1338162" cy="1420462"/>
              </a:xfrm>
            </p:grpSpPr>
            <p:grpSp>
              <p:nvGrpSpPr>
                <p:cNvPr id="21796" name="Google Shape;21796;p48"/>
                <p:cNvGrpSpPr/>
                <p:nvPr/>
              </p:nvGrpSpPr>
              <p:grpSpPr>
                <a:xfrm>
                  <a:off x="8368560" y="0"/>
                  <a:ext cx="775450" cy="710225"/>
                  <a:chOff x="2092310" y="847750"/>
                  <a:chExt cx="775450" cy="710225"/>
                </a:xfrm>
              </p:grpSpPr>
              <p:sp>
                <p:nvSpPr>
                  <p:cNvPr id="21797" name="Google Shape;21797;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8" name="Google Shape;21798;p4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9" name="Google Shape;21799;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0" name="Google Shape;21800;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1" name="Google Shape;21801;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2" name="Google Shape;21802;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3" name="Google Shape;21803;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4" name="Google Shape;21804;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5" name="Google Shape;21805;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6" name="Google Shape;21806;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7" name="Google Shape;21807;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8" name="Google Shape;21808;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9" name="Google Shape;21809;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0" name="Google Shape;21810;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1" name="Google Shape;21811;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12" name="Google Shape;21812;p48"/>
                <p:cNvGrpSpPr/>
                <p:nvPr/>
              </p:nvGrpSpPr>
              <p:grpSpPr>
                <a:xfrm rot="-5400000">
                  <a:off x="7773235" y="184387"/>
                  <a:ext cx="775450" cy="710225"/>
                  <a:chOff x="2092310" y="847750"/>
                  <a:chExt cx="775450" cy="710225"/>
                </a:xfrm>
              </p:grpSpPr>
              <p:sp>
                <p:nvSpPr>
                  <p:cNvPr id="21813" name="Google Shape;21813;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4" name="Google Shape;21814;p48"/>
                  <p:cNvSpPr/>
                  <p:nvPr/>
                </p:nvSpPr>
                <p:spPr>
                  <a:xfrm>
                    <a:off x="2092310" y="1107011"/>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5" name="Google Shape;21815;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6" name="Google Shape;21816;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7" name="Google Shape;21817;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8" name="Google Shape;21818;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9" name="Google Shape;21819;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0" name="Google Shape;21820;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1" name="Google Shape;21821;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2" name="Google Shape;21822;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3" name="Google Shape;21823;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4" name="Google Shape;21824;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5" name="Google Shape;21825;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6" name="Google Shape;21826;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7" name="Google Shape;21827;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8" name="Google Shape;21828;p48"/>
                <p:cNvGrpSpPr/>
                <p:nvPr/>
              </p:nvGrpSpPr>
              <p:grpSpPr>
                <a:xfrm rot="10800000" flipH="1">
                  <a:off x="8257960" y="38962"/>
                  <a:ext cx="775450" cy="1381500"/>
                  <a:chOff x="2092310" y="847750"/>
                  <a:chExt cx="775450" cy="1381500"/>
                </a:xfrm>
              </p:grpSpPr>
              <p:sp>
                <p:nvSpPr>
                  <p:cNvPr id="21829" name="Google Shape;21829;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0" name="Google Shape;21830;p48"/>
                  <p:cNvSpPr/>
                  <p:nvPr/>
                </p:nvSpPr>
                <p:spPr>
                  <a:xfrm>
                    <a:off x="2092310" y="2186713"/>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1" name="Google Shape;21831;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2" name="Google Shape;21832;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3" name="Google Shape;21833;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4" name="Google Shape;21834;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5" name="Google Shape;21835;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6" name="Google Shape;21836;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7" name="Google Shape;21837;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8" name="Google Shape;21838;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9" name="Google Shape;21839;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0" name="Google Shape;21840;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1" name="Google Shape;21841;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2" name="Google Shape;21842;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3" name="Google Shape;21843;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844" name="Google Shape;21844;p48"/>
              <p:cNvSpPr/>
              <p:nvPr/>
            </p:nvSpPr>
            <p:spPr>
              <a:xfrm rot="-1945213">
                <a:off x="8144671" y="2715112"/>
                <a:ext cx="694000" cy="383370"/>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5" name="Google Shape;21845;p48"/>
              <p:cNvSpPr/>
              <p:nvPr/>
            </p:nvSpPr>
            <p:spPr>
              <a:xfrm rot="-1945032">
                <a:off x="7829533" y="4332290"/>
                <a:ext cx="393077" cy="217153"/>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6" name="Google Shape;21846;p48"/>
            <p:cNvGrpSpPr/>
            <p:nvPr/>
          </p:nvGrpSpPr>
          <p:grpSpPr>
            <a:xfrm>
              <a:off x="-773653" y="-92530"/>
              <a:ext cx="2738898" cy="4289227"/>
              <a:chOff x="-773653" y="-92530"/>
              <a:chExt cx="2738898" cy="4289227"/>
            </a:xfrm>
          </p:grpSpPr>
          <p:grpSp>
            <p:nvGrpSpPr>
              <p:cNvPr id="21847" name="Google Shape;21847;p48"/>
              <p:cNvGrpSpPr/>
              <p:nvPr/>
            </p:nvGrpSpPr>
            <p:grpSpPr>
              <a:xfrm rot="-9318850" flipH="1">
                <a:off x="-41914" y="1013412"/>
                <a:ext cx="1511047" cy="1603979"/>
                <a:chOff x="7805848" y="0"/>
                <a:chExt cx="1338162" cy="1420462"/>
              </a:xfrm>
            </p:grpSpPr>
            <p:grpSp>
              <p:nvGrpSpPr>
                <p:cNvPr id="21848" name="Google Shape;21848;p48"/>
                <p:cNvGrpSpPr/>
                <p:nvPr/>
              </p:nvGrpSpPr>
              <p:grpSpPr>
                <a:xfrm>
                  <a:off x="8368560" y="0"/>
                  <a:ext cx="775450" cy="710225"/>
                  <a:chOff x="2092310" y="847750"/>
                  <a:chExt cx="775450" cy="710225"/>
                </a:xfrm>
              </p:grpSpPr>
              <p:sp>
                <p:nvSpPr>
                  <p:cNvPr id="21849" name="Google Shape;21849;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0" name="Google Shape;21850;p4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1" name="Google Shape;21851;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2" name="Google Shape;21852;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3" name="Google Shape;21853;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4" name="Google Shape;21854;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5" name="Google Shape;21855;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6" name="Google Shape;21856;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7" name="Google Shape;21857;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8" name="Google Shape;21858;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9" name="Google Shape;21859;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0" name="Google Shape;21860;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1" name="Google Shape;21861;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2" name="Google Shape;21862;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3" name="Google Shape;21863;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4" name="Google Shape;21864;p48"/>
                <p:cNvGrpSpPr/>
                <p:nvPr/>
              </p:nvGrpSpPr>
              <p:grpSpPr>
                <a:xfrm rot="-5400000">
                  <a:off x="7773235" y="184387"/>
                  <a:ext cx="775450" cy="710225"/>
                  <a:chOff x="2092310" y="847750"/>
                  <a:chExt cx="775450" cy="710225"/>
                </a:xfrm>
              </p:grpSpPr>
              <p:sp>
                <p:nvSpPr>
                  <p:cNvPr id="21865" name="Google Shape;21865;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6" name="Google Shape;21866;p48"/>
                  <p:cNvSpPr/>
                  <p:nvPr/>
                </p:nvSpPr>
                <p:spPr>
                  <a:xfrm>
                    <a:off x="2092310" y="1174492"/>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7" name="Google Shape;21867;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8" name="Google Shape;21868;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9" name="Google Shape;21869;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0" name="Google Shape;21870;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1" name="Google Shape;21871;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2" name="Google Shape;21872;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3" name="Google Shape;21873;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4" name="Google Shape;21874;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5" name="Google Shape;21875;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6" name="Google Shape;21876;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7" name="Google Shape;21877;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8" name="Google Shape;21878;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9" name="Google Shape;21879;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0" name="Google Shape;21880;p48"/>
                <p:cNvGrpSpPr/>
                <p:nvPr/>
              </p:nvGrpSpPr>
              <p:grpSpPr>
                <a:xfrm rot="10800000" flipH="1">
                  <a:off x="8055516" y="710237"/>
                  <a:ext cx="977894" cy="710225"/>
                  <a:chOff x="1889866" y="847750"/>
                  <a:chExt cx="977894" cy="710225"/>
                </a:xfrm>
              </p:grpSpPr>
              <p:sp>
                <p:nvSpPr>
                  <p:cNvPr id="21881" name="Google Shape;21881;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2" name="Google Shape;21882;p48"/>
                  <p:cNvSpPr/>
                  <p:nvPr/>
                </p:nvSpPr>
                <p:spPr>
                  <a:xfrm>
                    <a:off x="1889866" y="904566"/>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3" name="Google Shape;21883;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4" name="Google Shape;21884;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5" name="Google Shape;21885;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6" name="Google Shape;21886;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7" name="Google Shape;21887;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8" name="Google Shape;21888;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9" name="Google Shape;21889;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0" name="Google Shape;21890;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1" name="Google Shape;21891;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2" name="Google Shape;21892;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3" name="Google Shape;21893;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4" name="Google Shape;21894;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5" name="Google Shape;21895;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96" name="Google Shape;21896;p48"/>
              <p:cNvGrpSpPr/>
              <p:nvPr/>
            </p:nvGrpSpPr>
            <p:grpSpPr>
              <a:xfrm rot="-9318850" flipH="1">
                <a:off x="-507754" y="2350472"/>
                <a:ext cx="1511047" cy="1603979"/>
                <a:chOff x="7805848" y="0"/>
                <a:chExt cx="1338162" cy="1420462"/>
              </a:xfrm>
            </p:grpSpPr>
            <p:grpSp>
              <p:nvGrpSpPr>
                <p:cNvPr id="21897" name="Google Shape;21897;p48"/>
                <p:cNvGrpSpPr/>
                <p:nvPr/>
              </p:nvGrpSpPr>
              <p:grpSpPr>
                <a:xfrm>
                  <a:off x="8368560" y="0"/>
                  <a:ext cx="775450" cy="710225"/>
                  <a:chOff x="2092310" y="847750"/>
                  <a:chExt cx="775450" cy="710225"/>
                </a:xfrm>
              </p:grpSpPr>
              <p:sp>
                <p:nvSpPr>
                  <p:cNvPr id="21898" name="Google Shape;21898;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9" name="Google Shape;21899;p4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0" name="Google Shape;21900;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1" name="Google Shape;21901;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2" name="Google Shape;21902;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3" name="Google Shape;21903;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4" name="Google Shape;21904;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5" name="Google Shape;21905;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6" name="Google Shape;21906;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7" name="Google Shape;21907;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8" name="Google Shape;21908;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9" name="Google Shape;21909;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0" name="Google Shape;21910;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1" name="Google Shape;21911;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2" name="Google Shape;21912;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3" name="Google Shape;21913;p48"/>
                <p:cNvGrpSpPr/>
                <p:nvPr/>
              </p:nvGrpSpPr>
              <p:grpSpPr>
                <a:xfrm rot="-5400000">
                  <a:off x="7773235" y="184387"/>
                  <a:ext cx="775450" cy="710225"/>
                  <a:chOff x="2092310" y="847750"/>
                  <a:chExt cx="775450" cy="710225"/>
                </a:xfrm>
              </p:grpSpPr>
              <p:sp>
                <p:nvSpPr>
                  <p:cNvPr id="21914" name="Google Shape;21914;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5" name="Google Shape;21915;p4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6" name="Google Shape;21916;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7" name="Google Shape;21917;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8" name="Google Shape;21918;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9" name="Google Shape;21919;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0" name="Google Shape;21920;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1" name="Google Shape;21921;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2" name="Google Shape;21922;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3" name="Google Shape;21923;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4" name="Google Shape;21924;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5" name="Google Shape;21925;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6" name="Google Shape;21926;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7" name="Google Shape;21927;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8" name="Google Shape;21928;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9" name="Google Shape;21929;p48"/>
                <p:cNvGrpSpPr/>
                <p:nvPr/>
              </p:nvGrpSpPr>
              <p:grpSpPr>
                <a:xfrm rot="10800000" flipH="1">
                  <a:off x="8257960" y="710237"/>
                  <a:ext cx="775450" cy="710225"/>
                  <a:chOff x="2092310" y="847750"/>
                  <a:chExt cx="775450" cy="710225"/>
                </a:xfrm>
              </p:grpSpPr>
              <p:sp>
                <p:nvSpPr>
                  <p:cNvPr id="21930" name="Google Shape;21930;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1" name="Google Shape;21931;p4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2" name="Google Shape;21932;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3" name="Google Shape;21933;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4" name="Google Shape;21934;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5" name="Google Shape;21935;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6" name="Google Shape;21936;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7" name="Google Shape;21937;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8" name="Google Shape;21938;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9" name="Google Shape;21939;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0" name="Google Shape;21940;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1" name="Google Shape;21941;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2" name="Google Shape;21942;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3" name="Google Shape;21943;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4" name="Google Shape;21944;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45" name="Google Shape;21945;p48"/>
              <p:cNvGrpSpPr/>
              <p:nvPr/>
            </p:nvGrpSpPr>
            <p:grpSpPr>
              <a:xfrm rot="6377256" flipH="1">
                <a:off x="227988" y="55610"/>
                <a:ext cx="1511080" cy="1604014"/>
                <a:chOff x="7805848" y="0"/>
                <a:chExt cx="1338162" cy="1420462"/>
              </a:xfrm>
            </p:grpSpPr>
            <p:grpSp>
              <p:nvGrpSpPr>
                <p:cNvPr id="21946" name="Google Shape;21946;p48"/>
                <p:cNvGrpSpPr/>
                <p:nvPr/>
              </p:nvGrpSpPr>
              <p:grpSpPr>
                <a:xfrm>
                  <a:off x="8368560" y="0"/>
                  <a:ext cx="775450" cy="710225"/>
                  <a:chOff x="2092310" y="847750"/>
                  <a:chExt cx="775450" cy="710225"/>
                </a:xfrm>
              </p:grpSpPr>
              <p:sp>
                <p:nvSpPr>
                  <p:cNvPr id="21947" name="Google Shape;21947;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8" name="Google Shape;21948;p4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9" name="Google Shape;21949;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0" name="Google Shape;21950;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1" name="Google Shape;21951;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2" name="Google Shape;21952;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3" name="Google Shape;21953;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4" name="Google Shape;21954;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5" name="Google Shape;21955;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6" name="Google Shape;21956;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7" name="Google Shape;21957;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8" name="Google Shape;21958;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9" name="Google Shape;21959;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0" name="Google Shape;21960;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1" name="Google Shape;21961;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2" name="Google Shape;21962;p48"/>
                <p:cNvGrpSpPr/>
                <p:nvPr/>
              </p:nvGrpSpPr>
              <p:grpSpPr>
                <a:xfrm rot="-5400000">
                  <a:off x="7773235" y="184387"/>
                  <a:ext cx="775450" cy="710225"/>
                  <a:chOff x="2092310" y="847750"/>
                  <a:chExt cx="775450" cy="710225"/>
                </a:xfrm>
              </p:grpSpPr>
              <p:sp>
                <p:nvSpPr>
                  <p:cNvPr id="21963" name="Google Shape;21963;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4" name="Google Shape;21964;p48"/>
                  <p:cNvSpPr/>
                  <p:nvPr/>
                </p:nvSpPr>
                <p:spPr>
                  <a:xfrm>
                    <a:off x="2092310" y="1174492"/>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5" name="Google Shape;21965;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6" name="Google Shape;21966;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7" name="Google Shape;21967;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8" name="Google Shape;21968;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9" name="Google Shape;21969;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0" name="Google Shape;21970;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1" name="Google Shape;21971;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2" name="Google Shape;21972;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3" name="Google Shape;21973;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4" name="Google Shape;21974;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5" name="Google Shape;21975;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6" name="Google Shape;21976;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7" name="Google Shape;21977;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8" name="Google Shape;21978;p48"/>
                <p:cNvGrpSpPr/>
                <p:nvPr/>
              </p:nvGrpSpPr>
              <p:grpSpPr>
                <a:xfrm rot="10800000" flipH="1">
                  <a:off x="8055516" y="710237"/>
                  <a:ext cx="977894" cy="710225"/>
                  <a:chOff x="1889866" y="847750"/>
                  <a:chExt cx="977894" cy="710225"/>
                </a:xfrm>
              </p:grpSpPr>
              <p:sp>
                <p:nvSpPr>
                  <p:cNvPr id="21979" name="Google Shape;21979;p4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0" name="Google Shape;21980;p48"/>
                  <p:cNvSpPr/>
                  <p:nvPr/>
                </p:nvSpPr>
                <p:spPr>
                  <a:xfrm>
                    <a:off x="1889866" y="904566"/>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1" name="Google Shape;21981;p4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2" name="Google Shape;21982;p4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3" name="Google Shape;21983;p4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4" name="Google Shape;21984;p4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5" name="Google Shape;21985;p4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6" name="Google Shape;21986;p4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7" name="Google Shape;21987;p4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8" name="Google Shape;21988;p4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9" name="Google Shape;21989;p4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0" name="Google Shape;21990;p4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1" name="Google Shape;21991;p4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2" name="Google Shape;21992;p4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3" name="Google Shape;21993;p4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94" name="Google Shape;21994;p48"/>
              <p:cNvSpPr/>
              <p:nvPr/>
            </p:nvSpPr>
            <p:spPr>
              <a:xfrm rot="-2700000">
                <a:off x="1269657" y="538670"/>
                <a:ext cx="464099" cy="465025"/>
              </a:xfrm>
              <a:custGeom>
                <a:avLst/>
                <a:gdLst/>
                <a:ahLst/>
                <a:cxnLst/>
                <a:rect l="l" t="t" r="r" b="b"/>
                <a:pathLst>
                  <a:path w="18056" h="18092" extrusionOk="0">
                    <a:moveTo>
                      <a:pt x="6695" y="1472"/>
                    </a:moveTo>
                    <a:cubicBezTo>
                      <a:pt x="6713" y="1486"/>
                      <a:pt x="6734" y="1495"/>
                      <a:pt x="6757" y="1495"/>
                    </a:cubicBezTo>
                    <a:cubicBezTo>
                      <a:pt x="6764" y="1495"/>
                      <a:pt x="6771" y="1494"/>
                      <a:pt x="6778" y="1492"/>
                    </a:cubicBezTo>
                    <a:cubicBezTo>
                      <a:pt x="6751" y="1486"/>
                      <a:pt x="6723" y="1479"/>
                      <a:pt x="6695" y="1472"/>
                    </a:cubicBezTo>
                    <a:close/>
                    <a:moveTo>
                      <a:pt x="13763" y="3827"/>
                    </a:moveTo>
                    <a:lnTo>
                      <a:pt x="13763" y="3827"/>
                    </a:lnTo>
                    <a:cubicBezTo>
                      <a:pt x="14709" y="4623"/>
                      <a:pt x="15616" y="5469"/>
                      <a:pt x="16535" y="6265"/>
                    </a:cubicBezTo>
                    <a:lnTo>
                      <a:pt x="14104" y="4106"/>
                    </a:lnTo>
                    <a:cubicBezTo>
                      <a:pt x="14006" y="3995"/>
                      <a:pt x="13890" y="3903"/>
                      <a:pt x="13763" y="3827"/>
                    </a:cubicBezTo>
                    <a:close/>
                    <a:moveTo>
                      <a:pt x="3092" y="0"/>
                    </a:moveTo>
                    <a:cubicBezTo>
                      <a:pt x="2894" y="0"/>
                      <a:pt x="2699" y="26"/>
                      <a:pt x="2493" y="64"/>
                    </a:cubicBezTo>
                    <a:cubicBezTo>
                      <a:pt x="2067" y="185"/>
                      <a:pt x="1702" y="459"/>
                      <a:pt x="1429" y="824"/>
                    </a:cubicBezTo>
                    <a:cubicBezTo>
                      <a:pt x="547" y="1918"/>
                      <a:pt x="274" y="3377"/>
                      <a:pt x="760" y="4714"/>
                    </a:cubicBezTo>
                    <a:cubicBezTo>
                      <a:pt x="882" y="4988"/>
                      <a:pt x="942" y="5261"/>
                      <a:pt x="882" y="5565"/>
                    </a:cubicBezTo>
                    <a:cubicBezTo>
                      <a:pt x="790" y="5778"/>
                      <a:pt x="638" y="5961"/>
                      <a:pt x="486" y="6113"/>
                    </a:cubicBezTo>
                    <a:cubicBezTo>
                      <a:pt x="0" y="6751"/>
                      <a:pt x="334" y="7663"/>
                      <a:pt x="730" y="8392"/>
                    </a:cubicBezTo>
                    <a:cubicBezTo>
                      <a:pt x="1672" y="10064"/>
                      <a:pt x="2888" y="11614"/>
                      <a:pt x="4316" y="12921"/>
                    </a:cubicBezTo>
                    <a:cubicBezTo>
                      <a:pt x="5684" y="14076"/>
                      <a:pt x="7113" y="15170"/>
                      <a:pt x="8663" y="16113"/>
                    </a:cubicBezTo>
                    <a:cubicBezTo>
                      <a:pt x="9392" y="16660"/>
                      <a:pt x="10183" y="17116"/>
                      <a:pt x="11034" y="17511"/>
                    </a:cubicBezTo>
                    <a:cubicBezTo>
                      <a:pt x="11917" y="17881"/>
                      <a:pt x="12853" y="18091"/>
                      <a:pt x="13818" y="18091"/>
                    </a:cubicBezTo>
                    <a:cubicBezTo>
                      <a:pt x="13882" y="18091"/>
                      <a:pt x="13947" y="18090"/>
                      <a:pt x="14013" y="18088"/>
                    </a:cubicBezTo>
                    <a:cubicBezTo>
                      <a:pt x="15259" y="18088"/>
                      <a:pt x="16596" y="17724"/>
                      <a:pt x="17326" y="16721"/>
                    </a:cubicBezTo>
                    <a:cubicBezTo>
                      <a:pt x="17842" y="15930"/>
                      <a:pt x="18055" y="14958"/>
                      <a:pt x="17873" y="14015"/>
                    </a:cubicBezTo>
                    <a:cubicBezTo>
                      <a:pt x="17690" y="13104"/>
                      <a:pt x="17386" y="12192"/>
                      <a:pt x="16931" y="11371"/>
                    </a:cubicBezTo>
                    <a:cubicBezTo>
                      <a:pt x="15715" y="8848"/>
                      <a:pt x="14225" y="6265"/>
                      <a:pt x="11824" y="4836"/>
                    </a:cubicBezTo>
                    <a:cubicBezTo>
                      <a:pt x="11034" y="4380"/>
                      <a:pt x="10213" y="4015"/>
                      <a:pt x="9362" y="3772"/>
                    </a:cubicBezTo>
                    <a:cubicBezTo>
                      <a:pt x="8799" y="3591"/>
                      <a:pt x="8183" y="3442"/>
                      <a:pt x="7589" y="3442"/>
                    </a:cubicBezTo>
                    <a:cubicBezTo>
                      <a:pt x="7189" y="3442"/>
                      <a:pt x="6799" y="3509"/>
                      <a:pt x="6444" y="3681"/>
                    </a:cubicBezTo>
                    <a:cubicBezTo>
                      <a:pt x="5228" y="4258"/>
                      <a:pt x="4803" y="5900"/>
                      <a:pt x="5167" y="7207"/>
                    </a:cubicBezTo>
                    <a:cubicBezTo>
                      <a:pt x="5563" y="8483"/>
                      <a:pt x="6505" y="9547"/>
                      <a:pt x="7447" y="10489"/>
                    </a:cubicBezTo>
                    <a:cubicBezTo>
                      <a:pt x="8055" y="11097"/>
                      <a:pt x="8693" y="11645"/>
                      <a:pt x="9392" y="12161"/>
                    </a:cubicBezTo>
                    <a:cubicBezTo>
                      <a:pt x="9879" y="12556"/>
                      <a:pt x="10456" y="12800"/>
                      <a:pt x="11095" y="12921"/>
                    </a:cubicBezTo>
                    <a:cubicBezTo>
                      <a:pt x="11207" y="12944"/>
                      <a:pt x="11320" y="12955"/>
                      <a:pt x="11434" y="12955"/>
                    </a:cubicBezTo>
                    <a:cubicBezTo>
                      <a:pt x="11932" y="12955"/>
                      <a:pt x="12425" y="12740"/>
                      <a:pt x="12797" y="12344"/>
                    </a:cubicBezTo>
                    <a:cubicBezTo>
                      <a:pt x="13192" y="11797"/>
                      <a:pt x="13253" y="11067"/>
                      <a:pt x="12979" y="10459"/>
                    </a:cubicBezTo>
                    <a:cubicBezTo>
                      <a:pt x="12706" y="9851"/>
                      <a:pt x="12250" y="9334"/>
                      <a:pt x="11672" y="8970"/>
                    </a:cubicBezTo>
                    <a:cubicBezTo>
                      <a:pt x="11464" y="8824"/>
                      <a:pt x="11213" y="8692"/>
                      <a:pt x="10978" y="8692"/>
                    </a:cubicBezTo>
                    <a:cubicBezTo>
                      <a:pt x="10870" y="8692"/>
                      <a:pt x="10765" y="8720"/>
                      <a:pt x="10669" y="8787"/>
                    </a:cubicBezTo>
                    <a:cubicBezTo>
                      <a:pt x="11050" y="8289"/>
                      <a:pt x="10526" y="7508"/>
                      <a:pt x="9916" y="7508"/>
                    </a:cubicBezTo>
                    <a:cubicBezTo>
                      <a:pt x="9893" y="7508"/>
                      <a:pt x="9871" y="7509"/>
                      <a:pt x="9848" y="7511"/>
                    </a:cubicBezTo>
                    <a:cubicBezTo>
                      <a:pt x="9210" y="7632"/>
                      <a:pt x="8784" y="8210"/>
                      <a:pt x="8845" y="8879"/>
                    </a:cubicBezTo>
                    <a:cubicBezTo>
                      <a:pt x="8936" y="9517"/>
                      <a:pt x="9301" y="10064"/>
                      <a:pt x="9848" y="10398"/>
                    </a:cubicBezTo>
                    <a:cubicBezTo>
                      <a:pt x="10046" y="10550"/>
                      <a:pt x="10327" y="10649"/>
                      <a:pt x="10574" y="10649"/>
                    </a:cubicBezTo>
                    <a:cubicBezTo>
                      <a:pt x="10821" y="10649"/>
                      <a:pt x="11034" y="10550"/>
                      <a:pt x="11095" y="10307"/>
                    </a:cubicBezTo>
                    <a:cubicBezTo>
                      <a:pt x="11216" y="9973"/>
                      <a:pt x="10882" y="9669"/>
                      <a:pt x="10578" y="9456"/>
                    </a:cubicBezTo>
                    <a:cubicBezTo>
                      <a:pt x="10766" y="9369"/>
                      <a:pt x="10961" y="9329"/>
                      <a:pt x="11152" y="9329"/>
                    </a:cubicBezTo>
                    <a:cubicBezTo>
                      <a:pt x="11762" y="9329"/>
                      <a:pt x="12331" y="9743"/>
                      <a:pt x="12493" y="10368"/>
                    </a:cubicBezTo>
                    <a:cubicBezTo>
                      <a:pt x="12706" y="11219"/>
                      <a:pt x="12128" y="12040"/>
                      <a:pt x="11247" y="12100"/>
                    </a:cubicBezTo>
                    <a:cubicBezTo>
                      <a:pt x="11209" y="12103"/>
                      <a:pt x="11172" y="12105"/>
                      <a:pt x="11136" y="12105"/>
                    </a:cubicBezTo>
                    <a:cubicBezTo>
                      <a:pt x="10422" y="12105"/>
                      <a:pt x="9791" y="11557"/>
                      <a:pt x="9271" y="11037"/>
                    </a:cubicBezTo>
                    <a:cubicBezTo>
                      <a:pt x="8268" y="10125"/>
                      <a:pt x="7356" y="9122"/>
                      <a:pt x="6535" y="8027"/>
                    </a:cubicBezTo>
                    <a:cubicBezTo>
                      <a:pt x="6201" y="7632"/>
                      <a:pt x="5988" y="7116"/>
                      <a:pt x="5958" y="6568"/>
                    </a:cubicBezTo>
                    <a:cubicBezTo>
                      <a:pt x="5958" y="5657"/>
                      <a:pt x="6839" y="4897"/>
                      <a:pt x="7751" y="4745"/>
                    </a:cubicBezTo>
                    <a:cubicBezTo>
                      <a:pt x="7880" y="4728"/>
                      <a:pt x="8009" y="4719"/>
                      <a:pt x="8137" y="4719"/>
                    </a:cubicBezTo>
                    <a:cubicBezTo>
                      <a:pt x="8919" y="4719"/>
                      <a:pt x="9691" y="5018"/>
                      <a:pt x="10395" y="5383"/>
                    </a:cubicBezTo>
                    <a:cubicBezTo>
                      <a:pt x="13982" y="7328"/>
                      <a:pt x="16383" y="10885"/>
                      <a:pt x="16809" y="14958"/>
                    </a:cubicBezTo>
                    <a:cubicBezTo>
                      <a:pt x="16870" y="15262"/>
                      <a:pt x="16809" y="15626"/>
                      <a:pt x="16596" y="15900"/>
                    </a:cubicBezTo>
                    <a:cubicBezTo>
                      <a:pt x="16231" y="16295"/>
                      <a:pt x="15563" y="16082"/>
                      <a:pt x="15046" y="16295"/>
                    </a:cubicBezTo>
                    <a:cubicBezTo>
                      <a:pt x="14833" y="16417"/>
                      <a:pt x="14681" y="16599"/>
                      <a:pt x="14438" y="16721"/>
                    </a:cubicBezTo>
                    <a:cubicBezTo>
                      <a:pt x="14238" y="16838"/>
                      <a:pt x="14010" y="16883"/>
                      <a:pt x="13773" y="16883"/>
                    </a:cubicBezTo>
                    <a:cubicBezTo>
                      <a:pt x="13398" y="16883"/>
                      <a:pt x="12998" y="16771"/>
                      <a:pt x="12645" y="16660"/>
                    </a:cubicBezTo>
                    <a:cubicBezTo>
                      <a:pt x="8207" y="15110"/>
                      <a:pt x="3982" y="12404"/>
                      <a:pt x="1702" y="8301"/>
                    </a:cubicBezTo>
                    <a:cubicBezTo>
                      <a:pt x="2341" y="7632"/>
                      <a:pt x="2432" y="6629"/>
                      <a:pt x="1915" y="5869"/>
                    </a:cubicBezTo>
                    <a:cubicBezTo>
                      <a:pt x="2249" y="5413"/>
                      <a:pt x="1885" y="4775"/>
                      <a:pt x="1763" y="4228"/>
                    </a:cubicBezTo>
                    <a:cubicBezTo>
                      <a:pt x="1520" y="3103"/>
                      <a:pt x="2371" y="1979"/>
                      <a:pt x="3404" y="1523"/>
                    </a:cubicBezTo>
                    <a:cubicBezTo>
                      <a:pt x="3902" y="1324"/>
                      <a:pt x="4433" y="1244"/>
                      <a:pt x="4970" y="1244"/>
                    </a:cubicBezTo>
                    <a:cubicBezTo>
                      <a:pt x="5551" y="1244"/>
                      <a:pt x="6138" y="1337"/>
                      <a:pt x="6695" y="1472"/>
                    </a:cubicBezTo>
                    <a:lnTo>
                      <a:pt x="6695" y="1472"/>
                    </a:lnTo>
                    <a:cubicBezTo>
                      <a:pt x="6610" y="1404"/>
                      <a:pt x="6598" y="1200"/>
                      <a:pt x="6718" y="1128"/>
                    </a:cubicBezTo>
                    <a:cubicBezTo>
                      <a:pt x="6794" y="1097"/>
                      <a:pt x="6877" y="1082"/>
                      <a:pt x="6961" y="1082"/>
                    </a:cubicBezTo>
                    <a:cubicBezTo>
                      <a:pt x="7044" y="1082"/>
                      <a:pt x="7128" y="1097"/>
                      <a:pt x="7204" y="1128"/>
                    </a:cubicBezTo>
                    <a:cubicBezTo>
                      <a:pt x="9180" y="1796"/>
                      <a:pt x="11003" y="2830"/>
                      <a:pt x="12614" y="4167"/>
                    </a:cubicBezTo>
                    <a:cubicBezTo>
                      <a:pt x="12557" y="3852"/>
                      <a:pt x="12905" y="3618"/>
                      <a:pt x="13226" y="3618"/>
                    </a:cubicBezTo>
                    <a:cubicBezTo>
                      <a:pt x="13245" y="3618"/>
                      <a:pt x="13264" y="3618"/>
                      <a:pt x="13283" y="3620"/>
                    </a:cubicBezTo>
                    <a:cubicBezTo>
                      <a:pt x="13448" y="3670"/>
                      <a:pt x="13612" y="3737"/>
                      <a:pt x="13763" y="3827"/>
                    </a:cubicBezTo>
                    <a:lnTo>
                      <a:pt x="13763" y="3827"/>
                    </a:lnTo>
                    <a:cubicBezTo>
                      <a:pt x="12143" y="2465"/>
                      <a:pt x="10408" y="1247"/>
                      <a:pt x="8298" y="672"/>
                    </a:cubicBezTo>
                    <a:cubicBezTo>
                      <a:pt x="6718" y="307"/>
                      <a:pt x="5076" y="64"/>
                      <a:pt x="3465" y="33"/>
                    </a:cubicBezTo>
                    <a:cubicBezTo>
                      <a:pt x="3337" y="10"/>
                      <a:pt x="3214" y="0"/>
                      <a:pt x="30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5" name="Google Shape;21995;p48"/>
              <p:cNvSpPr/>
              <p:nvPr/>
            </p:nvSpPr>
            <p:spPr>
              <a:xfrm rot="1591804" flipH="1">
                <a:off x="669263" y="1653883"/>
                <a:ext cx="393068" cy="217146"/>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20">
    <p:spTree>
      <p:nvGrpSpPr>
        <p:cNvPr id="1" name="Shape 21996"/>
        <p:cNvGrpSpPr/>
        <p:nvPr/>
      </p:nvGrpSpPr>
      <p:grpSpPr>
        <a:xfrm>
          <a:off x="0" y="0"/>
          <a:ext cx="0" cy="0"/>
          <a:chOff x="0" y="0"/>
          <a:chExt cx="0" cy="0"/>
        </a:xfrm>
      </p:grpSpPr>
      <p:grpSp>
        <p:nvGrpSpPr>
          <p:cNvPr id="21997" name="Google Shape;21997;p49"/>
          <p:cNvGrpSpPr/>
          <p:nvPr/>
        </p:nvGrpSpPr>
        <p:grpSpPr>
          <a:xfrm>
            <a:off x="176625" y="110350"/>
            <a:ext cx="8790774" cy="4922811"/>
            <a:chOff x="131600" y="118425"/>
            <a:chExt cx="8790774" cy="4922811"/>
          </a:xfrm>
        </p:grpSpPr>
        <p:sp>
          <p:nvSpPr>
            <p:cNvPr id="21998" name="Google Shape;21998;p49"/>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99" name="Google Shape;21999;p49"/>
            <p:cNvGrpSpPr/>
            <p:nvPr/>
          </p:nvGrpSpPr>
          <p:grpSpPr>
            <a:xfrm>
              <a:off x="131600" y="1884558"/>
              <a:ext cx="2122449" cy="3112715"/>
              <a:chOff x="131600" y="1884558"/>
              <a:chExt cx="2122449" cy="3112715"/>
            </a:xfrm>
          </p:grpSpPr>
          <p:sp>
            <p:nvSpPr>
              <p:cNvPr id="22000" name="Google Shape;22000;p49"/>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1" name="Google Shape;22001;p49"/>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2" name="Google Shape;22002;p49"/>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3" name="Google Shape;22003;p49"/>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4" name="Google Shape;22004;p49"/>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5" name="Google Shape;22005;p49"/>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6" name="Google Shape;22006;p49"/>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7" name="Google Shape;22007;p49"/>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8" name="Google Shape;22008;p49"/>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9" name="Google Shape;22009;p49"/>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0" name="Google Shape;22010;p49"/>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1" name="Google Shape;22011;p49"/>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2" name="Google Shape;22012;p49"/>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3" name="Google Shape;22013;p49"/>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4" name="Google Shape;22014;p49"/>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5" name="Google Shape;22015;p49"/>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6" name="Google Shape;22016;p49"/>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7" name="Google Shape;22017;p49"/>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8" name="Google Shape;22018;p49"/>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9" name="Google Shape;22019;p49"/>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0" name="Google Shape;22020;p49"/>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1" name="Google Shape;22021;p49"/>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2" name="Google Shape;22022;p49"/>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3" name="Google Shape;22023;p49"/>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4" name="Google Shape;22024;p49"/>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5" name="Google Shape;22025;p49"/>
            <p:cNvGrpSpPr/>
            <p:nvPr/>
          </p:nvGrpSpPr>
          <p:grpSpPr>
            <a:xfrm flipH="1">
              <a:off x="2342550" y="2567965"/>
              <a:ext cx="3964145" cy="1455821"/>
              <a:chOff x="3233388" y="140740"/>
              <a:chExt cx="3964145" cy="1455821"/>
            </a:xfrm>
          </p:grpSpPr>
          <p:sp>
            <p:nvSpPr>
              <p:cNvPr id="22026" name="Google Shape;22026;p4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7" name="Google Shape;22027;p4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8" name="Google Shape;22028;p4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9" name="Google Shape;22029;p4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0" name="Google Shape;22030;p4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1" name="Google Shape;22031;p4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2" name="Google Shape;22032;p4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3" name="Google Shape;22033;p4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4" name="Google Shape;22034;p4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5" name="Google Shape;22035;p49"/>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6" name="Google Shape;22036;p4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7" name="Google Shape;22037;p4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8" name="Google Shape;22038;p4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9" name="Google Shape;22039;p4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0" name="Google Shape;22040;p4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1" name="Google Shape;22041;p4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2" name="Google Shape;22042;p4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3" name="Google Shape;22043;p4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4" name="Google Shape;22044;p4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5" name="Google Shape;22045;p4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6" name="Google Shape;22046;p4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7" name="Google Shape;22047;p4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8" name="Google Shape;22048;p4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9" name="Google Shape;22049;p4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0" name="Google Shape;22050;p4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1" name="Google Shape;22051;p4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2" name="Google Shape;22052;p49"/>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3" name="Google Shape;22053;p49"/>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4" name="Google Shape;22054;p49"/>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5" name="Google Shape;22055;p49"/>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6" name="Google Shape;22056;p49"/>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7" name="Google Shape;22057;p49"/>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8" name="Google Shape;22058;p49"/>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9" name="Google Shape;22059;p49"/>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0" name="Google Shape;22060;p49"/>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1" name="Google Shape;22061;p49"/>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2" name="Google Shape;22062;p49"/>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3" name="Google Shape;22063;p49"/>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4" name="Google Shape;22064;p49"/>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5" name="Google Shape;22065;p49"/>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6" name="Google Shape;22066;p49"/>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7" name="Google Shape;22067;p49"/>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8" name="Google Shape;22068;p49"/>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9" name="Google Shape;22069;p49"/>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0" name="Google Shape;22070;p49"/>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1" name="Google Shape;22071;p49"/>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2" name="Google Shape;22072;p49"/>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3" name="Google Shape;22073;p49"/>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4" name="Google Shape;22074;p49"/>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5" name="Google Shape;22075;p49"/>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6" name="Google Shape;22076;p49"/>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7" name="Google Shape;22077;p49"/>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8" name="Google Shape;22078;p49"/>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9" name="Google Shape;22079;p49"/>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0" name="Google Shape;22080;p49"/>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1" name="Google Shape;22081;p49"/>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2" name="Google Shape;22082;p49"/>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3" name="Google Shape;22083;p49"/>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4" name="Google Shape;22084;p49"/>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5" name="Google Shape;22085;p49"/>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6" name="Google Shape;22086;p49"/>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7" name="Google Shape;22087;p49"/>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8" name="Google Shape;22088;p49"/>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9" name="Google Shape;22089;p49"/>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0" name="Google Shape;22090;p49"/>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1" name="Google Shape;22091;p49"/>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2" name="Google Shape;22092;p49"/>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3" name="Google Shape;22093;p49"/>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4" name="Google Shape;22094;p49"/>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5" name="Google Shape;22095;p49"/>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6" name="Google Shape;22096;p49"/>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7" name="Google Shape;22097;p49"/>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8" name="Google Shape;22098;p49"/>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9" name="Google Shape;22099;p49"/>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0" name="Google Shape;22100;p49"/>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1" name="Google Shape;22101;p49"/>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2" name="Google Shape;22102;p49"/>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3" name="Google Shape;22103;p49"/>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4" name="Google Shape;22104;p49"/>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5" name="Google Shape;22105;p49"/>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6" name="Google Shape;22106;p49"/>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7" name="Google Shape;22107;p49"/>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8" name="Google Shape;22108;p49"/>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9" name="Google Shape;22109;p49"/>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0" name="Google Shape;22110;p49"/>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1" name="Google Shape;22111;p49"/>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2" name="Google Shape;22112;p49"/>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3" name="Google Shape;22113;p49"/>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4" name="Google Shape;22114;p49"/>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5" name="Google Shape;22115;p49"/>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6" name="Google Shape;22116;p49"/>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7" name="Google Shape;22117;p49"/>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8" name="Google Shape;22118;p49"/>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9" name="Google Shape;22119;p49"/>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0" name="Google Shape;22120;p49"/>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1" name="Google Shape;22121;p49"/>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2" name="Google Shape;22122;p49"/>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3" name="Google Shape;22123;p49"/>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4" name="Google Shape;22124;p49"/>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5" name="Google Shape;22125;p49"/>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6" name="Google Shape;22126;p49"/>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7" name="Google Shape;22127;p49"/>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8" name="Google Shape;22128;p49"/>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9" name="Google Shape;22129;p49"/>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0" name="Google Shape;22130;p49"/>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1" name="Google Shape;22131;p49"/>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2" name="Google Shape;22132;p49"/>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3" name="Google Shape;22133;p49"/>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4" name="Google Shape;22134;p49"/>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5" name="Google Shape;22135;p49"/>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6" name="Google Shape;22136;p49"/>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7" name="Google Shape;22137;p49"/>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8" name="Google Shape;22138;p49"/>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9" name="Google Shape;22139;p49"/>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0" name="Google Shape;22140;p49"/>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1" name="Google Shape;22141;p49"/>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2" name="Google Shape;22142;p49"/>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3" name="Google Shape;22143;p49"/>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4" name="Google Shape;22144;p49"/>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5" name="Google Shape;22145;p49"/>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6" name="Google Shape;22146;p49"/>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7" name="Google Shape;22147;p49"/>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8" name="Google Shape;22148;p49"/>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9" name="Google Shape;22149;p49"/>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0" name="Google Shape;22150;p49"/>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1" name="Google Shape;22151;p49"/>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52" name="Google Shape;22152;p49"/>
            <p:cNvGrpSpPr/>
            <p:nvPr/>
          </p:nvGrpSpPr>
          <p:grpSpPr>
            <a:xfrm rot="5400000">
              <a:off x="6199788" y="1372590"/>
              <a:ext cx="3964145" cy="1455821"/>
              <a:chOff x="3233388" y="140740"/>
              <a:chExt cx="3964145" cy="1455821"/>
            </a:xfrm>
          </p:grpSpPr>
          <p:sp>
            <p:nvSpPr>
              <p:cNvPr id="22153" name="Google Shape;22153;p4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4" name="Google Shape;22154;p4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5" name="Google Shape;22155;p4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6" name="Google Shape;22156;p4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7" name="Google Shape;22157;p4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8" name="Google Shape;22158;p4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9" name="Google Shape;22159;p4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0" name="Google Shape;22160;p4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1" name="Google Shape;22161;p49"/>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2" name="Google Shape;22162;p4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3" name="Google Shape;22163;p4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4" name="Google Shape;22164;p4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5" name="Google Shape;22165;p4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6" name="Google Shape;22166;p4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7" name="Google Shape;22167;p4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8" name="Google Shape;22168;p4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9" name="Google Shape;22169;p4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0" name="Google Shape;22170;p4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1" name="Google Shape;22171;p4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2" name="Google Shape;22172;p4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3" name="Google Shape;22173;p4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4" name="Google Shape;22174;p4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5" name="Google Shape;22175;p4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6" name="Google Shape;22176;p4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7" name="Google Shape;22177;p4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8" name="Google Shape;22178;p4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9" name="Google Shape;22179;p49"/>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0" name="Google Shape;22180;p49"/>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1" name="Google Shape;22181;p49"/>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2" name="Google Shape;22182;p49"/>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3" name="Google Shape;22183;p49"/>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4" name="Google Shape;22184;p49"/>
            <p:cNvGrpSpPr/>
            <p:nvPr/>
          </p:nvGrpSpPr>
          <p:grpSpPr>
            <a:xfrm>
              <a:off x="234224" y="118425"/>
              <a:ext cx="3532446" cy="1609151"/>
              <a:chOff x="140599" y="118425"/>
              <a:chExt cx="3532446" cy="1609151"/>
            </a:xfrm>
          </p:grpSpPr>
          <p:sp>
            <p:nvSpPr>
              <p:cNvPr id="22185" name="Google Shape;22185;p49"/>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6" name="Google Shape;22186;p49"/>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7" name="Google Shape;22187;p49"/>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8" name="Google Shape;22188;p49"/>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9" name="Google Shape;22189;p49"/>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0" name="Google Shape;22190;p49"/>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1" name="Google Shape;22191;p49"/>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2" name="Google Shape;22192;p49"/>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3" name="Google Shape;22193;p49"/>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4" name="Google Shape;22194;p49"/>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5" name="Google Shape;22195;p49"/>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6" name="Google Shape;22196;p49"/>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7" name="Google Shape;22197;p49"/>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8" name="Google Shape;22198;p49"/>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9" name="Google Shape;22199;p49"/>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0" name="Google Shape;22200;p49"/>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1" name="Google Shape;22201;p49"/>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2" name="Google Shape;22202;p49"/>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3" name="Google Shape;22203;p49"/>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4" name="Google Shape;22204;p49"/>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5" name="Google Shape;22205;p49"/>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6" name="Google Shape;22206;p49"/>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7" name="Google Shape;22207;p49"/>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8" name="Google Shape;22208;p49"/>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9" name="Google Shape;22209;p49"/>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0" name="Google Shape;22210;p49"/>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1" name="Google Shape;22211;p49"/>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2" name="Google Shape;22212;p49"/>
            <p:cNvGrpSpPr/>
            <p:nvPr/>
          </p:nvGrpSpPr>
          <p:grpSpPr>
            <a:xfrm>
              <a:off x="3327013" y="140740"/>
              <a:ext cx="3964145" cy="1455821"/>
              <a:chOff x="3233388" y="140740"/>
              <a:chExt cx="3964145" cy="1455821"/>
            </a:xfrm>
          </p:grpSpPr>
          <p:sp>
            <p:nvSpPr>
              <p:cNvPr id="22213" name="Google Shape;22213;p49"/>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4" name="Google Shape;22214;p49"/>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5" name="Google Shape;22215;p49"/>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6" name="Google Shape;22216;p49"/>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7" name="Google Shape;22217;p49"/>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8" name="Google Shape;22218;p49"/>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9" name="Google Shape;22219;p49"/>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0" name="Google Shape;22220;p49"/>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1" name="Google Shape;22221;p49"/>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2" name="Google Shape;22222;p49"/>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3" name="Google Shape;22223;p49"/>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4" name="Google Shape;22224;p49"/>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5" name="Google Shape;22225;p49"/>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6" name="Google Shape;22226;p49"/>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7" name="Google Shape;22227;p49"/>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8" name="Google Shape;22228;p49"/>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9" name="Google Shape;22229;p49"/>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0" name="Google Shape;22230;p49"/>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1" name="Google Shape;22231;p49"/>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2" name="Google Shape;22232;p49"/>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3" name="Google Shape;22233;p49"/>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4" name="Google Shape;22234;p49"/>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5" name="Google Shape;22235;p49"/>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6" name="Google Shape;22236;p49"/>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7" name="Google Shape;22237;p49"/>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8" name="Google Shape;22238;p49"/>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239" name="Google Shape;22239;p49"/>
          <p:cNvSpPr txBox="1">
            <a:spLocks noGrp="1"/>
          </p:cNvSpPr>
          <p:nvPr>
            <p:ph type="title" hasCustomPrompt="1"/>
          </p:nvPr>
        </p:nvSpPr>
        <p:spPr>
          <a:xfrm>
            <a:off x="871044" y="804062"/>
            <a:ext cx="3504300" cy="80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240" name="Google Shape;22240;p49"/>
          <p:cNvSpPr txBox="1">
            <a:spLocks noGrp="1"/>
          </p:cNvSpPr>
          <p:nvPr>
            <p:ph type="subTitle" idx="1"/>
          </p:nvPr>
        </p:nvSpPr>
        <p:spPr>
          <a:xfrm>
            <a:off x="931194" y="1762562"/>
            <a:ext cx="3384000" cy="5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41" name="Google Shape;22241;p49"/>
          <p:cNvSpPr txBox="1">
            <a:spLocks noGrp="1"/>
          </p:cNvSpPr>
          <p:nvPr>
            <p:ph type="title" idx="2" hasCustomPrompt="1"/>
          </p:nvPr>
        </p:nvSpPr>
        <p:spPr>
          <a:xfrm>
            <a:off x="4770756" y="804049"/>
            <a:ext cx="3502200" cy="80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242" name="Google Shape;22242;p49"/>
          <p:cNvSpPr txBox="1">
            <a:spLocks noGrp="1"/>
          </p:cNvSpPr>
          <p:nvPr>
            <p:ph type="subTitle" idx="3"/>
          </p:nvPr>
        </p:nvSpPr>
        <p:spPr>
          <a:xfrm>
            <a:off x="4829856" y="1762562"/>
            <a:ext cx="3384000" cy="5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43" name="Google Shape;22243;p49"/>
          <p:cNvSpPr txBox="1">
            <a:spLocks noGrp="1"/>
          </p:cNvSpPr>
          <p:nvPr>
            <p:ph type="title" idx="4" hasCustomPrompt="1"/>
          </p:nvPr>
        </p:nvSpPr>
        <p:spPr>
          <a:xfrm>
            <a:off x="4770756" y="2809912"/>
            <a:ext cx="3502200" cy="80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244" name="Google Shape;22244;p49"/>
          <p:cNvSpPr txBox="1">
            <a:spLocks noGrp="1"/>
          </p:cNvSpPr>
          <p:nvPr>
            <p:ph type="subTitle" idx="5"/>
          </p:nvPr>
        </p:nvSpPr>
        <p:spPr>
          <a:xfrm>
            <a:off x="4829856" y="3769399"/>
            <a:ext cx="3384000" cy="5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45" name="Google Shape;22245;p49"/>
          <p:cNvSpPr txBox="1">
            <a:spLocks noGrp="1"/>
          </p:cNvSpPr>
          <p:nvPr>
            <p:ph type="title" idx="6" hasCustomPrompt="1"/>
          </p:nvPr>
        </p:nvSpPr>
        <p:spPr>
          <a:xfrm>
            <a:off x="872106" y="2809912"/>
            <a:ext cx="3502200" cy="80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246" name="Google Shape;22246;p49"/>
          <p:cNvSpPr txBox="1">
            <a:spLocks noGrp="1"/>
          </p:cNvSpPr>
          <p:nvPr>
            <p:ph type="subTitle" idx="7"/>
          </p:nvPr>
        </p:nvSpPr>
        <p:spPr>
          <a:xfrm>
            <a:off x="931206" y="3769399"/>
            <a:ext cx="3384000" cy="51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2247" name="Google Shape;22247;p49"/>
          <p:cNvGrpSpPr/>
          <p:nvPr/>
        </p:nvGrpSpPr>
        <p:grpSpPr>
          <a:xfrm>
            <a:off x="152388" y="4392067"/>
            <a:ext cx="342611" cy="568044"/>
            <a:chOff x="152388" y="4392067"/>
            <a:chExt cx="342611" cy="568044"/>
          </a:xfrm>
        </p:grpSpPr>
        <p:sp>
          <p:nvSpPr>
            <p:cNvPr id="22248" name="Google Shape;22248;p49"/>
            <p:cNvSpPr/>
            <p:nvPr/>
          </p:nvSpPr>
          <p:spPr>
            <a:xfrm flipH="1">
              <a:off x="152399" y="4899830"/>
              <a:ext cx="60065" cy="60281"/>
            </a:xfrm>
            <a:custGeom>
              <a:avLst/>
              <a:gdLst/>
              <a:ahLst/>
              <a:cxnLst/>
              <a:rect l="l" t="t" r="r" b="b"/>
              <a:pathLst>
                <a:path w="4737" h="4754" extrusionOk="0">
                  <a:moveTo>
                    <a:pt x="4174" y="0"/>
                  </a:moveTo>
                  <a:cubicBezTo>
                    <a:pt x="4123" y="0"/>
                    <a:pt x="4056" y="11"/>
                    <a:pt x="3968" y="36"/>
                  </a:cubicBezTo>
                  <a:cubicBezTo>
                    <a:pt x="3687" y="108"/>
                    <a:pt x="3438" y="253"/>
                    <a:pt x="3168" y="347"/>
                  </a:cubicBezTo>
                  <a:cubicBezTo>
                    <a:pt x="2797" y="475"/>
                    <a:pt x="2453" y="560"/>
                    <a:pt x="2099" y="560"/>
                  </a:cubicBezTo>
                  <a:cubicBezTo>
                    <a:pt x="1878" y="560"/>
                    <a:pt x="1652" y="527"/>
                    <a:pt x="1413" y="451"/>
                  </a:cubicBezTo>
                  <a:cubicBezTo>
                    <a:pt x="1039" y="336"/>
                    <a:pt x="686" y="170"/>
                    <a:pt x="301" y="77"/>
                  </a:cubicBezTo>
                  <a:cubicBezTo>
                    <a:pt x="270" y="66"/>
                    <a:pt x="229" y="66"/>
                    <a:pt x="197" y="66"/>
                  </a:cubicBezTo>
                  <a:cubicBezTo>
                    <a:pt x="104" y="87"/>
                    <a:pt x="62" y="202"/>
                    <a:pt x="62" y="295"/>
                  </a:cubicBezTo>
                  <a:cubicBezTo>
                    <a:pt x="114" y="918"/>
                    <a:pt x="426" y="1552"/>
                    <a:pt x="602" y="2155"/>
                  </a:cubicBezTo>
                  <a:cubicBezTo>
                    <a:pt x="623" y="2248"/>
                    <a:pt x="654" y="2342"/>
                    <a:pt x="654" y="2435"/>
                  </a:cubicBezTo>
                  <a:cubicBezTo>
                    <a:pt x="665" y="2632"/>
                    <a:pt x="561" y="2808"/>
                    <a:pt x="519" y="2995"/>
                  </a:cubicBezTo>
                  <a:cubicBezTo>
                    <a:pt x="405" y="3494"/>
                    <a:pt x="291" y="3930"/>
                    <a:pt x="72" y="4398"/>
                  </a:cubicBezTo>
                  <a:cubicBezTo>
                    <a:pt x="42" y="4481"/>
                    <a:pt x="0" y="4585"/>
                    <a:pt x="52" y="4657"/>
                  </a:cubicBezTo>
                  <a:cubicBezTo>
                    <a:pt x="97" y="4726"/>
                    <a:pt x="160" y="4753"/>
                    <a:pt x="232" y="4753"/>
                  </a:cubicBezTo>
                  <a:cubicBezTo>
                    <a:pt x="442" y="4753"/>
                    <a:pt x="725" y="4522"/>
                    <a:pt x="841" y="4429"/>
                  </a:cubicBezTo>
                  <a:cubicBezTo>
                    <a:pt x="1153" y="4211"/>
                    <a:pt x="1537" y="4096"/>
                    <a:pt x="1900" y="3983"/>
                  </a:cubicBezTo>
                  <a:cubicBezTo>
                    <a:pt x="2111" y="3916"/>
                    <a:pt x="2326" y="3888"/>
                    <a:pt x="2543" y="3888"/>
                  </a:cubicBezTo>
                  <a:cubicBezTo>
                    <a:pt x="3201" y="3888"/>
                    <a:pt x="3872" y="4148"/>
                    <a:pt x="4466" y="4366"/>
                  </a:cubicBezTo>
                  <a:cubicBezTo>
                    <a:pt x="4510" y="4377"/>
                    <a:pt x="4560" y="4391"/>
                    <a:pt x="4605" y="4391"/>
                  </a:cubicBezTo>
                  <a:cubicBezTo>
                    <a:pt x="4644" y="4391"/>
                    <a:pt x="4680" y="4380"/>
                    <a:pt x="4705" y="4346"/>
                  </a:cubicBezTo>
                  <a:cubicBezTo>
                    <a:pt x="4726" y="4315"/>
                    <a:pt x="4736" y="4263"/>
                    <a:pt x="4726" y="4221"/>
                  </a:cubicBezTo>
                  <a:cubicBezTo>
                    <a:pt x="4705" y="3713"/>
                    <a:pt x="4300" y="3307"/>
                    <a:pt x="4082" y="2829"/>
                  </a:cubicBezTo>
                  <a:cubicBezTo>
                    <a:pt x="3760" y="2102"/>
                    <a:pt x="4051" y="1250"/>
                    <a:pt x="4227" y="523"/>
                  </a:cubicBezTo>
                  <a:cubicBezTo>
                    <a:pt x="4289" y="295"/>
                    <a:pt x="4362" y="108"/>
                    <a:pt x="4289" y="36"/>
                  </a:cubicBezTo>
                  <a:cubicBezTo>
                    <a:pt x="4267" y="14"/>
                    <a:pt x="4231" y="0"/>
                    <a:pt x="41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9" name="Google Shape;22249;p49"/>
            <p:cNvSpPr/>
            <p:nvPr/>
          </p:nvSpPr>
          <p:spPr>
            <a:xfrm flipH="1">
              <a:off x="435061" y="4839609"/>
              <a:ext cx="59938" cy="60205"/>
            </a:xfrm>
            <a:custGeom>
              <a:avLst/>
              <a:gdLst/>
              <a:ahLst/>
              <a:cxnLst/>
              <a:rect l="l" t="t" r="r" b="b"/>
              <a:pathLst>
                <a:path w="4727" h="4748" extrusionOk="0">
                  <a:moveTo>
                    <a:pt x="4175" y="0"/>
                  </a:moveTo>
                  <a:cubicBezTo>
                    <a:pt x="4124" y="0"/>
                    <a:pt x="4056" y="11"/>
                    <a:pt x="3968" y="35"/>
                  </a:cubicBezTo>
                  <a:cubicBezTo>
                    <a:pt x="3688" y="108"/>
                    <a:pt x="3439" y="253"/>
                    <a:pt x="3158" y="347"/>
                  </a:cubicBezTo>
                  <a:cubicBezTo>
                    <a:pt x="2794" y="475"/>
                    <a:pt x="2449" y="559"/>
                    <a:pt x="2094" y="559"/>
                  </a:cubicBezTo>
                  <a:cubicBezTo>
                    <a:pt x="1873" y="559"/>
                    <a:pt x="1649" y="527"/>
                    <a:pt x="1413" y="451"/>
                  </a:cubicBezTo>
                  <a:cubicBezTo>
                    <a:pt x="1039" y="336"/>
                    <a:pt x="686" y="170"/>
                    <a:pt x="302" y="77"/>
                  </a:cubicBezTo>
                  <a:cubicBezTo>
                    <a:pt x="280" y="69"/>
                    <a:pt x="252" y="62"/>
                    <a:pt x="227" y="62"/>
                  </a:cubicBezTo>
                  <a:cubicBezTo>
                    <a:pt x="217" y="62"/>
                    <a:pt x="207" y="63"/>
                    <a:pt x="198" y="66"/>
                  </a:cubicBezTo>
                  <a:cubicBezTo>
                    <a:pt x="104" y="87"/>
                    <a:pt x="63" y="202"/>
                    <a:pt x="63" y="295"/>
                  </a:cubicBezTo>
                  <a:cubicBezTo>
                    <a:pt x="104" y="918"/>
                    <a:pt x="427" y="1552"/>
                    <a:pt x="603" y="2154"/>
                  </a:cubicBezTo>
                  <a:cubicBezTo>
                    <a:pt x="624" y="2247"/>
                    <a:pt x="655" y="2341"/>
                    <a:pt x="655" y="2434"/>
                  </a:cubicBezTo>
                  <a:cubicBezTo>
                    <a:pt x="665" y="2632"/>
                    <a:pt x="561" y="2798"/>
                    <a:pt x="520" y="2985"/>
                  </a:cubicBezTo>
                  <a:cubicBezTo>
                    <a:pt x="406" y="3484"/>
                    <a:pt x="291" y="3930"/>
                    <a:pt x="73" y="4398"/>
                  </a:cubicBezTo>
                  <a:cubicBezTo>
                    <a:pt x="32" y="4481"/>
                    <a:pt x="0" y="4585"/>
                    <a:pt x="42" y="4657"/>
                  </a:cubicBezTo>
                  <a:cubicBezTo>
                    <a:pt x="86" y="4722"/>
                    <a:pt x="148" y="4747"/>
                    <a:pt x="219" y="4747"/>
                  </a:cubicBezTo>
                  <a:cubicBezTo>
                    <a:pt x="432" y="4747"/>
                    <a:pt x="725" y="4515"/>
                    <a:pt x="842" y="4429"/>
                  </a:cubicBezTo>
                  <a:cubicBezTo>
                    <a:pt x="1143" y="4211"/>
                    <a:pt x="1528" y="4096"/>
                    <a:pt x="1891" y="3972"/>
                  </a:cubicBezTo>
                  <a:cubicBezTo>
                    <a:pt x="2101" y="3906"/>
                    <a:pt x="2315" y="3878"/>
                    <a:pt x="2529" y="3878"/>
                  </a:cubicBezTo>
                  <a:cubicBezTo>
                    <a:pt x="3196" y="3878"/>
                    <a:pt x="3870" y="4144"/>
                    <a:pt x="4467" y="4356"/>
                  </a:cubicBezTo>
                  <a:cubicBezTo>
                    <a:pt x="4505" y="4372"/>
                    <a:pt x="4555" y="4386"/>
                    <a:pt x="4601" y="4386"/>
                  </a:cubicBezTo>
                  <a:cubicBezTo>
                    <a:pt x="4643" y="4386"/>
                    <a:pt x="4681" y="4375"/>
                    <a:pt x="4706" y="4345"/>
                  </a:cubicBezTo>
                  <a:cubicBezTo>
                    <a:pt x="4727" y="4315"/>
                    <a:pt x="4727" y="4262"/>
                    <a:pt x="4727" y="4221"/>
                  </a:cubicBezTo>
                  <a:cubicBezTo>
                    <a:pt x="4706" y="3701"/>
                    <a:pt x="4290" y="3297"/>
                    <a:pt x="4083" y="2829"/>
                  </a:cubicBezTo>
                  <a:cubicBezTo>
                    <a:pt x="3760" y="2102"/>
                    <a:pt x="4051" y="1250"/>
                    <a:pt x="4228" y="523"/>
                  </a:cubicBezTo>
                  <a:cubicBezTo>
                    <a:pt x="4290" y="295"/>
                    <a:pt x="4363" y="108"/>
                    <a:pt x="4290" y="35"/>
                  </a:cubicBezTo>
                  <a:cubicBezTo>
                    <a:pt x="4269" y="13"/>
                    <a:pt x="4232" y="0"/>
                    <a:pt x="4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0" name="Google Shape;22250;p49"/>
            <p:cNvSpPr/>
            <p:nvPr/>
          </p:nvSpPr>
          <p:spPr>
            <a:xfrm flipH="1">
              <a:off x="333305" y="4578459"/>
              <a:ext cx="60065" cy="60230"/>
            </a:xfrm>
            <a:custGeom>
              <a:avLst/>
              <a:gdLst/>
              <a:ahLst/>
              <a:cxnLst/>
              <a:rect l="l" t="t" r="r" b="b"/>
              <a:pathLst>
                <a:path w="4737" h="4750" extrusionOk="0">
                  <a:moveTo>
                    <a:pt x="4194" y="1"/>
                  </a:moveTo>
                  <a:cubicBezTo>
                    <a:pt x="4142" y="1"/>
                    <a:pt x="4072" y="11"/>
                    <a:pt x="3979" y="32"/>
                  </a:cubicBezTo>
                  <a:cubicBezTo>
                    <a:pt x="3698" y="104"/>
                    <a:pt x="3449" y="260"/>
                    <a:pt x="3169" y="354"/>
                  </a:cubicBezTo>
                  <a:cubicBezTo>
                    <a:pt x="2801" y="476"/>
                    <a:pt x="2453" y="559"/>
                    <a:pt x="2095" y="559"/>
                  </a:cubicBezTo>
                  <a:cubicBezTo>
                    <a:pt x="1877" y="559"/>
                    <a:pt x="1656" y="528"/>
                    <a:pt x="1424" y="457"/>
                  </a:cubicBezTo>
                  <a:cubicBezTo>
                    <a:pt x="1050" y="344"/>
                    <a:pt x="686" y="177"/>
                    <a:pt x="312" y="83"/>
                  </a:cubicBezTo>
                  <a:cubicBezTo>
                    <a:pt x="290" y="76"/>
                    <a:pt x="263" y="69"/>
                    <a:pt x="238" y="69"/>
                  </a:cubicBezTo>
                  <a:cubicBezTo>
                    <a:pt x="228" y="69"/>
                    <a:pt x="217" y="70"/>
                    <a:pt x="208" y="74"/>
                  </a:cubicBezTo>
                  <a:cubicBezTo>
                    <a:pt x="115" y="94"/>
                    <a:pt x="63" y="198"/>
                    <a:pt x="74" y="302"/>
                  </a:cubicBezTo>
                  <a:cubicBezTo>
                    <a:pt x="115" y="925"/>
                    <a:pt x="437" y="1558"/>
                    <a:pt x="603" y="2151"/>
                  </a:cubicBezTo>
                  <a:cubicBezTo>
                    <a:pt x="634" y="2244"/>
                    <a:pt x="665" y="2338"/>
                    <a:pt x="665" y="2431"/>
                  </a:cubicBezTo>
                  <a:cubicBezTo>
                    <a:pt x="676" y="2639"/>
                    <a:pt x="572" y="2805"/>
                    <a:pt x="531" y="2992"/>
                  </a:cubicBezTo>
                  <a:cubicBezTo>
                    <a:pt x="416" y="3490"/>
                    <a:pt x="302" y="3937"/>
                    <a:pt x="84" y="4394"/>
                  </a:cubicBezTo>
                  <a:cubicBezTo>
                    <a:pt x="42" y="4477"/>
                    <a:pt x="0" y="4581"/>
                    <a:pt x="53" y="4654"/>
                  </a:cubicBezTo>
                  <a:cubicBezTo>
                    <a:pt x="98" y="4723"/>
                    <a:pt x="162" y="4750"/>
                    <a:pt x="235" y="4750"/>
                  </a:cubicBezTo>
                  <a:cubicBezTo>
                    <a:pt x="448" y="4750"/>
                    <a:pt x="736" y="4521"/>
                    <a:pt x="852" y="4436"/>
                  </a:cubicBezTo>
                  <a:cubicBezTo>
                    <a:pt x="1154" y="4207"/>
                    <a:pt x="1538" y="4093"/>
                    <a:pt x="1902" y="3979"/>
                  </a:cubicBezTo>
                  <a:cubicBezTo>
                    <a:pt x="2115" y="3912"/>
                    <a:pt x="2332" y="3884"/>
                    <a:pt x="2550" y="3884"/>
                  </a:cubicBezTo>
                  <a:cubicBezTo>
                    <a:pt x="3212" y="3884"/>
                    <a:pt x="3883" y="4144"/>
                    <a:pt x="4477" y="4363"/>
                  </a:cubicBezTo>
                  <a:cubicBezTo>
                    <a:pt x="4516" y="4379"/>
                    <a:pt x="4563" y="4393"/>
                    <a:pt x="4606" y="4393"/>
                  </a:cubicBezTo>
                  <a:cubicBezTo>
                    <a:pt x="4645" y="4393"/>
                    <a:pt x="4681" y="4382"/>
                    <a:pt x="4706" y="4353"/>
                  </a:cubicBezTo>
                  <a:cubicBezTo>
                    <a:pt x="4737" y="4311"/>
                    <a:pt x="4737" y="4270"/>
                    <a:pt x="4737" y="4228"/>
                  </a:cubicBezTo>
                  <a:cubicBezTo>
                    <a:pt x="4716" y="3709"/>
                    <a:pt x="4301" y="3303"/>
                    <a:pt x="4093" y="2826"/>
                  </a:cubicBezTo>
                  <a:cubicBezTo>
                    <a:pt x="3771" y="2109"/>
                    <a:pt x="4062" y="1247"/>
                    <a:pt x="4238" y="520"/>
                  </a:cubicBezTo>
                  <a:cubicBezTo>
                    <a:pt x="4301" y="291"/>
                    <a:pt x="4374" y="104"/>
                    <a:pt x="4301" y="32"/>
                  </a:cubicBezTo>
                  <a:cubicBezTo>
                    <a:pt x="4280" y="11"/>
                    <a:pt x="4246" y="1"/>
                    <a:pt x="4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1" name="Google Shape;22251;p49"/>
            <p:cNvSpPr/>
            <p:nvPr/>
          </p:nvSpPr>
          <p:spPr>
            <a:xfrm flipH="1">
              <a:off x="152388" y="4392067"/>
              <a:ext cx="69284" cy="41844"/>
            </a:xfrm>
            <a:custGeom>
              <a:avLst/>
              <a:gdLst/>
              <a:ahLst/>
              <a:cxnLst/>
              <a:rect l="l" t="t" r="r" b="b"/>
              <a:pathLst>
                <a:path w="5464" h="3300" extrusionOk="0">
                  <a:moveTo>
                    <a:pt x="2746" y="1"/>
                  </a:moveTo>
                  <a:cubicBezTo>
                    <a:pt x="2688" y="1"/>
                    <a:pt x="2628" y="2"/>
                    <a:pt x="2566" y="6"/>
                  </a:cubicBezTo>
                  <a:cubicBezTo>
                    <a:pt x="821" y="89"/>
                    <a:pt x="0" y="1947"/>
                    <a:pt x="1309" y="2882"/>
                  </a:cubicBezTo>
                  <a:cubicBezTo>
                    <a:pt x="1454" y="2986"/>
                    <a:pt x="1590" y="3059"/>
                    <a:pt x="1714" y="3122"/>
                  </a:cubicBezTo>
                  <a:cubicBezTo>
                    <a:pt x="1981" y="3245"/>
                    <a:pt x="2241" y="3299"/>
                    <a:pt x="2486" y="3299"/>
                  </a:cubicBezTo>
                  <a:cubicBezTo>
                    <a:pt x="4396" y="3299"/>
                    <a:pt x="5463" y="1"/>
                    <a:pt x="2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8">
    <p:spTree>
      <p:nvGrpSpPr>
        <p:cNvPr id="1" name="Shape 22759"/>
        <p:cNvGrpSpPr/>
        <p:nvPr/>
      </p:nvGrpSpPr>
      <p:grpSpPr>
        <a:xfrm>
          <a:off x="0" y="0"/>
          <a:ext cx="0" cy="0"/>
          <a:chOff x="0" y="0"/>
          <a:chExt cx="0" cy="0"/>
        </a:xfrm>
      </p:grpSpPr>
      <p:grpSp>
        <p:nvGrpSpPr>
          <p:cNvPr id="22760" name="Google Shape;22760;p52"/>
          <p:cNvGrpSpPr/>
          <p:nvPr/>
        </p:nvGrpSpPr>
        <p:grpSpPr>
          <a:xfrm>
            <a:off x="176625" y="110350"/>
            <a:ext cx="8790774" cy="4922811"/>
            <a:chOff x="131600" y="118425"/>
            <a:chExt cx="8790774" cy="4922811"/>
          </a:xfrm>
        </p:grpSpPr>
        <p:sp>
          <p:nvSpPr>
            <p:cNvPr id="22761" name="Google Shape;22761;p52"/>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62" name="Google Shape;22762;p52"/>
            <p:cNvGrpSpPr/>
            <p:nvPr/>
          </p:nvGrpSpPr>
          <p:grpSpPr>
            <a:xfrm>
              <a:off x="131600" y="1884558"/>
              <a:ext cx="2122449" cy="3112715"/>
              <a:chOff x="131600" y="1884558"/>
              <a:chExt cx="2122449" cy="3112715"/>
            </a:xfrm>
          </p:grpSpPr>
          <p:sp>
            <p:nvSpPr>
              <p:cNvPr id="22763" name="Google Shape;22763;p52"/>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4" name="Google Shape;22764;p52"/>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5" name="Google Shape;22765;p52"/>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6" name="Google Shape;22766;p52"/>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7" name="Google Shape;22767;p52"/>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8" name="Google Shape;22768;p52"/>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9" name="Google Shape;22769;p52"/>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0" name="Google Shape;22770;p52"/>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1" name="Google Shape;22771;p52"/>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2" name="Google Shape;22772;p52"/>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3" name="Google Shape;22773;p52"/>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4" name="Google Shape;22774;p52"/>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5" name="Google Shape;22775;p52"/>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6" name="Google Shape;22776;p52"/>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7" name="Google Shape;22777;p52"/>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8" name="Google Shape;22778;p52"/>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9" name="Google Shape;22779;p52"/>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0" name="Google Shape;22780;p52"/>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1" name="Google Shape;22781;p52"/>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2" name="Google Shape;22782;p52"/>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3" name="Google Shape;22783;p52"/>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4" name="Google Shape;22784;p52"/>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5" name="Google Shape;22785;p52"/>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6" name="Google Shape;22786;p52"/>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7" name="Google Shape;22787;p52"/>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8" name="Google Shape;22788;p52"/>
            <p:cNvGrpSpPr/>
            <p:nvPr/>
          </p:nvGrpSpPr>
          <p:grpSpPr>
            <a:xfrm flipH="1">
              <a:off x="2342550" y="2567965"/>
              <a:ext cx="3964145" cy="1455821"/>
              <a:chOff x="3233388" y="140740"/>
              <a:chExt cx="3964145" cy="1455821"/>
            </a:xfrm>
          </p:grpSpPr>
          <p:sp>
            <p:nvSpPr>
              <p:cNvPr id="22789" name="Google Shape;22789;p5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0" name="Google Shape;22790;p5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1" name="Google Shape;22791;p5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2" name="Google Shape;22792;p5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3" name="Google Shape;22793;p5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4" name="Google Shape;22794;p5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5" name="Google Shape;22795;p5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6" name="Google Shape;22796;p5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7" name="Google Shape;22797;p5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8" name="Google Shape;22798;p52"/>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9" name="Google Shape;22799;p5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0" name="Google Shape;22800;p5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1" name="Google Shape;22801;p5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2" name="Google Shape;22802;p5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3" name="Google Shape;22803;p5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4" name="Google Shape;22804;p5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5" name="Google Shape;22805;p5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6" name="Google Shape;22806;p5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7" name="Google Shape;22807;p5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8" name="Google Shape;22808;p5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9" name="Google Shape;22809;p5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0" name="Google Shape;22810;p5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1" name="Google Shape;22811;p5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2" name="Google Shape;22812;p5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3" name="Google Shape;22813;p5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4" name="Google Shape;22814;p5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5" name="Google Shape;22815;p52"/>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6" name="Google Shape;22816;p52"/>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7" name="Google Shape;22817;p52"/>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8" name="Google Shape;22818;p52"/>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9" name="Google Shape;22819;p52"/>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0" name="Google Shape;22820;p52"/>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1" name="Google Shape;22821;p52"/>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2" name="Google Shape;22822;p52"/>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3" name="Google Shape;22823;p52"/>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4" name="Google Shape;22824;p52"/>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5" name="Google Shape;22825;p52"/>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6" name="Google Shape;22826;p52"/>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7" name="Google Shape;22827;p52"/>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8" name="Google Shape;22828;p52"/>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9" name="Google Shape;22829;p52"/>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0" name="Google Shape;22830;p52"/>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1" name="Google Shape;22831;p52"/>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2" name="Google Shape;22832;p52"/>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3" name="Google Shape;22833;p52"/>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4" name="Google Shape;22834;p52"/>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5" name="Google Shape;22835;p52"/>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6" name="Google Shape;22836;p52"/>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7" name="Google Shape;22837;p52"/>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8" name="Google Shape;22838;p52"/>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9" name="Google Shape;22839;p52"/>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0" name="Google Shape;22840;p52"/>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1" name="Google Shape;22841;p52"/>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2" name="Google Shape;22842;p52"/>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3" name="Google Shape;22843;p52"/>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4" name="Google Shape;22844;p52"/>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5" name="Google Shape;22845;p52"/>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6" name="Google Shape;22846;p52"/>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7" name="Google Shape;22847;p52"/>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8" name="Google Shape;22848;p52"/>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9" name="Google Shape;22849;p52"/>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0" name="Google Shape;22850;p52"/>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1" name="Google Shape;22851;p52"/>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2" name="Google Shape;22852;p52"/>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3" name="Google Shape;22853;p52"/>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4" name="Google Shape;22854;p52"/>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5" name="Google Shape;22855;p52"/>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6" name="Google Shape;22856;p52"/>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7" name="Google Shape;22857;p52"/>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8" name="Google Shape;22858;p52"/>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9" name="Google Shape;22859;p52"/>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0" name="Google Shape;22860;p52"/>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1" name="Google Shape;22861;p52"/>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2" name="Google Shape;22862;p52"/>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3" name="Google Shape;22863;p52"/>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4" name="Google Shape;22864;p52"/>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5" name="Google Shape;22865;p52"/>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6" name="Google Shape;22866;p52"/>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7" name="Google Shape;22867;p52"/>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8" name="Google Shape;22868;p52"/>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9" name="Google Shape;22869;p52"/>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0" name="Google Shape;22870;p52"/>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1" name="Google Shape;22871;p52"/>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2" name="Google Shape;22872;p52"/>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3" name="Google Shape;22873;p52"/>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4" name="Google Shape;22874;p52"/>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5" name="Google Shape;22875;p52"/>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6" name="Google Shape;22876;p52"/>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7" name="Google Shape;22877;p52"/>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8" name="Google Shape;22878;p52"/>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9" name="Google Shape;22879;p52"/>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0" name="Google Shape;22880;p52"/>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1" name="Google Shape;22881;p52"/>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2" name="Google Shape;22882;p52"/>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3" name="Google Shape;22883;p52"/>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4" name="Google Shape;22884;p52"/>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5" name="Google Shape;22885;p52"/>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6" name="Google Shape;22886;p52"/>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7" name="Google Shape;22887;p52"/>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8" name="Google Shape;22888;p52"/>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9" name="Google Shape;22889;p52"/>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0" name="Google Shape;22890;p52"/>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1" name="Google Shape;22891;p52"/>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2" name="Google Shape;22892;p52"/>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3" name="Google Shape;22893;p52"/>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4" name="Google Shape;22894;p52"/>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5" name="Google Shape;22895;p52"/>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6" name="Google Shape;22896;p52"/>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7" name="Google Shape;22897;p52"/>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8" name="Google Shape;22898;p52"/>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9" name="Google Shape;22899;p52"/>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0" name="Google Shape;22900;p52"/>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1" name="Google Shape;22901;p52"/>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2" name="Google Shape;22902;p52"/>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3" name="Google Shape;22903;p52"/>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4" name="Google Shape;22904;p52"/>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5" name="Google Shape;22905;p52"/>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6" name="Google Shape;22906;p52"/>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7" name="Google Shape;22907;p52"/>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8" name="Google Shape;22908;p52"/>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9" name="Google Shape;22909;p52"/>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0" name="Google Shape;22910;p52"/>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1" name="Google Shape;22911;p52"/>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2" name="Google Shape;22912;p52"/>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3" name="Google Shape;22913;p52"/>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4" name="Google Shape;22914;p52"/>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15" name="Google Shape;22915;p52"/>
            <p:cNvGrpSpPr/>
            <p:nvPr/>
          </p:nvGrpSpPr>
          <p:grpSpPr>
            <a:xfrm rot="5400000">
              <a:off x="6199788" y="1372590"/>
              <a:ext cx="3964145" cy="1455821"/>
              <a:chOff x="3233388" y="140740"/>
              <a:chExt cx="3964145" cy="1455821"/>
            </a:xfrm>
          </p:grpSpPr>
          <p:sp>
            <p:nvSpPr>
              <p:cNvPr id="22916" name="Google Shape;22916;p5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7" name="Google Shape;22917;p5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8" name="Google Shape;22918;p5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9" name="Google Shape;22919;p5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0" name="Google Shape;22920;p5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1" name="Google Shape;22921;p5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2" name="Google Shape;22922;p5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3" name="Google Shape;22923;p5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4" name="Google Shape;22924;p5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5" name="Google Shape;22925;p5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6" name="Google Shape;22926;p5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7" name="Google Shape;22927;p5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8" name="Google Shape;22928;p5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9" name="Google Shape;22929;p5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0" name="Google Shape;22930;p5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1" name="Google Shape;22931;p5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2" name="Google Shape;22932;p5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3" name="Google Shape;22933;p5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4" name="Google Shape;22934;p5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5" name="Google Shape;22935;p5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6" name="Google Shape;22936;p5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7" name="Google Shape;22937;p5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8" name="Google Shape;22938;p5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9" name="Google Shape;22939;p5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0" name="Google Shape;22940;p5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1" name="Google Shape;22941;p5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42" name="Google Shape;22942;p52"/>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3" name="Google Shape;22943;p52"/>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4" name="Google Shape;22944;p52"/>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5" name="Google Shape;22945;p52"/>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6" name="Google Shape;22946;p52"/>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47" name="Google Shape;22947;p52"/>
            <p:cNvGrpSpPr/>
            <p:nvPr/>
          </p:nvGrpSpPr>
          <p:grpSpPr>
            <a:xfrm>
              <a:off x="234224" y="118425"/>
              <a:ext cx="3532446" cy="1609151"/>
              <a:chOff x="140599" y="118425"/>
              <a:chExt cx="3532446" cy="1609151"/>
            </a:xfrm>
          </p:grpSpPr>
          <p:sp>
            <p:nvSpPr>
              <p:cNvPr id="22948" name="Google Shape;22948;p52"/>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9" name="Google Shape;22949;p52"/>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0" name="Google Shape;22950;p52"/>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1" name="Google Shape;22951;p52"/>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2" name="Google Shape;22952;p52"/>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3" name="Google Shape;22953;p52"/>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4" name="Google Shape;22954;p52"/>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5" name="Google Shape;22955;p52"/>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6" name="Google Shape;22956;p52"/>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7" name="Google Shape;22957;p52"/>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8" name="Google Shape;22958;p52"/>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9" name="Google Shape;22959;p52"/>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0" name="Google Shape;22960;p52"/>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1" name="Google Shape;22961;p52"/>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2" name="Google Shape;22962;p52"/>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3" name="Google Shape;22963;p52"/>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4" name="Google Shape;22964;p52"/>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5" name="Google Shape;22965;p52"/>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6" name="Google Shape;22966;p52"/>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7" name="Google Shape;22967;p52"/>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8" name="Google Shape;22968;p52"/>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9" name="Google Shape;22969;p52"/>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0" name="Google Shape;22970;p52"/>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1" name="Google Shape;22971;p52"/>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2" name="Google Shape;22972;p52"/>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3" name="Google Shape;22973;p52"/>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74" name="Google Shape;22974;p52"/>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5" name="Google Shape;22975;p52"/>
            <p:cNvGrpSpPr/>
            <p:nvPr/>
          </p:nvGrpSpPr>
          <p:grpSpPr>
            <a:xfrm>
              <a:off x="3327013" y="140740"/>
              <a:ext cx="3964145" cy="1455821"/>
              <a:chOff x="3233388" y="140740"/>
              <a:chExt cx="3964145" cy="1455821"/>
            </a:xfrm>
          </p:grpSpPr>
          <p:sp>
            <p:nvSpPr>
              <p:cNvPr id="22976" name="Google Shape;22976;p52"/>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7" name="Google Shape;22977;p52"/>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8" name="Google Shape;22978;p52"/>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9" name="Google Shape;22979;p52"/>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0" name="Google Shape;22980;p52"/>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1" name="Google Shape;22981;p52"/>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2" name="Google Shape;22982;p52"/>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3" name="Google Shape;22983;p52"/>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4" name="Google Shape;22984;p52"/>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5" name="Google Shape;22985;p52"/>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6" name="Google Shape;22986;p52"/>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7" name="Google Shape;22987;p52"/>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8" name="Google Shape;22988;p52"/>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9" name="Google Shape;22989;p52"/>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0" name="Google Shape;22990;p52"/>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1" name="Google Shape;22991;p52"/>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2" name="Google Shape;22992;p52"/>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3" name="Google Shape;22993;p52"/>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4" name="Google Shape;22994;p52"/>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5" name="Google Shape;22995;p52"/>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6" name="Google Shape;22996;p52"/>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7" name="Google Shape;22997;p52"/>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8" name="Google Shape;22998;p52"/>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9" name="Google Shape;22999;p52"/>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0" name="Google Shape;23000;p52"/>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1" name="Google Shape;23001;p52"/>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02" name="Google Shape;23002;p52"/>
          <p:cNvSpPr txBox="1">
            <a:spLocks noGrp="1"/>
          </p:cNvSpPr>
          <p:nvPr>
            <p:ph type="title"/>
          </p:nvPr>
        </p:nvSpPr>
        <p:spPr>
          <a:xfrm>
            <a:off x="1618700" y="2961536"/>
            <a:ext cx="2170800" cy="53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31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003" name="Google Shape;23003;p52"/>
          <p:cNvSpPr txBox="1">
            <a:spLocks noGrp="1"/>
          </p:cNvSpPr>
          <p:nvPr>
            <p:ph type="subTitle" idx="1"/>
          </p:nvPr>
        </p:nvSpPr>
        <p:spPr>
          <a:xfrm>
            <a:off x="1618700" y="3514842"/>
            <a:ext cx="2170800" cy="5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004" name="Google Shape;23004;p52"/>
          <p:cNvSpPr txBox="1">
            <a:spLocks noGrp="1"/>
          </p:cNvSpPr>
          <p:nvPr>
            <p:ph type="title" idx="2" hasCustomPrompt="1"/>
          </p:nvPr>
        </p:nvSpPr>
        <p:spPr>
          <a:xfrm>
            <a:off x="1618700" y="1047550"/>
            <a:ext cx="2170800" cy="16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3005" name="Google Shape;23005;p52"/>
          <p:cNvGrpSpPr/>
          <p:nvPr/>
        </p:nvGrpSpPr>
        <p:grpSpPr>
          <a:xfrm>
            <a:off x="-618038" y="-421926"/>
            <a:ext cx="10738457" cy="6364714"/>
            <a:chOff x="-618038" y="-421926"/>
            <a:chExt cx="10738457" cy="6364714"/>
          </a:xfrm>
        </p:grpSpPr>
        <p:grpSp>
          <p:nvGrpSpPr>
            <p:cNvPr id="23006" name="Google Shape;23006;p52"/>
            <p:cNvGrpSpPr/>
            <p:nvPr/>
          </p:nvGrpSpPr>
          <p:grpSpPr>
            <a:xfrm>
              <a:off x="-618038" y="-421926"/>
              <a:ext cx="10738457" cy="6364714"/>
              <a:chOff x="-618038" y="-421926"/>
              <a:chExt cx="10738457" cy="6364714"/>
            </a:xfrm>
          </p:grpSpPr>
          <p:grpSp>
            <p:nvGrpSpPr>
              <p:cNvPr id="23007" name="Google Shape;23007;p52"/>
              <p:cNvGrpSpPr/>
              <p:nvPr/>
            </p:nvGrpSpPr>
            <p:grpSpPr>
              <a:xfrm>
                <a:off x="5342980" y="169321"/>
                <a:ext cx="4777438" cy="5773467"/>
                <a:chOff x="5342980" y="169321"/>
                <a:chExt cx="4777438" cy="5773467"/>
              </a:xfrm>
            </p:grpSpPr>
            <p:grpSp>
              <p:nvGrpSpPr>
                <p:cNvPr id="23008" name="Google Shape;23008;p52"/>
                <p:cNvGrpSpPr/>
                <p:nvPr/>
              </p:nvGrpSpPr>
              <p:grpSpPr>
                <a:xfrm>
                  <a:off x="5342980" y="2561131"/>
                  <a:ext cx="3801027" cy="2582373"/>
                  <a:chOff x="-127795" y="2341431"/>
                  <a:chExt cx="3801027" cy="2582373"/>
                </a:xfrm>
              </p:grpSpPr>
              <p:grpSp>
                <p:nvGrpSpPr>
                  <p:cNvPr id="23009" name="Google Shape;23009;p52"/>
                  <p:cNvGrpSpPr/>
                  <p:nvPr/>
                </p:nvGrpSpPr>
                <p:grpSpPr>
                  <a:xfrm rot="344637" flipH="1">
                    <a:off x="1871076" y="2421072"/>
                    <a:ext cx="1699089" cy="2145056"/>
                    <a:chOff x="146217" y="2712579"/>
                    <a:chExt cx="1552966" cy="1960401"/>
                  </a:xfrm>
                </p:grpSpPr>
                <p:grpSp>
                  <p:nvGrpSpPr>
                    <p:cNvPr id="23010" name="Google Shape;23010;p52"/>
                    <p:cNvGrpSpPr/>
                    <p:nvPr/>
                  </p:nvGrpSpPr>
                  <p:grpSpPr>
                    <a:xfrm>
                      <a:off x="146217" y="2712579"/>
                      <a:ext cx="1134008" cy="607901"/>
                      <a:chOff x="5206900" y="826150"/>
                      <a:chExt cx="599275" cy="321250"/>
                    </a:xfrm>
                  </p:grpSpPr>
                  <p:sp>
                    <p:nvSpPr>
                      <p:cNvPr id="23011" name="Google Shape;23011;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2" name="Google Shape;23012;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3" name="Google Shape;23013;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4" name="Google Shape;23014;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5" name="Google Shape;23015;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6" name="Google Shape;23016;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7" name="Google Shape;23017;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8" name="Google Shape;23018;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9" name="Google Shape;23019;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0" name="Google Shape;23020;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1" name="Google Shape;23021;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2" name="Google Shape;23022;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3" name="Google Shape;23023;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4" name="Google Shape;23024;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5" name="Google Shape;23025;p52"/>
                    <p:cNvGrpSpPr/>
                    <p:nvPr/>
                  </p:nvGrpSpPr>
                  <p:grpSpPr>
                    <a:xfrm rot="-9256633">
                      <a:off x="489429" y="3110262"/>
                      <a:ext cx="1134020" cy="607908"/>
                      <a:chOff x="5206900" y="826150"/>
                      <a:chExt cx="599275" cy="321250"/>
                    </a:xfrm>
                  </p:grpSpPr>
                  <p:sp>
                    <p:nvSpPr>
                      <p:cNvPr id="23026" name="Google Shape;23026;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7" name="Google Shape;23027;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8" name="Google Shape;23028;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9" name="Google Shape;23029;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0" name="Google Shape;23030;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1" name="Google Shape;23031;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2" name="Google Shape;23032;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3" name="Google Shape;23033;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4" name="Google Shape;23034;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5" name="Google Shape;23035;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6" name="Google Shape;23036;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7" name="Google Shape;23037;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8" name="Google Shape;23038;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9" name="Google Shape;23039;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0" name="Google Shape;23040;p52"/>
                    <p:cNvGrpSpPr/>
                    <p:nvPr/>
                  </p:nvGrpSpPr>
                  <p:grpSpPr>
                    <a:xfrm rot="7120513" flipH="1">
                      <a:off x="538618" y="3725726"/>
                      <a:ext cx="1133997" cy="607895"/>
                      <a:chOff x="5206900" y="826150"/>
                      <a:chExt cx="599275" cy="321250"/>
                    </a:xfrm>
                  </p:grpSpPr>
                  <p:sp>
                    <p:nvSpPr>
                      <p:cNvPr id="23041" name="Google Shape;23041;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2" name="Google Shape;23042;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3" name="Google Shape;23043;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4" name="Google Shape;23044;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5" name="Google Shape;23045;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6" name="Google Shape;23046;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7" name="Google Shape;23047;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8" name="Google Shape;23048;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9" name="Google Shape;23049;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0" name="Google Shape;23050;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1" name="Google Shape;23051;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2" name="Google Shape;23052;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3" name="Google Shape;23053;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4" name="Google Shape;23054;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55" name="Google Shape;23055;p52"/>
                  <p:cNvGrpSpPr/>
                  <p:nvPr/>
                </p:nvGrpSpPr>
                <p:grpSpPr>
                  <a:xfrm rot="-3764223" flipH="1">
                    <a:off x="365235" y="2604752"/>
                    <a:ext cx="1699169" cy="2145136"/>
                    <a:chOff x="146217" y="2712579"/>
                    <a:chExt cx="1552966" cy="1960401"/>
                  </a:xfrm>
                </p:grpSpPr>
                <p:grpSp>
                  <p:nvGrpSpPr>
                    <p:cNvPr id="23056" name="Google Shape;23056;p52"/>
                    <p:cNvGrpSpPr/>
                    <p:nvPr/>
                  </p:nvGrpSpPr>
                  <p:grpSpPr>
                    <a:xfrm>
                      <a:off x="146217" y="2712579"/>
                      <a:ext cx="1134008" cy="607901"/>
                      <a:chOff x="5206900" y="826150"/>
                      <a:chExt cx="599275" cy="321250"/>
                    </a:xfrm>
                  </p:grpSpPr>
                  <p:sp>
                    <p:nvSpPr>
                      <p:cNvPr id="23057" name="Google Shape;23057;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8" name="Google Shape;23058;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9" name="Google Shape;23059;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0" name="Google Shape;23060;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1" name="Google Shape;23061;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2" name="Google Shape;23062;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3" name="Google Shape;23063;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4" name="Google Shape;23064;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5" name="Google Shape;23065;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6" name="Google Shape;23066;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7" name="Google Shape;23067;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8" name="Google Shape;23068;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9" name="Google Shape;23069;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0" name="Google Shape;23070;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1" name="Google Shape;23071;p52"/>
                    <p:cNvGrpSpPr/>
                    <p:nvPr/>
                  </p:nvGrpSpPr>
                  <p:grpSpPr>
                    <a:xfrm rot="-9256633">
                      <a:off x="489429" y="3110262"/>
                      <a:ext cx="1134020" cy="607908"/>
                      <a:chOff x="5206900" y="826150"/>
                      <a:chExt cx="599275" cy="321250"/>
                    </a:xfrm>
                  </p:grpSpPr>
                  <p:sp>
                    <p:nvSpPr>
                      <p:cNvPr id="23072" name="Google Shape;23072;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3" name="Google Shape;23073;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4" name="Google Shape;23074;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5" name="Google Shape;23075;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6" name="Google Shape;23076;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7" name="Google Shape;23077;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8" name="Google Shape;23078;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9" name="Google Shape;23079;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0" name="Google Shape;23080;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1" name="Google Shape;23081;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2" name="Google Shape;23082;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3" name="Google Shape;23083;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4" name="Google Shape;23084;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5" name="Google Shape;23085;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6" name="Google Shape;23086;p52"/>
                    <p:cNvGrpSpPr/>
                    <p:nvPr/>
                  </p:nvGrpSpPr>
                  <p:grpSpPr>
                    <a:xfrm rot="7120513" flipH="1">
                      <a:off x="538618" y="3725726"/>
                      <a:ext cx="1133997" cy="607895"/>
                      <a:chOff x="5206900" y="826150"/>
                      <a:chExt cx="599275" cy="321250"/>
                    </a:xfrm>
                  </p:grpSpPr>
                  <p:sp>
                    <p:nvSpPr>
                      <p:cNvPr id="23087" name="Google Shape;23087;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8" name="Google Shape;23088;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9" name="Google Shape;23089;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0" name="Google Shape;23090;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1" name="Google Shape;23091;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2" name="Google Shape;23092;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3" name="Google Shape;23093;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4" name="Google Shape;23094;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5" name="Google Shape;23095;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6" name="Google Shape;23096;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7" name="Google Shape;23097;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8" name="Google Shape;23098;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9" name="Google Shape;23099;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0" name="Google Shape;23100;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101" name="Google Shape;23101;p52"/>
                <p:cNvGrpSpPr/>
                <p:nvPr/>
              </p:nvGrpSpPr>
              <p:grpSpPr>
                <a:xfrm rot="3457561" flipH="1">
                  <a:off x="6435522" y="1587902"/>
                  <a:ext cx="1699017" cy="2145040"/>
                  <a:chOff x="146217" y="2712579"/>
                  <a:chExt cx="1552966" cy="1960401"/>
                </a:xfrm>
              </p:grpSpPr>
              <p:grpSp>
                <p:nvGrpSpPr>
                  <p:cNvPr id="23102" name="Google Shape;23102;p52"/>
                  <p:cNvGrpSpPr/>
                  <p:nvPr/>
                </p:nvGrpSpPr>
                <p:grpSpPr>
                  <a:xfrm>
                    <a:off x="146217" y="2712579"/>
                    <a:ext cx="1134008" cy="607901"/>
                    <a:chOff x="5206900" y="826150"/>
                    <a:chExt cx="599275" cy="321250"/>
                  </a:xfrm>
                </p:grpSpPr>
                <p:sp>
                  <p:nvSpPr>
                    <p:cNvPr id="23103" name="Google Shape;23103;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4" name="Google Shape;23104;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5" name="Google Shape;23105;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6" name="Google Shape;23106;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7" name="Google Shape;23107;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8" name="Google Shape;23108;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9" name="Google Shape;23109;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0" name="Google Shape;23110;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1" name="Google Shape;23111;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2" name="Google Shape;23112;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3" name="Google Shape;23113;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4" name="Google Shape;23114;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5" name="Google Shape;23115;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6" name="Google Shape;23116;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7" name="Google Shape;23117;p52"/>
                  <p:cNvGrpSpPr/>
                  <p:nvPr/>
                </p:nvGrpSpPr>
                <p:grpSpPr>
                  <a:xfrm rot="-9256633">
                    <a:off x="489429" y="3110262"/>
                    <a:ext cx="1134020" cy="607908"/>
                    <a:chOff x="5206900" y="826150"/>
                    <a:chExt cx="599275" cy="321250"/>
                  </a:xfrm>
                </p:grpSpPr>
                <p:sp>
                  <p:nvSpPr>
                    <p:cNvPr id="23118" name="Google Shape;23118;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9" name="Google Shape;23119;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0" name="Google Shape;23120;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1" name="Google Shape;23121;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2" name="Google Shape;23122;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3" name="Google Shape;23123;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4" name="Google Shape;23124;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5" name="Google Shape;23125;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6" name="Google Shape;23126;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7" name="Google Shape;23127;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8" name="Google Shape;23128;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9" name="Google Shape;23129;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0" name="Google Shape;23130;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1" name="Google Shape;23131;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2" name="Google Shape;23132;p52"/>
                  <p:cNvGrpSpPr/>
                  <p:nvPr/>
                </p:nvGrpSpPr>
                <p:grpSpPr>
                  <a:xfrm rot="7120513" flipH="1">
                    <a:off x="538618" y="3725726"/>
                    <a:ext cx="1133997" cy="607895"/>
                    <a:chOff x="5206900" y="826150"/>
                    <a:chExt cx="599275" cy="321250"/>
                  </a:xfrm>
                </p:grpSpPr>
                <p:sp>
                  <p:nvSpPr>
                    <p:cNvPr id="23133" name="Google Shape;23133;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4" name="Google Shape;23134;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5" name="Google Shape;23135;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6" name="Google Shape;23136;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7" name="Google Shape;23137;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8" name="Google Shape;23138;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9" name="Google Shape;23139;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0" name="Google Shape;23140;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1" name="Google Shape;23141;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2" name="Google Shape;23142;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3" name="Google Shape;23143;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4" name="Google Shape;23144;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5" name="Google Shape;23145;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6" name="Google Shape;23146;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47" name="Google Shape;23147;p52"/>
                <p:cNvGrpSpPr/>
                <p:nvPr/>
              </p:nvGrpSpPr>
              <p:grpSpPr>
                <a:xfrm rot="9900040">
                  <a:off x="5786427" y="2912630"/>
                  <a:ext cx="3800913" cy="2582296"/>
                  <a:chOff x="-127795" y="2341431"/>
                  <a:chExt cx="3801027" cy="2582373"/>
                </a:xfrm>
              </p:grpSpPr>
              <p:grpSp>
                <p:nvGrpSpPr>
                  <p:cNvPr id="23148" name="Google Shape;23148;p52"/>
                  <p:cNvGrpSpPr/>
                  <p:nvPr/>
                </p:nvGrpSpPr>
                <p:grpSpPr>
                  <a:xfrm rot="344637" flipH="1">
                    <a:off x="1871076" y="2421072"/>
                    <a:ext cx="1699089" cy="2145056"/>
                    <a:chOff x="146217" y="2712579"/>
                    <a:chExt cx="1552966" cy="1960401"/>
                  </a:xfrm>
                </p:grpSpPr>
                <p:grpSp>
                  <p:nvGrpSpPr>
                    <p:cNvPr id="23149" name="Google Shape;23149;p52"/>
                    <p:cNvGrpSpPr/>
                    <p:nvPr/>
                  </p:nvGrpSpPr>
                  <p:grpSpPr>
                    <a:xfrm>
                      <a:off x="146217" y="2712579"/>
                      <a:ext cx="1134008" cy="607901"/>
                      <a:chOff x="5206900" y="826150"/>
                      <a:chExt cx="599275" cy="321250"/>
                    </a:xfrm>
                  </p:grpSpPr>
                  <p:sp>
                    <p:nvSpPr>
                      <p:cNvPr id="23150" name="Google Shape;23150;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1" name="Google Shape;23151;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2" name="Google Shape;23152;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3" name="Google Shape;23153;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4" name="Google Shape;23154;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5" name="Google Shape;23155;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6" name="Google Shape;23156;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7" name="Google Shape;23157;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8" name="Google Shape;23158;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9" name="Google Shape;23159;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0" name="Google Shape;23160;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1" name="Google Shape;23161;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2" name="Google Shape;23162;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3" name="Google Shape;23163;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64" name="Google Shape;23164;p52"/>
                    <p:cNvGrpSpPr/>
                    <p:nvPr/>
                  </p:nvGrpSpPr>
                  <p:grpSpPr>
                    <a:xfrm rot="-9256633">
                      <a:off x="489429" y="3110262"/>
                      <a:ext cx="1134020" cy="607908"/>
                      <a:chOff x="5206900" y="826150"/>
                      <a:chExt cx="599275" cy="321250"/>
                    </a:xfrm>
                  </p:grpSpPr>
                  <p:sp>
                    <p:nvSpPr>
                      <p:cNvPr id="23165" name="Google Shape;23165;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6" name="Google Shape;23166;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7" name="Google Shape;23167;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8" name="Google Shape;23168;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9" name="Google Shape;23169;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0" name="Google Shape;23170;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1" name="Google Shape;23171;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2" name="Google Shape;23172;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3" name="Google Shape;23173;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4" name="Google Shape;23174;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5" name="Google Shape;23175;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6" name="Google Shape;23176;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7" name="Google Shape;23177;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8" name="Google Shape;23178;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9" name="Google Shape;23179;p52"/>
                    <p:cNvGrpSpPr/>
                    <p:nvPr/>
                  </p:nvGrpSpPr>
                  <p:grpSpPr>
                    <a:xfrm rot="7120513" flipH="1">
                      <a:off x="538618" y="3725726"/>
                      <a:ext cx="1133997" cy="607895"/>
                      <a:chOff x="5206900" y="826150"/>
                      <a:chExt cx="599275" cy="321250"/>
                    </a:xfrm>
                  </p:grpSpPr>
                  <p:sp>
                    <p:nvSpPr>
                      <p:cNvPr id="23180" name="Google Shape;23180;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1" name="Google Shape;23181;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2" name="Google Shape;23182;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3" name="Google Shape;23183;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4" name="Google Shape;23184;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5" name="Google Shape;23185;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6" name="Google Shape;23186;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7" name="Google Shape;23187;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8" name="Google Shape;23188;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9" name="Google Shape;23189;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0" name="Google Shape;23190;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1" name="Google Shape;23191;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2" name="Google Shape;23192;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3" name="Google Shape;23193;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94" name="Google Shape;23194;p52"/>
                  <p:cNvGrpSpPr/>
                  <p:nvPr/>
                </p:nvGrpSpPr>
                <p:grpSpPr>
                  <a:xfrm rot="-3764223" flipH="1">
                    <a:off x="365235" y="2604752"/>
                    <a:ext cx="1699169" cy="2145136"/>
                    <a:chOff x="146217" y="2712579"/>
                    <a:chExt cx="1552966" cy="1960401"/>
                  </a:xfrm>
                </p:grpSpPr>
                <p:grpSp>
                  <p:nvGrpSpPr>
                    <p:cNvPr id="23195" name="Google Shape;23195;p52"/>
                    <p:cNvGrpSpPr/>
                    <p:nvPr/>
                  </p:nvGrpSpPr>
                  <p:grpSpPr>
                    <a:xfrm>
                      <a:off x="146217" y="2712579"/>
                      <a:ext cx="1134008" cy="607901"/>
                      <a:chOff x="5206900" y="826150"/>
                      <a:chExt cx="599275" cy="321250"/>
                    </a:xfrm>
                  </p:grpSpPr>
                  <p:sp>
                    <p:nvSpPr>
                      <p:cNvPr id="23196" name="Google Shape;23196;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7" name="Google Shape;23197;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8" name="Google Shape;23198;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9" name="Google Shape;23199;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0" name="Google Shape;23200;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1" name="Google Shape;23201;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2" name="Google Shape;23202;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3" name="Google Shape;23203;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4" name="Google Shape;23204;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5" name="Google Shape;23205;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6" name="Google Shape;23206;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7" name="Google Shape;23207;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8" name="Google Shape;23208;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9" name="Google Shape;23209;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0" name="Google Shape;23210;p52"/>
                    <p:cNvGrpSpPr/>
                    <p:nvPr/>
                  </p:nvGrpSpPr>
                  <p:grpSpPr>
                    <a:xfrm rot="-9256633">
                      <a:off x="489429" y="3110262"/>
                      <a:ext cx="1134020" cy="607908"/>
                      <a:chOff x="5206900" y="826150"/>
                      <a:chExt cx="599275" cy="321250"/>
                    </a:xfrm>
                  </p:grpSpPr>
                  <p:sp>
                    <p:nvSpPr>
                      <p:cNvPr id="23211" name="Google Shape;23211;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2" name="Google Shape;23212;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3" name="Google Shape;23213;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4" name="Google Shape;23214;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5" name="Google Shape;23215;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6" name="Google Shape;23216;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7" name="Google Shape;23217;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8" name="Google Shape;23218;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9" name="Google Shape;23219;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0" name="Google Shape;23220;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1" name="Google Shape;23221;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2" name="Google Shape;23222;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3" name="Google Shape;23223;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4" name="Google Shape;23224;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25" name="Google Shape;23225;p52"/>
                    <p:cNvGrpSpPr/>
                    <p:nvPr/>
                  </p:nvGrpSpPr>
                  <p:grpSpPr>
                    <a:xfrm rot="7120513" flipH="1">
                      <a:off x="538618" y="3725726"/>
                      <a:ext cx="1133997" cy="607895"/>
                      <a:chOff x="5206900" y="826150"/>
                      <a:chExt cx="599275" cy="321250"/>
                    </a:xfrm>
                  </p:grpSpPr>
                  <p:sp>
                    <p:nvSpPr>
                      <p:cNvPr id="23226" name="Google Shape;23226;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7" name="Google Shape;23227;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8" name="Google Shape;23228;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9" name="Google Shape;23229;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0" name="Google Shape;23230;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1" name="Google Shape;23231;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2" name="Google Shape;23232;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3" name="Google Shape;23233;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4" name="Google Shape;23234;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5" name="Google Shape;23235;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6" name="Google Shape;23236;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7" name="Google Shape;23237;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8" name="Google Shape;23238;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9" name="Google Shape;23239;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240" name="Google Shape;23240;p52"/>
                <p:cNvGrpSpPr/>
                <p:nvPr/>
              </p:nvGrpSpPr>
              <p:grpSpPr>
                <a:xfrm rot="-2001534" flipH="1">
                  <a:off x="7971568" y="1128648"/>
                  <a:ext cx="1699028" cy="2145055"/>
                  <a:chOff x="146217" y="2712579"/>
                  <a:chExt cx="1552966" cy="1960401"/>
                </a:xfrm>
              </p:grpSpPr>
              <p:grpSp>
                <p:nvGrpSpPr>
                  <p:cNvPr id="23241" name="Google Shape;23241;p52"/>
                  <p:cNvGrpSpPr/>
                  <p:nvPr/>
                </p:nvGrpSpPr>
                <p:grpSpPr>
                  <a:xfrm>
                    <a:off x="146217" y="2712579"/>
                    <a:ext cx="1134008" cy="607901"/>
                    <a:chOff x="5206900" y="826150"/>
                    <a:chExt cx="599275" cy="321250"/>
                  </a:xfrm>
                </p:grpSpPr>
                <p:sp>
                  <p:nvSpPr>
                    <p:cNvPr id="23242" name="Google Shape;23242;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3" name="Google Shape;23243;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4" name="Google Shape;23244;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5" name="Google Shape;23245;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6" name="Google Shape;23246;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7" name="Google Shape;23247;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8" name="Google Shape;23248;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9" name="Google Shape;23249;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0" name="Google Shape;23250;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1" name="Google Shape;23251;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2" name="Google Shape;23252;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3" name="Google Shape;23253;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4" name="Google Shape;23254;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5" name="Google Shape;23255;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6" name="Google Shape;23256;p52"/>
                  <p:cNvGrpSpPr/>
                  <p:nvPr/>
                </p:nvGrpSpPr>
                <p:grpSpPr>
                  <a:xfrm rot="-9256633">
                    <a:off x="489429" y="3110262"/>
                    <a:ext cx="1134020" cy="607908"/>
                    <a:chOff x="5206900" y="826150"/>
                    <a:chExt cx="599275" cy="321250"/>
                  </a:xfrm>
                </p:grpSpPr>
                <p:sp>
                  <p:nvSpPr>
                    <p:cNvPr id="23257" name="Google Shape;23257;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8" name="Google Shape;23258;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9" name="Google Shape;23259;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0" name="Google Shape;23260;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1" name="Google Shape;23261;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2" name="Google Shape;23262;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3" name="Google Shape;23263;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4" name="Google Shape;23264;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5" name="Google Shape;23265;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6" name="Google Shape;23266;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7" name="Google Shape;23267;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8" name="Google Shape;23268;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9" name="Google Shape;23269;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0" name="Google Shape;23270;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71" name="Google Shape;23271;p52"/>
                  <p:cNvGrpSpPr/>
                  <p:nvPr/>
                </p:nvGrpSpPr>
                <p:grpSpPr>
                  <a:xfrm rot="7120513" flipH="1">
                    <a:off x="538618" y="3725726"/>
                    <a:ext cx="1133997" cy="607895"/>
                    <a:chOff x="5206900" y="826150"/>
                    <a:chExt cx="599275" cy="321250"/>
                  </a:xfrm>
                </p:grpSpPr>
                <p:sp>
                  <p:nvSpPr>
                    <p:cNvPr id="23272" name="Google Shape;23272;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3" name="Google Shape;23273;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4" name="Google Shape;23274;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5" name="Google Shape;23275;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6" name="Google Shape;23276;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7" name="Google Shape;23277;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8" name="Google Shape;23278;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9" name="Google Shape;23279;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0" name="Google Shape;23280;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1" name="Google Shape;23281;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2" name="Google Shape;23282;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3" name="Google Shape;23283;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4" name="Google Shape;23284;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5" name="Google Shape;23285;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86" name="Google Shape;23286;p52"/>
                <p:cNvGrpSpPr/>
                <p:nvPr/>
              </p:nvGrpSpPr>
              <p:grpSpPr>
                <a:xfrm flipH="1">
                  <a:off x="7173014" y="169321"/>
                  <a:ext cx="1699100" cy="2145071"/>
                  <a:chOff x="146217" y="2712579"/>
                  <a:chExt cx="1552966" cy="1960401"/>
                </a:xfrm>
              </p:grpSpPr>
              <p:grpSp>
                <p:nvGrpSpPr>
                  <p:cNvPr id="23287" name="Google Shape;23287;p52"/>
                  <p:cNvGrpSpPr/>
                  <p:nvPr/>
                </p:nvGrpSpPr>
                <p:grpSpPr>
                  <a:xfrm>
                    <a:off x="146217" y="2712579"/>
                    <a:ext cx="1134008" cy="607901"/>
                    <a:chOff x="5206900" y="826150"/>
                    <a:chExt cx="599275" cy="321250"/>
                  </a:xfrm>
                </p:grpSpPr>
                <p:sp>
                  <p:nvSpPr>
                    <p:cNvPr id="23288" name="Google Shape;23288;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9" name="Google Shape;23289;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0" name="Google Shape;23290;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1" name="Google Shape;23291;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2" name="Google Shape;23292;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3" name="Google Shape;23293;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4" name="Google Shape;23294;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5" name="Google Shape;23295;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6" name="Google Shape;23296;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7" name="Google Shape;23297;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8" name="Google Shape;23298;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9" name="Google Shape;23299;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0" name="Google Shape;23300;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1" name="Google Shape;23301;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2" name="Google Shape;23302;p52"/>
                  <p:cNvGrpSpPr/>
                  <p:nvPr/>
                </p:nvGrpSpPr>
                <p:grpSpPr>
                  <a:xfrm rot="-9256633">
                    <a:off x="489429" y="3110262"/>
                    <a:ext cx="1134020" cy="607908"/>
                    <a:chOff x="5206900" y="826150"/>
                    <a:chExt cx="599275" cy="321250"/>
                  </a:xfrm>
                </p:grpSpPr>
                <p:sp>
                  <p:nvSpPr>
                    <p:cNvPr id="23303" name="Google Shape;23303;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4" name="Google Shape;23304;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5" name="Google Shape;23305;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6" name="Google Shape;23306;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7" name="Google Shape;23307;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8" name="Google Shape;23308;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9" name="Google Shape;23309;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0" name="Google Shape;23310;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1" name="Google Shape;23311;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2" name="Google Shape;23312;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3" name="Google Shape;23313;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4" name="Google Shape;23314;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5" name="Google Shape;23315;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6" name="Google Shape;23316;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7" name="Google Shape;23317;p52"/>
                  <p:cNvGrpSpPr/>
                  <p:nvPr/>
                </p:nvGrpSpPr>
                <p:grpSpPr>
                  <a:xfrm rot="7120513" flipH="1">
                    <a:off x="538618" y="3725726"/>
                    <a:ext cx="1133997" cy="607895"/>
                    <a:chOff x="5206900" y="826150"/>
                    <a:chExt cx="599275" cy="321250"/>
                  </a:xfrm>
                </p:grpSpPr>
                <p:sp>
                  <p:nvSpPr>
                    <p:cNvPr id="23318" name="Google Shape;23318;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9" name="Google Shape;23319;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0" name="Google Shape;23320;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1" name="Google Shape;23321;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2" name="Google Shape;23322;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3" name="Google Shape;23323;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4" name="Google Shape;23324;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5" name="Google Shape;23325;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6" name="Google Shape;23326;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7" name="Google Shape;23327;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8" name="Google Shape;23328;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9" name="Google Shape;23329;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0" name="Google Shape;23330;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1" name="Google Shape;23331;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332" name="Google Shape;23332;p52"/>
              <p:cNvGrpSpPr/>
              <p:nvPr/>
            </p:nvGrpSpPr>
            <p:grpSpPr>
              <a:xfrm>
                <a:off x="-618038" y="-421926"/>
                <a:ext cx="2662520" cy="3863859"/>
                <a:chOff x="-618038" y="-421926"/>
                <a:chExt cx="2662520" cy="3863859"/>
              </a:xfrm>
            </p:grpSpPr>
            <p:grpSp>
              <p:nvGrpSpPr>
                <p:cNvPr id="23333" name="Google Shape;23333;p52"/>
                <p:cNvGrpSpPr/>
                <p:nvPr/>
              </p:nvGrpSpPr>
              <p:grpSpPr>
                <a:xfrm rot="-2295593" flipH="1">
                  <a:off x="-136330" y="-126269"/>
                  <a:ext cx="1699103" cy="2145000"/>
                  <a:chOff x="146217" y="2712579"/>
                  <a:chExt cx="1552966" cy="1960401"/>
                </a:xfrm>
              </p:grpSpPr>
              <p:grpSp>
                <p:nvGrpSpPr>
                  <p:cNvPr id="23334" name="Google Shape;23334;p52"/>
                  <p:cNvGrpSpPr/>
                  <p:nvPr/>
                </p:nvGrpSpPr>
                <p:grpSpPr>
                  <a:xfrm>
                    <a:off x="146217" y="2712579"/>
                    <a:ext cx="1134008" cy="607901"/>
                    <a:chOff x="5206900" y="826150"/>
                    <a:chExt cx="599275" cy="321250"/>
                  </a:xfrm>
                </p:grpSpPr>
                <p:sp>
                  <p:nvSpPr>
                    <p:cNvPr id="23335" name="Google Shape;23335;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6" name="Google Shape;23336;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7" name="Google Shape;23337;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8" name="Google Shape;23338;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9" name="Google Shape;23339;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0" name="Google Shape;23340;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1" name="Google Shape;23341;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2" name="Google Shape;23342;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3" name="Google Shape;23343;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4" name="Google Shape;23344;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5" name="Google Shape;23345;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6" name="Google Shape;23346;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7" name="Google Shape;23347;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8" name="Google Shape;23348;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49" name="Google Shape;23349;p52"/>
                  <p:cNvGrpSpPr/>
                  <p:nvPr/>
                </p:nvGrpSpPr>
                <p:grpSpPr>
                  <a:xfrm rot="-9256633">
                    <a:off x="489429" y="3110262"/>
                    <a:ext cx="1134020" cy="607908"/>
                    <a:chOff x="5206900" y="826150"/>
                    <a:chExt cx="599275" cy="321250"/>
                  </a:xfrm>
                </p:grpSpPr>
                <p:sp>
                  <p:nvSpPr>
                    <p:cNvPr id="23350" name="Google Shape;23350;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1" name="Google Shape;23351;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2" name="Google Shape;23352;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3" name="Google Shape;23353;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4" name="Google Shape;23354;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5" name="Google Shape;23355;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6" name="Google Shape;23356;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7" name="Google Shape;23357;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8" name="Google Shape;23358;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9" name="Google Shape;23359;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0" name="Google Shape;23360;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1" name="Google Shape;23361;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2" name="Google Shape;23362;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3" name="Google Shape;23363;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4" name="Google Shape;23364;p52"/>
                  <p:cNvGrpSpPr/>
                  <p:nvPr/>
                </p:nvGrpSpPr>
                <p:grpSpPr>
                  <a:xfrm rot="7120513" flipH="1">
                    <a:off x="538618" y="3725726"/>
                    <a:ext cx="1133997" cy="607895"/>
                    <a:chOff x="5206900" y="826150"/>
                    <a:chExt cx="599275" cy="321250"/>
                  </a:xfrm>
                </p:grpSpPr>
                <p:sp>
                  <p:nvSpPr>
                    <p:cNvPr id="23365" name="Google Shape;23365;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6" name="Google Shape;23366;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7" name="Google Shape;23367;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8" name="Google Shape;23368;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9" name="Google Shape;23369;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0" name="Google Shape;23370;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1" name="Google Shape;23371;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2" name="Google Shape;23372;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3" name="Google Shape;23373;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4" name="Google Shape;23374;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5" name="Google Shape;23375;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6" name="Google Shape;23376;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7" name="Google Shape;23377;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8" name="Google Shape;23378;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79" name="Google Shape;23379;p52"/>
                <p:cNvGrpSpPr/>
                <p:nvPr/>
              </p:nvGrpSpPr>
              <p:grpSpPr>
                <a:xfrm rot="314" flipH="1">
                  <a:off x="-389601" y="1296785"/>
                  <a:ext cx="1699100" cy="2145071"/>
                  <a:chOff x="146217" y="2712579"/>
                  <a:chExt cx="1552966" cy="1960401"/>
                </a:xfrm>
              </p:grpSpPr>
              <p:grpSp>
                <p:nvGrpSpPr>
                  <p:cNvPr id="23380" name="Google Shape;23380;p52"/>
                  <p:cNvGrpSpPr/>
                  <p:nvPr/>
                </p:nvGrpSpPr>
                <p:grpSpPr>
                  <a:xfrm>
                    <a:off x="146217" y="2712579"/>
                    <a:ext cx="1134008" cy="607901"/>
                    <a:chOff x="5206900" y="826150"/>
                    <a:chExt cx="599275" cy="321250"/>
                  </a:xfrm>
                </p:grpSpPr>
                <p:sp>
                  <p:nvSpPr>
                    <p:cNvPr id="23381" name="Google Shape;23381;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2" name="Google Shape;23382;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3" name="Google Shape;23383;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4" name="Google Shape;23384;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5" name="Google Shape;23385;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6" name="Google Shape;23386;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7" name="Google Shape;23387;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8" name="Google Shape;23388;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9" name="Google Shape;23389;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0" name="Google Shape;23390;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1" name="Google Shape;23391;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2" name="Google Shape;23392;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3" name="Google Shape;23393;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4" name="Google Shape;23394;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95" name="Google Shape;23395;p52"/>
                  <p:cNvGrpSpPr/>
                  <p:nvPr/>
                </p:nvGrpSpPr>
                <p:grpSpPr>
                  <a:xfrm rot="-9256633">
                    <a:off x="489429" y="3110262"/>
                    <a:ext cx="1134020" cy="607908"/>
                    <a:chOff x="5206900" y="826150"/>
                    <a:chExt cx="599275" cy="321250"/>
                  </a:xfrm>
                </p:grpSpPr>
                <p:sp>
                  <p:nvSpPr>
                    <p:cNvPr id="23396" name="Google Shape;23396;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7" name="Google Shape;23397;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8" name="Google Shape;23398;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9" name="Google Shape;23399;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0" name="Google Shape;23400;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1" name="Google Shape;23401;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2" name="Google Shape;23402;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3" name="Google Shape;23403;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4" name="Google Shape;23404;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5" name="Google Shape;23405;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6" name="Google Shape;23406;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7" name="Google Shape;23407;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8" name="Google Shape;23408;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9" name="Google Shape;23409;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0" name="Google Shape;23410;p52"/>
                  <p:cNvGrpSpPr/>
                  <p:nvPr/>
                </p:nvGrpSpPr>
                <p:grpSpPr>
                  <a:xfrm rot="7120513" flipH="1">
                    <a:off x="538618" y="3725726"/>
                    <a:ext cx="1133997" cy="607895"/>
                    <a:chOff x="5206900" y="826150"/>
                    <a:chExt cx="599275" cy="321250"/>
                  </a:xfrm>
                </p:grpSpPr>
                <p:sp>
                  <p:nvSpPr>
                    <p:cNvPr id="23411" name="Google Shape;23411;p52"/>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2" name="Google Shape;23412;p52"/>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3" name="Google Shape;23413;p52"/>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4" name="Google Shape;23414;p52"/>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5" name="Google Shape;23415;p52"/>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6" name="Google Shape;23416;p52"/>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7" name="Google Shape;23417;p52"/>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8" name="Google Shape;23418;p52"/>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9" name="Google Shape;23419;p52"/>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0" name="Google Shape;23420;p52"/>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1" name="Google Shape;23421;p52"/>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2" name="Google Shape;23422;p52"/>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3" name="Google Shape;23423;p52"/>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4" name="Google Shape;23424;p52"/>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25" name="Google Shape;23425;p52"/>
                <p:cNvGrpSpPr/>
                <p:nvPr/>
              </p:nvGrpSpPr>
              <p:grpSpPr>
                <a:xfrm rot="-2360946">
                  <a:off x="407388" y="61296"/>
                  <a:ext cx="611659" cy="956408"/>
                  <a:chOff x="7920143" y="332346"/>
                  <a:chExt cx="611894" cy="953110"/>
                </a:xfrm>
              </p:grpSpPr>
              <p:grpSp>
                <p:nvGrpSpPr>
                  <p:cNvPr id="23426" name="Google Shape;23426;p52"/>
                  <p:cNvGrpSpPr/>
                  <p:nvPr/>
                </p:nvGrpSpPr>
                <p:grpSpPr>
                  <a:xfrm>
                    <a:off x="7925836" y="1010231"/>
                    <a:ext cx="262134" cy="275226"/>
                    <a:chOff x="1063586" y="401894"/>
                    <a:chExt cx="262134" cy="275226"/>
                  </a:xfrm>
                </p:grpSpPr>
                <p:sp>
                  <p:nvSpPr>
                    <p:cNvPr id="23427" name="Google Shape;23427;p52"/>
                    <p:cNvSpPr/>
                    <p:nvPr/>
                  </p:nvSpPr>
                  <p:spPr>
                    <a:xfrm>
                      <a:off x="1063586" y="548421"/>
                      <a:ext cx="82520" cy="84445"/>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8" name="Google Shape;23428;p52"/>
                    <p:cNvSpPr/>
                    <p:nvPr/>
                  </p:nvSpPr>
                  <p:spPr>
                    <a:xfrm>
                      <a:off x="1241304" y="608348"/>
                      <a:ext cx="84416" cy="68771"/>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9" name="Google Shape;23429;p52"/>
                    <p:cNvSpPr/>
                    <p:nvPr/>
                  </p:nvSpPr>
                  <p:spPr>
                    <a:xfrm>
                      <a:off x="1146109" y="401894"/>
                      <a:ext cx="171173" cy="146520"/>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0" name="Google Shape;23430;p52"/>
                  <p:cNvGrpSpPr/>
                  <p:nvPr/>
                </p:nvGrpSpPr>
                <p:grpSpPr>
                  <a:xfrm>
                    <a:off x="7920143" y="332346"/>
                    <a:ext cx="611894" cy="715202"/>
                    <a:chOff x="7920143" y="332346"/>
                    <a:chExt cx="611894" cy="715202"/>
                  </a:xfrm>
                </p:grpSpPr>
                <p:sp>
                  <p:nvSpPr>
                    <p:cNvPr id="23431" name="Google Shape;23431;p52"/>
                    <p:cNvSpPr/>
                    <p:nvPr/>
                  </p:nvSpPr>
                  <p:spPr>
                    <a:xfrm rot="-3261661">
                      <a:off x="8416538" y="639068"/>
                      <a:ext cx="95677" cy="9791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2" name="Google Shape;23432;p52"/>
                    <p:cNvSpPr/>
                    <p:nvPr/>
                  </p:nvSpPr>
                  <p:spPr>
                    <a:xfrm>
                      <a:off x="8015237" y="332346"/>
                      <a:ext cx="421673" cy="380997"/>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3" name="Google Shape;23433;p52"/>
                    <p:cNvSpPr/>
                    <p:nvPr/>
                  </p:nvSpPr>
                  <p:spPr>
                    <a:xfrm>
                      <a:off x="7920143" y="760581"/>
                      <a:ext cx="198469" cy="16988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4" name="Google Shape;23434;p52"/>
                    <p:cNvSpPr/>
                    <p:nvPr/>
                  </p:nvSpPr>
                  <p:spPr>
                    <a:xfrm>
                      <a:off x="8318661" y="810602"/>
                      <a:ext cx="195755" cy="236946"/>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5" name="Google Shape;23435;p52"/>
                    <p:cNvSpPr/>
                    <p:nvPr/>
                  </p:nvSpPr>
                  <p:spPr>
                    <a:xfrm>
                      <a:off x="8207076" y="945274"/>
                      <a:ext cx="97877" cy="79738"/>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3436" name="Google Shape;23436;p52"/>
            <p:cNvGrpSpPr/>
            <p:nvPr/>
          </p:nvGrpSpPr>
          <p:grpSpPr>
            <a:xfrm>
              <a:off x="6655448" y="2314411"/>
              <a:ext cx="2734246" cy="2492132"/>
              <a:chOff x="4307350" y="407200"/>
              <a:chExt cx="1425200" cy="1299000"/>
            </a:xfrm>
          </p:grpSpPr>
          <p:sp>
            <p:nvSpPr>
              <p:cNvPr id="23437" name="Google Shape;23437;p52"/>
              <p:cNvSpPr/>
              <p:nvPr/>
            </p:nvSpPr>
            <p:spPr>
              <a:xfrm>
                <a:off x="4307350" y="407200"/>
                <a:ext cx="1425200" cy="1299000"/>
              </a:xfrm>
              <a:custGeom>
                <a:avLst/>
                <a:gdLst/>
                <a:ahLst/>
                <a:cxnLst/>
                <a:rect l="l" t="t" r="r" b="b"/>
                <a:pathLst>
                  <a:path w="57008" h="51960" extrusionOk="0">
                    <a:moveTo>
                      <a:pt x="28503" y="1"/>
                    </a:moveTo>
                    <a:cubicBezTo>
                      <a:pt x="26583" y="1"/>
                      <a:pt x="24633" y="215"/>
                      <a:pt x="22683" y="662"/>
                    </a:cubicBezTo>
                    <a:cubicBezTo>
                      <a:pt x="8706" y="3897"/>
                      <a:pt x="0" y="17807"/>
                      <a:pt x="3202" y="31784"/>
                    </a:cubicBezTo>
                    <a:cubicBezTo>
                      <a:pt x="5958" y="43810"/>
                      <a:pt x="16666" y="51959"/>
                      <a:pt x="28505" y="51959"/>
                    </a:cubicBezTo>
                    <a:cubicBezTo>
                      <a:pt x="30425" y="51959"/>
                      <a:pt x="32374" y="51745"/>
                      <a:pt x="34325" y="51298"/>
                    </a:cubicBezTo>
                    <a:cubicBezTo>
                      <a:pt x="48301" y="48062"/>
                      <a:pt x="57007" y="34152"/>
                      <a:pt x="53805" y="20176"/>
                    </a:cubicBezTo>
                    <a:cubicBezTo>
                      <a:pt x="51050" y="8149"/>
                      <a:pt x="40342" y="1"/>
                      <a:pt x="28503" y="1"/>
                    </a:cubicBezTo>
                    <a:close/>
                  </a:path>
                </a:pathLst>
              </a:custGeom>
              <a:solidFill>
                <a:schemeClr val="accent2">
                  <a:alpha val="549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8" name="Google Shape;23438;p52"/>
              <p:cNvSpPr/>
              <p:nvPr/>
            </p:nvSpPr>
            <p:spPr>
              <a:xfrm>
                <a:off x="4399075" y="494625"/>
                <a:ext cx="1241750" cy="1123875"/>
              </a:xfrm>
              <a:custGeom>
                <a:avLst/>
                <a:gdLst/>
                <a:ahLst/>
                <a:cxnLst/>
                <a:rect l="l" t="t" r="r" b="b"/>
                <a:pathLst>
                  <a:path w="49670" h="44955" extrusionOk="0">
                    <a:moveTo>
                      <a:pt x="24871" y="0"/>
                    </a:moveTo>
                    <a:cubicBezTo>
                      <a:pt x="23037" y="0"/>
                      <a:pt x="21173" y="227"/>
                      <a:pt x="19314" y="701"/>
                    </a:cubicBezTo>
                    <a:cubicBezTo>
                      <a:pt x="7306" y="3736"/>
                      <a:pt x="0" y="15945"/>
                      <a:pt x="3036" y="27987"/>
                    </a:cubicBezTo>
                    <a:cubicBezTo>
                      <a:pt x="5605" y="38179"/>
                      <a:pt x="14770" y="44954"/>
                      <a:pt x="24827" y="44954"/>
                    </a:cubicBezTo>
                    <a:cubicBezTo>
                      <a:pt x="26652" y="44954"/>
                      <a:pt x="28506" y="44731"/>
                      <a:pt x="30355" y="44265"/>
                    </a:cubicBezTo>
                    <a:cubicBezTo>
                      <a:pt x="42364" y="41230"/>
                      <a:pt x="49669" y="29021"/>
                      <a:pt x="46634" y="16979"/>
                    </a:cubicBezTo>
                    <a:cubicBezTo>
                      <a:pt x="44067" y="6796"/>
                      <a:pt x="34917" y="0"/>
                      <a:pt x="2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9" name="Google Shape;23439;p52"/>
              <p:cNvGrpSpPr/>
              <p:nvPr/>
            </p:nvGrpSpPr>
            <p:grpSpPr>
              <a:xfrm>
                <a:off x="4499975" y="588850"/>
                <a:ext cx="988225" cy="936700"/>
                <a:chOff x="4499975" y="588850"/>
                <a:chExt cx="988225" cy="936700"/>
              </a:xfrm>
            </p:grpSpPr>
            <p:sp>
              <p:nvSpPr>
                <p:cNvPr id="23440" name="Google Shape;23440;p52"/>
                <p:cNvSpPr/>
                <p:nvPr/>
              </p:nvSpPr>
              <p:spPr>
                <a:xfrm>
                  <a:off x="4987000" y="588850"/>
                  <a:ext cx="472850" cy="422000"/>
                </a:xfrm>
                <a:custGeom>
                  <a:avLst/>
                  <a:gdLst/>
                  <a:ahLst/>
                  <a:cxnLst/>
                  <a:rect l="l" t="t" r="r" b="b"/>
                  <a:pathLst>
                    <a:path w="18914" h="16880" extrusionOk="0">
                      <a:moveTo>
                        <a:pt x="1380" y="0"/>
                      </a:moveTo>
                      <a:cubicBezTo>
                        <a:pt x="1354" y="0"/>
                        <a:pt x="1328" y="0"/>
                        <a:pt x="1301" y="0"/>
                      </a:cubicBezTo>
                      <a:lnTo>
                        <a:pt x="467" y="0"/>
                      </a:lnTo>
                      <a:cubicBezTo>
                        <a:pt x="234" y="467"/>
                        <a:pt x="100" y="968"/>
                        <a:pt x="0" y="1468"/>
                      </a:cubicBezTo>
                      <a:cubicBezTo>
                        <a:pt x="0" y="1468"/>
                        <a:pt x="367" y="2669"/>
                        <a:pt x="634" y="3303"/>
                      </a:cubicBezTo>
                      <a:cubicBezTo>
                        <a:pt x="934" y="3970"/>
                        <a:pt x="1301" y="5204"/>
                        <a:pt x="1301" y="5204"/>
                      </a:cubicBezTo>
                      <a:lnTo>
                        <a:pt x="1101" y="7706"/>
                      </a:lnTo>
                      <a:lnTo>
                        <a:pt x="567" y="10074"/>
                      </a:lnTo>
                      <a:cubicBezTo>
                        <a:pt x="567" y="10074"/>
                        <a:pt x="134" y="12109"/>
                        <a:pt x="567" y="12910"/>
                      </a:cubicBezTo>
                      <a:cubicBezTo>
                        <a:pt x="767" y="13310"/>
                        <a:pt x="1034" y="13677"/>
                        <a:pt x="1301" y="14010"/>
                      </a:cubicBezTo>
                      <a:cubicBezTo>
                        <a:pt x="1301" y="14010"/>
                        <a:pt x="1305" y="14007"/>
                        <a:pt x="1318" y="14007"/>
                      </a:cubicBezTo>
                      <a:cubicBezTo>
                        <a:pt x="1362" y="14007"/>
                        <a:pt x="1509" y="14046"/>
                        <a:pt x="1968" y="14377"/>
                      </a:cubicBezTo>
                      <a:cubicBezTo>
                        <a:pt x="2159" y="14526"/>
                        <a:pt x="2283" y="14553"/>
                        <a:pt x="2392" y="14553"/>
                      </a:cubicBezTo>
                      <a:cubicBezTo>
                        <a:pt x="2455" y="14553"/>
                        <a:pt x="2513" y="14544"/>
                        <a:pt x="2577" y="14544"/>
                      </a:cubicBezTo>
                      <a:cubicBezTo>
                        <a:pt x="2752" y="14544"/>
                        <a:pt x="2969" y="14611"/>
                        <a:pt x="3436" y="15111"/>
                      </a:cubicBezTo>
                      <a:cubicBezTo>
                        <a:pt x="4403" y="16145"/>
                        <a:pt x="2635" y="16879"/>
                        <a:pt x="5704" y="16879"/>
                      </a:cubicBezTo>
                      <a:cubicBezTo>
                        <a:pt x="7706" y="16846"/>
                        <a:pt x="9674" y="16546"/>
                        <a:pt x="11575" y="15945"/>
                      </a:cubicBezTo>
                      <a:cubicBezTo>
                        <a:pt x="11942" y="15145"/>
                        <a:pt x="12476" y="14444"/>
                        <a:pt x="13110" y="13877"/>
                      </a:cubicBezTo>
                      <a:cubicBezTo>
                        <a:pt x="14277" y="12776"/>
                        <a:pt x="14144" y="12476"/>
                        <a:pt x="16112" y="12343"/>
                      </a:cubicBezTo>
                      <a:cubicBezTo>
                        <a:pt x="16330" y="12327"/>
                        <a:pt x="16531" y="12321"/>
                        <a:pt x="16717" y="12321"/>
                      </a:cubicBezTo>
                      <a:cubicBezTo>
                        <a:pt x="17396" y="12321"/>
                        <a:pt x="17883" y="12401"/>
                        <a:pt x="18297" y="12401"/>
                      </a:cubicBezTo>
                      <a:cubicBezTo>
                        <a:pt x="18517" y="12401"/>
                        <a:pt x="18717" y="12378"/>
                        <a:pt x="18914" y="12309"/>
                      </a:cubicBezTo>
                      <a:cubicBezTo>
                        <a:pt x="16221" y="4929"/>
                        <a:pt x="9221" y="0"/>
                        <a:pt x="1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1" name="Google Shape;23441;p52"/>
                <p:cNvSpPr/>
                <p:nvPr/>
              </p:nvSpPr>
              <p:spPr>
                <a:xfrm>
                  <a:off x="4870250" y="945900"/>
                  <a:ext cx="617950" cy="579650"/>
                </a:xfrm>
                <a:custGeom>
                  <a:avLst/>
                  <a:gdLst/>
                  <a:ahLst/>
                  <a:cxnLst/>
                  <a:rect l="l" t="t" r="r" b="b"/>
                  <a:pathLst>
                    <a:path w="24718" h="23186" extrusionOk="0">
                      <a:moveTo>
                        <a:pt x="23666" y="1"/>
                      </a:moveTo>
                      <a:cubicBezTo>
                        <a:pt x="22908" y="1"/>
                        <a:pt x="22168" y="182"/>
                        <a:pt x="21516" y="562"/>
                      </a:cubicBezTo>
                      <a:cubicBezTo>
                        <a:pt x="19748" y="1630"/>
                        <a:pt x="20782" y="262"/>
                        <a:pt x="18814" y="3298"/>
                      </a:cubicBezTo>
                      <a:cubicBezTo>
                        <a:pt x="16846" y="6300"/>
                        <a:pt x="16112" y="7100"/>
                        <a:pt x="13743" y="7234"/>
                      </a:cubicBezTo>
                      <a:cubicBezTo>
                        <a:pt x="11408" y="7401"/>
                        <a:pt x="5638" y="8135"/>
                        <a:pt x="5971" y="11337"/>
                      </a:cubicBezTo>
                      <a:cubicBezTo>
                        <a:pt x="6338" y="14572"/>
                        <a:pt x="6772" y="17741"/>
                        <a:pt x="4203" y="18976"/>
                      </a:cubicBezTo>
                      <a:cubicBezTo>
                        <a:pt x="3036" y="19543"/>
                        <a:pt x="1401" y="20877"/>
                        <a:pt x="0" y="22211"/>
                      </a:cubicBezTo>
                      <a:cubicBezTo>
                        <a:pt x="1995" y="22874"/>
                        <a:pt x="4002" y="23185"/>
                        <a:pt x="5962" y="23185"/>
                      </a:cubicBezTo>
                      <a:cubicBezTo>
                        <a:pt x="15935" y="23185"/>
                        <a:pt x="24718" y="15137"/>
                        <a:pt x="24718" y="4432"/>
                      </a:cubicBezTo>
                      <a:cubicBezTo>
                        <a:pt x="24718" y="2964"/>
                        <a:pt x="24551" y="1463"/>
                        <a:pt x="24184" y="29"/>
                      </a:cubicBezTo>
                      <a:cubicBezTo>
                        <a:pt x="24011" y="10"/>
                        <a:pt x="23838" y="1"/>
                        <a:pt x="236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2" name="Google Shape;23442;p52"/>
                <p:cNvSpPr/>
                <p:nvPr/>
              </p:nvSpPr>
              <p:spPr>
                <a:xfrm>
                  <a:off x="4499975" y="733950"/>
                  <a:ext cx="505400" cy="667175"/>
                </a:xfrm>
                <a:custGeom>
                  <a:avLst/>
                  <a:gdLst/>
                  <a:ahLst/>
                  <a:cxnLst/>
                  <a:rect l="l" t="t" r="r" b="b"/>
                  <a:pathLst>
                    <a:path w="20216" h="26687" extrusionOk="0">
                      <a:moveTo>
                        <a:pt x="7239" y="1"/>
                      </a:moveTo>
                      <a:cubicBezTo>
                        <a:pt x="1" y="7573"/>
                        <a:pt x="434" y="19615"/>
                        <a:pt x="8140" y="26686"/>
                      </a:cubicBezTo>
                      <a:cubicBezTo>
                        <a:pt x="8840" y="26686"/>
                        <a:pt x="9541" y="26420"/>
                        <a:pt x="10074" y="25986"/>
                      </a:cubicBezTo>
                      <a:cubicBezTo>
                        <a:pt x="10541" y="25285"/>
                        <a:pt x="10908" y="24552"/>
                        <a:pt x="11242" y="23784"/>
                      </a:cubicBezTo>
                      <a:cubicBezTo>
                        <a:pt x="11542" y="22950"/>
                        <a:pt x="13177" y="21950"/>
                        <a:pt x="13177" y="21950"/>
                      </a:cubicBezTo>
                      <a:cubicBezTo>
                        <a:pt x="13944" y="21649"/>
                        <a:pt x="14644" y="21216"/>
                        <a:pt x="15278" y="20682"/>
                      </a:cubicBezTo>
                      <a:cubicBezTo>
                        <a:pt x="16012" y="19948"/>
                        <a:pt x="15812" y="20015"/>
                        <a:pt x="15945" y="19148"/>
                      </a:cubicBezTo>
                      <a:cubicBezTo>
                        <a:pt x="16112" y="18280"/>
                        <a:pt x="16446" y="16146"/>
                        <a:pt x="16446" y="16146"/>
                      </a:cubicBezTo>
                      <a:cubicBezTo>
                        <a:pt x="16612" y="15779"/>
                        <a:pt x="16846" y="15445"/>
                        <a:pt x="17113" y="15178"/>
                      </a:cubicBezTo>
                      <a:cubicBezTo>
                        <a:pt x="17647" y="14678"/>
                        <a:pt x="18280" y="14745"/>
                        <a:pt x="19114" y="14177"/>
                      </a:cubicBezTo>
                      <a:cubicBezTo>
                        <a:pt x="19548" y="13877"/>
                        <a:pt x="19881" y="13410"/>
                        <a:pt x="19982" y="12910"/>
                      </a:cubicBezTo>
                      <a:cubicBezTo>
                        <a:pt x="20082" y="12543"/>
                        <a:pt x="20148" y="12176"/>
                        <a:pt x="20215" y="11842"/>
                      </a:cubicBezTo>
                      <a:cubicBezTo>
                        <a:pt x="20215" y="11542"/>
                        <a:pt x="19982" y="11375"/>
                        <a:pt x="19481" y="11109"/>
                      </a:cubicBezTo>
                      <a:cubicBezTo>
                        <a:pt x="18981" y="10808"/>
                        <a:pt x="18814" y="10875"/>
                        <a:pt x="18147" y="10642"/>
                      </a:cubicBezTo>
                      <a:cubicBezTo>
                        <a:pt x="17972" y="10589"/>
                        <a:pt x="17839" y="10571"/>
                        <a:pt x="17728" y="10571"/>
                      </a:cubicBezTo>
                      <a:cubicBezTo>
                        <a:pt x="17479" y="10571"/>
                        <a:pt x="17344" y="10663"/>
                        <a:pt x="17113" y="10663"/>
                      </a:cubicBezTo>
                      <a:cubicBezTo>
                        <a:pt x="17053" y="10663"/>
                        <a:pt x="16988" y="10657"/>
                        <a:pt x="16913" y="10642"/>
                      </a:cubicBezTo>
                      <a:cubicBezTo>
                        <a:pt x="16379" y="10575"/>
                        <a:pt x="16612" y="10508"/>
                        <a:pt x="15645" y="10008"/>
                      </a:cubicBezTo>
                      <a:cubicBezTo>
                        <a:pt x="14711" y="9474"/>
                        <a:pt x="13911" y="7806"/>
                        <a:pt x="13911" y="7806"/>
                      </a:cubicBezTo>
                      <a:cubicBezTo>
                        <a:pt x="13477" y="7606"/>
                        <a:pt x="13010" y="7473"/>
                        <a:pt x="12576" y="7339"/>
                      </a:cubicBezTo>
                      <a:cubicBezTo>
                        <a:pt x="12395" y="7294"/>
                        <a:pt x="12240" y="7278"/>
                        <a:pt x="12098" y="7278"/>
                      </a:cubicBezTo>
                      <a:cubicBezTo>
                        <a:pt x="11737" y="7278"/>
                        <a:pt x="11467" y="7384"/>
                        <a:pt x="11095" y="7384"/>
                      </a:cubicBezTo>
                      <a:cubicBezTo>
                        <a:pt x="10969" y="7384"/>
                        <a:pt x="10832" y="7372"/>
                        <a:pt x="10675" y="7339"/>
                      </a:cubicBezTo>
                      <a:cubicBezTo>
                        <a:pt x="9874" y="7172"/>
                        <a:pt x="9574" y="7272"/>
                        <a:pt x="8607" y="6772"/>
                      </a:cubicBezTo>
                      <a:cubicBezTo>
                        <a:pt x="7673" y="6238"/>
                        <a:pt x="8040" y="6272"/>
                        <a:pt x="7239" y="4937"/>
                      </a:cubicBezTo>
                      <a:cubicBezTo>
                        <a:pt x="6405" y="3603"/>
                        <a:pt x="6872" y="3603"/>
                        <a:pt x="7006" y="2602"/>
                      </a:cubicBezTo>
                      <a:cubicBezTo>
                        <a:pt x="7139" y="1735"/>
                        <a:pt x="7206" y="868"/>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3935"/>
        <p:cNvGrpSpPr/>
        <p:nvPr/>
      </p:nvGrpSpPr>
      <p:grpSpPr>
        <a:xfrm>
          <a:off x="0" y="0"/>
          <a:ext cx="0" cy="0"/>
          <a:chOff x="0" y="0"/>
          <a:chExt cx="0" cy="0"/>
        </a:xfrm>
      </p:grpSpPr>
      <p:grpSp>
        <p:nvGrpSpPr>
          <p:cNvPr id="23936" name="Google Shape;23936;p55"/>
          <p:cNvGrpSpPr/>
          <p:nvPr/>
        </p:nvGrpSpPr>
        <p:grpSpPr>
          <a:xfrm>
            <a:off x="176625" y="110350"/>
            <a:ext cx="8790774" cy="4922811"/>
            <a:chOff x="131600" y="118425"/>
            <a:chExt cx="8790774" cy="4922811"/>
          </a:xfrm>
        </p:grpSpPr>
        <p:sp>
          <p:nvSpPr>
            <p:cNvPr id="23937" name="Google Shape;23937;p55"/>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8" name="Google Shape;23938;p55"/>
            <p:cNvGrpSpPr/>
            <p:nvPr/>
          </p:nvGrpSpPr>
          <p:grpSpPr>
            <a:xfrm>
              <a:off x="131600" y="1884558"/>
              <a:ext cx="2122449" cy="3112715"/>
              <a:chOff x="131600" y="1884558"/>
              <a:chExt cx="2122449" cy="3112715"/>
            </a:xfrm>
          </p:grpSpPr>
          <p:sp>
            <p:nvSpPr>
              <p:cNvPr id="23939" name="Google Shape;23939;p55"/>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0" name="Google Shape;23940;p55"/>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1" name="Google Shape;23941;p55"/>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2" name="Google Shape;23942;p55"/>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3" name="Google Shape;23943;p55"/>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4" name="Google Shape;23944;p55"/>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5" name="Google Shape;23945;p55"/>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6" name="Google Shape;23946;p55"/>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7" name="Google Shape;23947;p55"/>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8" name="Google Shape;23948;p55"/>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9" name="Google Shape;23949;p55"/>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0" name="Google Shape;23950;p55"/>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1" name="Google Shape;23951;p55"/>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2" name="Google Shape;23952;p55"/>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3" name="Google Shape;23953;p55"/>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4" name="Google Shape;23954;p55"/>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5" name="Google Shape;23955;p55"/>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6" name="Google Shape;23956;p55"/>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7" name="Google Shape;23957;p55"/>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8" name="Google Shape;23958;p55"/>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9" name="Google Shape;23959;p55"/>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0" name="Google Shape;23960;p55"/>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1" name="Google Shape;23961;p55"/>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2" name="Google Shape;23962;p55"/>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3" name="Google Shape;23963;p55"/>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64" name="Google Shape;23964;p55"/>
            <p:cNvGrpSpPr/>
            <p:nvPr/>
          </p:nvGrpSpPr>
          <p:grpSpPr>
            <a:xfrm flipH="1">
              <a:off x="2342550" y="2567965"/>
              <a:ext cx="3964145" cy="1455821"/>
              <a:chOff x="3233388" y="140740"/>
              <a:chExt cx="3964145" cy="1455821"/>
            </a:xfrm>
          </p:grpSpPr>
          <p:sp>
            <p:nvSpPr>
              <p:cNvPr id="23965" name="Google Shape;23965;p5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6" name="Google Shape;23966;p5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7" name="Google Shape;23967;p5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8" name="Google Shape;23968;p5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9" name="Google Shape;23969;p5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0" name="Google Shape;23970;p5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1" name="Google Shape;23971;p5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2" name="Google Shape;23972;p5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3" name="Google Shape;23973;p5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4" name="Google Shape;23974;p55"/>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5" name="Google Shape;23975;p5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6" name="Google Shape;23976;p5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7" name="Google Shape;23977;p5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8" name="Google Shape;23978;p5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9" name="Google Shape;23979;p5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0" name="Google Shape;23980;p5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1" name="Google Shape;23981;p5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2" name="Google Shape;23982;p5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3" name="Google Shape;23983;p5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4" name="Google Shape;23984;p5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5" name="Google Shape;23985;p5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6" name="Google Shape;23986;p5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7" name="Google Shape;23987;p5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8" name="Google Shape;23988;p5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9" name="Google Shape;23989;p5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0" name="Google Shape;23990;p5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91" name="Google Shape;23991;p55"/>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2" name="Google Shape;23992;p55"/>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3" name="Google Shape;23993;p55"/>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4" name="Google Shape;23994;p55"/>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5" name="Google Shape;23995;p55"/>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6" name="Google Shape;23996;p55"/>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7" name="Google Shape;23997;p55"/>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8" name="Google Shape;23998;p55"/>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9" name="Google Shape;23999;p55"/>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0" name="Google Shape;24000;p55"/>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1" name="Google Shape;24001;p55"/>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2" name="Google Shape;24002;p55"/>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3" name="Google Shape;24003;p55"/>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4" name="Google Shape;24004;p55"/>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5" name="Google Shape;24005;p55"/>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6" name="Google Shape;24006;p55"/>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7" name="Google Shape;24007;p55"/>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8" name="Google Shape;24008;p55"/>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9" name="Google Shape;24009;p55"/>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0" name="Google Shape;24010;p55"/>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1" name="Google Shape;24011;p55"/>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2" name="Google Shape;24012;p55"/>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3" name="Google Shape;24013;p55"/>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4" name="Google Shape;24014;p55"/>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5" name="Google Shape;24015;p55"/>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6" name="Google Shape;24016;p55"/>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7" name="Google Shape;24017;p55"/>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8" name="Google Shape;24018;p55"/>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9" name="Google Shape;24019;p55"/>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0" name="Google Shape;24020;p55"/>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1" name="Google Shape;24021;p55"/>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2" name="Google Shape;24022;p55"/>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3" name="Google Shape;24023;p55"/>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4" name="Google Shape;24024;p55"/>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5" name="Google Shape;24025;p55"/>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6" name="Google Shape;24026;p55"/>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7" name="Google Shape;24027;p55"/>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8" name="Google Shape;24028;p55"/>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9" name="Google Shape;24029;p55"/>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0" name="Google Shape;24030;p55"/>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1" name="Google Shape;24031;p55"/>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2" name="Google Shape;24032;p55"/>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3" name="Google Shape;24033;p55"/>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4" name="Google Shape;24034;p55"/>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5" name="Google Shape;24035;p55"/>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6" name="Google Shape;24036;p55"/>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7" name="Google Shape;24037;p55"/>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8" name="Google Shape;24038;p55"/>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9" name="Google Shape;24039;p55"/>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0" name="Google Shape;24040;p55"/>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1" name="Google Shape;24041;p55"/>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2" name="Google Shape;24042;p55"/>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3" name="Google Shape;24043;p55"/>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4" name="Google Shape;24044;p55"/>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5" name="Google Shape;24045;p55"/>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6" name="Google Shape;24046;p55"/>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7" name="Google Shape;24047;p55"/>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8" name="Google Shape;24048;p55"/>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9" name="Google Shape;24049;p55"/>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0" name="Google Shape;24050;p55"/>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1" name="Google Shape;24051;p55"/>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2" name="Google Shape;24052;p55"/>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3" name="Google Shape;24053;p55"/>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4" name="Google Shape;24054;p55"/>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5" name="Google Shape;24055;p55"/>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6" name="Google Shape;24056;p55"/>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7" name="Google Shape;24057;p55"/>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8" name="Google Shape;24058;p55"/>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9" name="Google Shape;24059;p55"/>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0" name="Google Shape;24060;p55"/>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1" name="Google Shape;24061;p55"/>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2" name="Google Shape;24062;p55"/>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3" name="Google Shape;24063;p55"/>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4" name="Google Shape;24064;p55"/>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5" name="Google Shape;24065;p55"/>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6" name="Google Shape;24066;p55"/>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7" name="Google Shape;24067;p55"/>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8" name="Google Shape;24068;p55"/>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9" name="Google Shape;24069;p55"/>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0" name="Google Shape;24070;p55"/>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1" name="Google Shape;24071;p55"/>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2" name="Google Shape;24072;p55"/>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3" name="Google Shape;24073;p55"/>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4" name="Google Shape;24074;p55"/>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5" name="Google Shape;24075;p55"/>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6" name="Google Shape;24076;p55"/>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7" name="Google Shape;24077;p55"/>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8" name="Google Shape;24078;p55"/>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9" name="Google Shape;24079;p55"/>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0" name="Google Shape;24080;p55"/>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1" name="Google Shape;24081;p55"/>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2" name="Google Shape;24082;p55"/>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3" name="Google Shape;24083;p55"/>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4" name="Google Shape;24084;p55"/>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5" name="Google Shape;24085;p55"/>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6" name="Google Shape;24086;p55"/>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7" name="Google Shape;24087;p55"/>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8" name="Google Shape;24088;p55"/>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9" name="Google Shape;24089;p55"/>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0" name="Google Shape;24090;p55"/>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91" name="Google Shape;24091;p55"/>
            <p:cNvGrpSpPr/>
            <p:nvPr/>
          </p:nvGrpSpPr>
          <p:grpSpPr>
            <a:xfrm rot="5400000">
              <a:off x="6199788" y="1372590"/>
              <a:ext cx="3964145" cy="1455821"/>
              <a:chOff x="3233388" y="140740"/>
              <a:chExt cx="3964145" cy="1455821"/>
            </a:xfrm>
          </p:grpSpPr>
          <p:sp>
            <p:nvSpPr>
              <p:cNvPr id="24092" name="Google Shape;24092;p5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3" name="Google Shape;24093;p5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4" name="Google Shape;24094;p5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5" name="Google Shape;24095;p5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6" name="Google Shape;24096;p5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7" name="Google Shape;24097;p5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8" name="Google Shape;24098;p5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9" name="Google Shape;24099;p5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0" name="Google Shape;24100;p5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1" name="Google Shape;24101;p5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2" name="Google Shape;24102;p5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3" name="Google Shape;24103;p5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4" name="Google Shape;24104;p5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5" name="Google Shape;24105;p5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6" name="Google Shape;24106;p5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7" name="Google Shape;24107;p5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8" name="Google Shape;24108;p5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9" name="Google Shape;24109;p5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0" name="Google Shape;24110;p5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1" name="Google Shape;24111;p5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2" name="Google Shape;24112;p5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3" name="Google Shape;24113;p5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4" name="Google Shape;24114;p5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5" name="Google Shape;24115;p5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6" name="Google Shape;24116;p5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7" name="Google Shape;24117;p5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8" name="Google Shape;24118;p55"/>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9" name="Google Shape;24119;p55"/>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0" name="Google Shape;24120;p55"/>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1" name="Google Shape;24121;p55"/>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2" name="Google Shape;24122;p55"/>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23" name="Google Shape;24123;p55"/>
            <p:cNvGrpSpPr/>
            <p:nvPr/>
          </p:nvGrpSpPr>
          <p:grpSpPr>
            <a:xfrm>
              <a:off x="234224" y="118425"/>
              <a:ext cx="3532446" cy="1609151"/>
              <a:chOff x="140599" y="118425"/>
              <a:chExt cx="3532446" cy="1609151"/>
            </a:xfrm>
          </p:grpSpPr>
          <p:sp>
            <p:nvSpPr>
              <p:cNvPr id="24124" name="Google Shape;24124;p55"/>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5" name="Google Shape;24125;p55"/>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6" name="Google Shape;24126;p55"/>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7" name="Google Shape;24127;p55"/>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8" name="Google Shape;24128;p55"/>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9" name="Google Shape;24129;p55"/>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0" name="Google Shape;24130;p55"/>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1" name="Google Shape;24131;p55"/>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2" name="Google Shape;24132;p55"/>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3" name="Google Shape;24133;p55"/>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4" name="Google Shape;24134;p55"/>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5" name="Google Shape;24135;p55"/>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6" name="Google Shape;24136;p55"/>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7" name="Google Shape;24137;p55"/>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8" name="Google Shape;24138;p55"/>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9" name="Google Shape;24139;p55"/>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0" name="Google Shape;24140;p55"/>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1" name="Google Shape;24141;p55"/>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2" name="Google Shape;24142;p55"/>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3" name="Google Shape;24143;p55"/>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4" name="Google Shape;24144;p55"/>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5" name="Google Shape;24145;p55"/>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6" name="Google Shape;24146;p55"/>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7" name="Google Shape;24147;p55"/>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8" name="Google Shape;24148;p55"/>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9" name="Google Shape;24149;p55"/>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50" name="Google Shape;24150;p55"/>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1" name="Google Shape;24151;p55"/>
            <p:cNvGrpSpPr/>
            <p:nvPr/>
          </p:nvGrpSpPr>
          <p:grpSpPr>
            <a:xfrm>
              <a:off x="3327013" y="140740"/>
              <a:ext cx="3964145" cy="1455821"/>
              <a:chOff x="3233388" y="140740"/>
              <a:chExt cx="3964145" cy="1455821"/>
            </a:xfrm>
          </p:grpSpPr>
          <p:sp>
            <p:nvSpPr>
              <p:cNvPr id="24152" name="Google Shape;24152;p55"/>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3" name="Google Shape;24153;p55"/>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4" name="Google Shape;24154;p55"/>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5" name="Google Shape;24155;p55"/>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6" name="Google Shape;24156;p55"/>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7" name="Google Shape;24157;p55"/>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8" name="Google Shape;24158;p55"/>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9" name="Google Shape;24159;p55"/>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0" name="Google Shape;24160;p55"/>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1" name="Google Shape;24161;p55"/>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2" name="Google Shape;24162;p55"/>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3" name="Google Shape;24163;p55"/>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4" name="Google Shape;24164;p55"/>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5" name="Google Shape;24165;p55"/>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6" name="Google Shape;24166;p55"/>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7" name="Google Shape;24167;p55"/>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8" name="Google Shape;24168;p55"/>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9" name="Google Shape;24169;p55"/>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0" name="Google Shape;24170;p55"/>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1" name="Google Shape;24171;p55"/>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2" name="Google Shape;24172;p55"/>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3" name="Google Shape;24173;p55"/>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4" name="Google Shape;24174;p55"/>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5" name="Google Shape;24175;p55"/>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6" name="Google Shape;24176;p55"/>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7" name="Google Shape;24177;p55"/>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78" name="Google Shape;24178;p55"/>
          <p:cNvGrpSpPr/>
          <p:nvPr/>
        </p:nvGrpSpPr>
        <p:grpSpPr>
          <a:xfrm>
            <a:off x="7313947" y="-52208"/>
            <a:ext cx="2705094" cy="3268077"/>
            <a:chOff x="7313947" y="-52208"/>
            <a:chExt cx="2705094" cy="3268077"/>
          </a:xfrm>
        </p:grpSpPr>
        <p:grpSp>
          <p:nvGrpSpPr>
            <p:cNvPr id="24179" name="Google Shape;24179;p55"/>
            <p:cNvGrpSpPr/>
            <p:nvPr/>
          </p:nvGrpSpPr>
          <p:grpSpPr>
            <a:xfrm rot="-8222891" flipH="1">
              <a:off x="7816945" y="779451"/>
              <a:ext cx="1699097" cy="2145014"/>
              <a:chOff x="146217" y="2712579"/>
              <a:chExt cx="1552966" cy="1960401"/>
            </a:xfrm>
          </p:grpSpPr>
          <p:grpSp>
            <p:nvGrpSpPr>
              <p:cNvPr id="24180" name="Google Shape;24180;p55"/>
              <p:cNvGrpSpPr/>
              <p:nvPr/>
            </p:nvGrpSpPr>
            <p:grpSpPr>
              <a:xfrm>
                <a:off x="146217" y="2712579"/>
                <a:ext cx="1134008" cy="607901"/>
                <a:chOff x="5206900" y="826150"/>
                <a:chExt cx="599275" cy="321250"/>
              </a:xfrm>
            </p:grpSpPr>
            <p:sp>
              <p:nvSpPr>
                <p:cNvPr id="24181" name="Google Shape;24181;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2" name="Google Shape;24182;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3" name="Google Shape;24183;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4" name="Google Shape;24184;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5" name="Google Shape;24185;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6" name="Google Shape;24186;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7" name="Google Shape;24187;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8" name="Google Shape;24188;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9" name="Google Shape;24189;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0" name="Google Shape;24190;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1" name="Google Shape;24191;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2" name="Google Shape;24192;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3" name="Google Shape;24193;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4" name="Google Shape;24194;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95" name="Google Shape;24195;p55"/>
              <p:cNvGrpSpPr/>
              <p:nvPr/>
            </p:nvGrpSpPr>
            <p:grpSpPr>
              <a:xfrm rot="-9256633">
                <a:off x="489429" y="3110262"/>
                <a:ext cx="1134020" cy="607908"/>
                <a:chOff x="5206900" y="826150"/>
                <a:chExt cx="599275" cy="321250"/>
              </a:xfrm>
            </p:grpSpPr>
            <p:sp>
              <p:nvSpPr>
                <p:cNvPr id="24196" name="Google Shape;24196;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7" name="Google Shape;24197;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8" name="Google Shape;24198;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9" name="Google Shape;24199;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0" name="Google Shape;24200;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1" name="Google Shape;24201;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2" name="Google Shape;24202;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3" name="Google Shape;24203;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4" name="Google Shape;24204;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5" name="Google Shape;24205;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6" name="Google Shape;24206;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7" name="Google Shape;24207;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8" name="Google Shape;24208;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9" name="Google Shape;24209;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0" name="Google Shape;24210;p55"/>
              <p:cNvGrpSpPr/>
              <p:nvPr/>
            </p:nvGrpSpPr>
            <p:grpSpPr>
              <a:xfrm rot="7120513" flipH="1">
                <a:off x="538618" y="3725726"/>
                <a:ext cx="1133997" cy="607895"/>
                <a:chOff x="5206900" y="826150"/>
                <a:chExt cx="599275" cy="321250"/>
              </a:xfrm>
            </p:grpSpPr>
            <p:sp>
              <p:nvSpPr>
                <p:cNvPr id="24211" name="Google Shape;24211;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2" name="Google Shape;24212;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3" name="Google Shape;24213;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4" name="Google Shape;24214;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5" name="Google Shape;24215;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6" name="Google Shape;24216;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7" name="Google Shape;24217;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8" name="Google Shape;24218;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9" name="Google Shape;24219;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0" name="Google Shape;24220;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1" name="Google Shape;24221;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2" name="Google Shape;24222;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3" name="Google Shape;24223;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4" name="Google Shape;24224;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25" name="Google Shape;24225;p55"/>
            <p:cNvGrpSpPr/>
            <p:nvPr/>
          </p:nvGrpSpPr>
          <p:grpSpPr>
            <a:xfrm>
              <a:off x="7502410" y="-52208"/>
              <a:ext cx="1699100" cy="2145071"/>
              <a:chOff x="7458410" y="4"/>
              <a:chExt cx="1699100" cy="2145071"/>
            </a:xfrm>
          </p:grpSpPr>
          <p:grpSp>
            <p:nvGrpSpPr>
              <p:cNvPr id="24226" name="Google Shape;24226;p55"/>
              <p:cNvGrpSpPr/>
              <p:nvPr/>
            </p:nvGrpSpPr>
            <p:grpSpPr>
              <a:xfrm flipH="1">
                <a:off x="7458410" y="4"/>
                <a:ext cx="1699100" cy="2145071"/>
                <a:chOff x="146217" y="2712579"/>
                <a:chExt cx="1552966" cy="1960401"/>
              </a:xfrm>
            </p:grpSpPr>
            <p:grpSp>
              <p:nvGrpSpPr>
                <p:cNvPr id="24227" name="Google Shape;24227;p55"/>
                <p:cNvGrpSpPr/>
                <p:nvPr/>
              </p:nvGrpSpPr>
              <p:grpSpPr>
                <a:xfrm>
                  <a:off x="146217" y="2712579"/>
                  <a:ext cx="1134008" cy="607901"/>
                  <a:chOff x="5206900" y="826150"/>
                  <a:chExt cx="599275" cy="321250"/>
                </a:xfrm>
              </p:grpSpPr>
              <p:sp>
                <p:nvSpPr>
                  <p:cNvPr id="24228" name="Google Shape;24228;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9" name="Google Shape;24229;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0" name="Google Shape;24230;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1" name="Google Shape;24231;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2" name="Google Shape;24232;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3" name="Google Shape;24233;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4" name="Google Shape;24234;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5" name="Google Shape;24235;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6" name="Google Shape;24236;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7" name="Google Shape;24237;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8" name="Google Shape;24238;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9" name="Google Shape;24239;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0" name="Google Shape;24240;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1" name="Google Shape;24241;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2" name="Google Shape;24242;p55"/>
                <p:cNvGrpSpPr/>
                <p:nvPr/>
              </p:nvGrpSpPr>
              <p:grpSpPr>
                <a:xfrm rot="-9256633">
                  <a:off x="489429" y="3110262"/>
                  <a:ext cx="1134020" cy="607908"/>
                  <a:chOff x="5206900" y="826150"/>
                  <a:chExt cx="599275" cy="321250"/>
                </a:xfrm>
              </p:grpSpPr>
              <p:sp>
                <p:nvSpPr>
                  <p:cNvPr id="24243" name="Google Shape;24243;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4" name="Google Shape;24244;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5" name="Google Shape;24245;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6" name="Google Shape;24246;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7" name="Google Shape;24247;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8" name="Google Shape;24248;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9" name="Google Shape;24249;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0" name="Google Shape;24250;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1" name="Google Shape;24251;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2" name="Google Shape;24252;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3" name="Google Shape;24253;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4" name="Google Shape;24254;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5" name="Google Shape;24255;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6" name="Google Shape;24256;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57" name="Google Shape;24257;p55"/>
                <p:cNvGrpSpPr/>
                <p:nvPr/>
              </p:nvGrpSpPr>
              <p:grpSpPr>
                <a:xfrm rot="7120513" flipH="1">
                  <a:off x="538618" y="3725726"/>
                  <a:ext cx="1133997" cy="607895"/>
                  <a:chOff x="5206900" y="826150"/>
                  <a:chExt cx="599275" cy="321250"/>
                </a:xfrm>
              </p:grpSpPr>
              <p:sp>
                <p:nvSpPr>
                  <p:cNvPr id="24258" name="Google Shape;24258;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9" name="Google Shape;24259;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0" name="Google Shape;24260;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1" name="Google Shape;24261;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2" name="Google Shape;24262;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3" name="Google Shape;24263;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4" name="Google Shape;24264;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5" name="Google Shape;24265;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6" name="Google Shape;24266;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7" name="Google Shape;24267;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8" name="Google Shape;24268;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9" name="Google Shape;24269;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0" name="Google Shape;24270;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1" name="Google Shape;24271;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72" name="Google Shape;24272;p55"/>
              <p:cNvGrpSpPr/>
              <p:nvPr/>
            </p:nvGrpSpPr>
            <p:grpSpPr>
              <a:xfrm rot="7305203">
                <a:off x="8348319" y="775252"/>
                <a:ext cx="494027" cy="594558"/>
                <a:chOff x="4815275" y="840950"/>
                <a:chExt cx="432450" cy="520450"/>
              </a:xfrm>
            </p:grpSpPr>
            <p:sp>
              <p:nvSpPr>
                <p:cNvPr id="24273" name="Google Shape;24273;p55"/>
                <p:cNvSpPr/>
                <p:nvPr/>
              </p:nvSpPr>
              <p:spPr>
                <a:xfrm>
                  <a:off x="4884475" y="840950"/>
                  <a:ext cx="306850" cy="277250"/>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4" name="Google Shape;24274;p55"/>
                <p:cNvSpPr/>
                <p:nvPr/>
              </p:nvSpPr>
              <p:spPr>
                <a:xfrm>
                  <a:off x="4815275" y="1152575"/>
                  <a:ext cx="144425" cy="12362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5" name="Google Shape;24275;p55"/>
                <p:cNvSpPr/>
                <p:nvPr/>
              </p:nvSpPr>
              <p:spPr>
                <a:xfrm>
                  <a:off x="5105275" y="1188975"/>
                  <a:ext cx="142450" cy="172425"/>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6" name="Google Shape;24276;p55"/>
                <p:cNvSpPr/>
                <p:nvPr/>
              </p:nvSpPr>
              <p:spPr>
                <a:xfrm>
                  <a:off x="5024075" y="1286975"/>
                  <a:ext cx="71225" cy="58025"/>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7" name="Google Shape;24277;p55"/>
                <p:cNvSpPr/>
                <p:nvPr/>
              </p:nvSpPr>
              <p:spPr>
                <a:xfrm>
                  <a:off x="5176500" y="1064150"/>
                  <a:ext cx="69625" cy="7125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278" name="Google Shape;24278;p55"/>
          <p:cNvSpPr/>
          <p:nvPr/>
        </p:nvSpPr>
        <p:spPr>
          <a:xfrm rot="-435006">
            <a:off x="6396348" y="1705435"/>
            <a:ext cx="1700" cy="850"/>
          </a:xfrm>
          <a:custGeom>
            <a:avLst/>
            <a:gdLst/>
            <a:ahLst/>
            <a:cxnLst/>
            <a:rect l="l" t="t" r="r" b="b"/>
            <a:pathLst>
              <a:path w="68" h="34" extrusionOk="0">
                <a:moveTo>
                  <a:pt x="0" y="0"/>
                </a:moveTo>
                <a:lnTo>
                  <a:pt x="67" y="34"/>
                </a:lnTo>
                <a:lnTo>
                  <a:pt x="67" y="34"/>
                </a:lnTo>
                <a:close/>
              </a:path>
            </a:pathLst>
          </a:custGeom>
          <a:solidFill>
            <a:srgbClr val="230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9" name="Google Shape;24279;p55"/>
          <p:cNvGrpSpPr/>
          <p:nvPr/>
        </p:nvGrpSpPr>
        <p:grpSpPr>
          <a:xfrm>
            <a:off x="-471207" y="2009775"/>
            <a:ext cx="3339342" cy="3615189"/>
            <a:chOff x="-471207" y="2009775"/>
            <a:chExt cx="3339342" cy="3615189"/>
          </a:xfrm>
        </p:grpSpPr>
        <p:grpSp>
          <p:nvGrpSpPr>
            <p:cNvPr id="24280" name="Google Shape;24280;p55"/>
            <p:cNvGrpSpPr/>
            <p:nvPr/>
          </p:nvGrpSpPr>
          <p:grpSpPr>
            <a:xfrm>
              <a:off x="-471207" y="3215792"/>
              <a:ext cx="3339342" cy="2409172"/>
              <a:chOff x="-471207" y="3215792"/>
              <a:chExt cx="3339342" cy="2409172"/>
            </a:xfrm>
          </p:grpSpPr>
          <p:grpSp>
            <p:nvGrpSpPr>
              <p:cNvPr id="24281" name="Google Shape;24281;p55"/>
              <p:cNvGrpSpPr/>
              <p:nvPr/>
            </p:nvGrpSpPr>
            <p:grpSpPr>
              <a:xfrm rot="-4199403" flipH="1">
                <a:off x="-22239" y="3308503"/>
                <a:ext cx="1699178" cy="2145157"/>
                <a:chOff x="146217" y="2712579"/>
                <a:chExt cx="1552966" cy="1960401"/>
              </a:xfrm>
            </p:grpSpPr>
            <p:grpSp>
              <p:nvGrpSpPr>
                <p:cNvPr id="24282" name="Google Shape;24282;p55"/>
                <p:cNvGrpSpPr/>
                <p:nvPr/>
              </p:nvGrpSpPr>
              <p:grpSpPr>
                <a:xfrm>
                  <a:off x="146217" y="2712579"/>
                  <a:ext cx="1134008" cy="607901"/>
                  <a:chOff x="5206900" y="826150"/>
                  <a:chExt cx="599275" cy="321250"/>
                </a:xfrm>
              </p:grpSpPr>
              <p:sp>
                <p:nvSpPr>
                  <p:cNvPr id="24283" name="Google Shape;24283;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4" name="Google Shape;24284;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5" name="Google Shape;24285;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6" name="Google Shape;24286;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7" name="Google Shape;24287;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8" name="Google Shape;24288;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9" name="Google Shape;24289;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0" name="Google Shape;24290;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1" name="Google Shape;24291;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2" name="Google Shape;24292;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3" name="Google Shape;24293;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4" name="Google Shape;24294;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5" name="Google Shape;24295;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6" name="Google Shape;24296;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7" name="Google Shape;24297;p55"/>
                <p:cNvGrpSpPr/>
                <p:nvPr/>
              </p:nvGrpSpPr>
              <p:grpSpPr>
                <a:xfrm rot="-9256633">
                  <a:off x="489429" y="3110262"/>
                  <a:ext cx="1134020" cy="607908"/>
                  <a:chOff x="5206900" y="826150"/>
                  <a:chExt cx="599275" cy="321250"/>
                </a:xfrm>
              </p:grpSpPr>
              <p:sp>
                <p:nvSpPr>
                  <p:cNvPr id="24298" name="Google Shape;24298;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9" name="Google Shape;24299;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0" name="Google Shape;24300;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1" name="Google Shape;24301;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2" name="Google Shape;24302;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3" name="Google Shape;24303;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4" name="Google Shape;24304;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5" name="Google Shape;24305;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6" name="Google Shape;24306;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7" name="Google Shape;24307;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8" name="Google Shape;24308;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9" name="Google Shape;24309;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0" name="Google Shape;24310;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1" name="Google Shape;24311;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2" name="Google Shape;24312;p55"/>
                <p:cNvGrpSpPr/>
                <p:nvPr/>
              </p:nvGrpSpPr>
              <p:grpSpPr>
                <a:xfrm rot="7120513" flipH="1">
                  <a:off x="538618" y="3725726"/>
                  <a:ext cx="1133997" cy="607895"/>
                  <a:chOff x="5206900" y="826150"/>
                  <a:chExt cx="599275" cy="321250"/>
                </a:xfrm>
              </p:grpSpPr>
              <p:sp>
                <p:nvSpPr>
                  <p:cNvPr id="24313" name="Google Shape;24313;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4" name="Google Shape;24314;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5" name="Google Shape;24315;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6" name="Google Shape;24316;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7" name="Google Shape;24317;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8" name="Google Shape;24318;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9" name="Google Shape;24319;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0" name="Google Shape;24320;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1" name="Google Shape;24321;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2" name="Google Shape;24322;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3" name="Google Shape;24323;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4" name="Google Shape;24324;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5" name="Google Shape;24325;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6" name="Google Shape;24326;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27" name="Google Shape;24327;p55"/>
              <p:cNvGrpSpPr/>
              <p:nvPr/>
            </p:nvGrpSpPr>
            <p:grpSpPr>
              <a:xfrm rot="4112102" flipH="1">
                <a:off x="709472" y="3369139"/>
                <a:ext cx="1699242" cy="2145126"/>
                <a:chOff x="146217" y="2712579"/>
                <a:chExt cx="1552966" cy="1960401"/>
              </a:xfrm>
            </p:grpSpPr>
            <p:grpSp>
              <p:nvGrpSpPr>
                <p:cNvPr id="24328" name="Google Shape;24328;p55"/>
                <p:cNvGrpSpPr/>
                <p:nvPr/>
              </p:nvGrpSpPr>
              <p:grpSpPr>
                <a:xfrm>
                  <a:off x="146217" y="2712579"/>
                  <a:ext cx="1134008" cy="607901"/>
                  <a:chOff x="5206900" y="826150"/>
                  <a:chExt cx="599275" cy="321250"/>
                </a:xfrm>
              </p:grpSpPr>
              <p:sp>
                <p:nvSpPr>
                  <p:cNvPr id="24329" name="Google Shape;24329;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0" name="Google Shape;24330;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1" name="Google Shape;24331;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2" name="Google Shape;24332;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3" name="Google Shape;24333;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4" name="Google Shape;24334;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5" name="Google Shape;24335;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6" name="Google Shape;24336;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7" name="Google Shape;24337;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8" name="Google Shape;24338;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9" name="Google Shape;24339;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0" name="Google Shape;24340;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1" name="Google Shape;24341;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2" name="Google Shape;24342;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43" name="Google Shape;24343;p55"/>
                <p:cNvGrpSpPr/>
                <p:nvPr/>
              </p:nvGrpSpPr>
              <p:grpSpPr>
                <a:xfrm rot="-9256633">
                  <a:off x="489429" y="3110262"/>
                  <a:ext cx="1134020" cy="607908"/>
                  <a:chOff x="5206900" y="826150"/>
                  <a:chExt cx="599275" cy="321250"/>
                </a:xfrm>
              </p:grpSpPr>
              <p:sp>
                <p:nvSpPr>
                  <p:cNvPr id="24344" name="Google Shape;24344;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5" name="Google Shape;24345;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6" name="Google Shape;24346;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7" name="Google Shape;24347;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8" name="Google Shape;24348;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9" name="Google Shape;24349;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0" name="Google Shape;24350;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1" name="Google Shape;24351;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2" name="Google Shape;24352;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3" name="Google Shape;24353;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4" name="Google Shape;24354;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5" name="Google Shape;24355;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6" name="Google Shape;24356;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7" name="Google Shape;24357;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8" name="Google Shape;24358;p55"/>
                <p:cNvGrpSpPr/>
                <p:nvPr/>
              </p:nvGrpSpPr>
              <p:grpSpPr>
                <a:xfrm rot="7120513" flipH="1">
                  <a:off x="538618" y="3725726"/>
                  <a:ext cx="1133997" cy="607895"/>
                  <a:chOff x="5206900" y="826150"/>
                  <a:chExt cx="599275" cy="321250"/>
                </a:xfrm>
              </p:grpSpPr>
              <p:sp>
                <p:nvSpPr>
                  <p:cNvPr id="24359" name="Google Shape;24359;p55"/>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0" name="Google Shape;24360;p55"/>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1" name="Google Shape;24361;p55"/>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2" name="Google Shape;24362;p55"/>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3" name="Google Shape;24363;p55"/>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4" name="Google Shape;24364;p55"/>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5" name="Google Shape;24365;p55"/>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6" name="Google Shape;24366;p55"/>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7" name="Google Shape;24367;p55"/>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8" name="Google Shape;24368;p55"/>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9" name="Google Shape;24369;p55"/>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0" name="Google Shape;24370;p55"/>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1" name="Google Shape;24371;p55"/>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2" name="Google Shape;24372;p55"/>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373" name="Google Shape;24373;p55"/>
            <p:cNvSpPr/>
            <p:nvPr/>
          </p:nvSpPr>
          <p:spPr>
            <a:xfrm>
              <a:off x="-90074" y="2009775"/>
              <a:ext cx="1286780" cy="2562428"/>
            </a:xfrm>
            <a:custGeom>
              <a:avLst/>
              <a:gdLst/>
              <a:ahLst/>
              <a:cxnLst/>
              <a:rect l="l" t="t" r="r" b="b"/>
              <a:pathLst>
                <a:path w="61166" h="130970" extrusionOk="0">
                  <a:moveTo>
                    <a:pt x="0" y="4945"/>
                  </a:moveTo>
                  <a:cubicBezTo>
                    <a:pt x="3629" y="-1100"/>
                    <a:pt x="14862" y="-982"/>
                    <a:pt x="21007" y="2474"/>
                  </a:cubicBezTo>
                  <a:cubicBezTo>
                    <a:pt x="29222" y="7094"/>
                    <a:pt x="35824" y="16574"/>
                    <a:pt x="36761" y="25952"/>
                  </a:cubicBezTo>
                  <a:cubicBezTo>
                    <a:pt x="39604" y="54420"/>
                    <a:pt x="17847" y="82376"/>
                    <a:pt x="22551" y="110596"/>
                  </a:cubicBezTo>
                  <a:cubicBezTo>
                    <a:pt x="24060" y="119650"/>
                    <a:pt x="32356" y="129081"/>
                    <a:pt x="41395" y="130675"/>
                  </a:cubicBezTo>
                  <a:cubicBezTo>
                    <a:pt x="48085" y="131855"/>
                    <a:pt x="54721" y="127881"/>
                    <a:pt x="61166" y="125733"/>
                  </a:cubicBezTo>
                </a:path>
              </a:pathLst>
            </a:custGeom>
            <a:noFill/>
            <a:ln w="19050" cap="flat" cmpd="sng">
              <a:solidFill>
                <a:srgbClr val="D4DCFF"/>
              </a:solidFill>
              <a:prstDash val="solid"/>
              <a:round/>
              <a:headEnd type="none" w="med" len="med"/>
              <a:tailEnd type="none" w="med" len="med"/>
            </a:ln>
          </p:spPr>
        </p:sp>
        <p:grpSp>
          <p:nvGrpSpPr>
            <p:cNvPr id="24374" name="Google Shape;24374;p55"/>
            <p:cNvGrpSpPr/>
            <p:nvPr/>
          </p:nvGrpSpPr>
          <p:grpSpPr>
            <a:xfrm rot="-3625968">
              <a:off x="1041729" y="3912668"/>
              <a:ext cx="687114" cy="844725"/>
              <a:chOff x="5835100" y="1235925"/>
              <a:chExt cx="687175" cy="844800"/>
            </a:xfrm>
          </p:grpSpPr>
          <p:sp>
            <p:nvSpPr>
              <p:cNvPr id="24375" name="Google Shape;24375;p55"/>
              <p:cNvSpPr/>
              <p:nvPr/>
            </p:nvSpPr>
            <p:spPr>
              <a:xfrm>
                <a:off x="5901800" y="1460300"/>
                <a:ext cx="432850" cy="362750"/>
              </a:xfrm>
              <a:custGeom>
                <a:avLst/>
                <a:gdLst/>
                <a:ahLst/>
                <a:cxnLst/>
                <a:rect l="l" t="t" r="r" b="b"/>
                <a:pathLst>
                  <a:path w="17314" h="14510" extrusionOk="0">
                    <a:moveTo>
                      <a:pt x="4503" y="0"/>
                    </a:moveTo>
                    <a:cubicBezTo>
                      <a:pt x="3783" y="0"/>
                      <a:pt x="3090" y="354"/>
                      <a:pt x="2703" y="999"/>
                    </a:cubicBezTo>
                    <a:lnTo>
                      <a:pt x="635" y="4302"/>
                    </a:lnTo>
                    <a:cubicBezTo>
                      <a:pt x="1" y="5303"/>
                      <a:pt x="301" y="6670"/>
                      <a:pt x="1335" y="7304"/>
                    </a:cubicBezTo>
                    <a:lnTo>
                      <a:pt x="12977" y="14509"/>
                    </a:lnTo>
                    <a:lnTo>
                      <a:pt x="17313" y="7537"/>
                    </a:lnTo>
                    <a:lnTo>
                      <a:pt x="5672" y="332"/>
                    </a:lnTo>
                    <a:cubicBezTo>
                      <a:pt x="5305" y="107"/>
                      <a:pt x="4900" y="0"/>
                      <a:pt x="45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6" name="Google Shape;24376;p55"/>
              <p:cNvSpPr/>
              <p:nvPr/>
            </p:nvSpPr>
            <p:spPr>
              <a:xfrm>
                <a:off x="6226200" y="1648725"/>
                <a:ext cx="168475" cy="193500"/>
              </a:xfrm>
              <a:custGeom>
                <a:avLst/>
                <a:gdLst/>
                <a:ahLst/>
                <a:cxnLst/>
                <a:rect l="l" t="t" r="r" b="b"/>
                <a:pathLst>
                  <a:path w="6739" h="7740" extrusionOk="0">
                    <a:moveTo>
                      <a:pt x="4337" y="0"/>
                    </a:moveTo>
                    <a:lnTo>
                      <a:pt x="2102" y="3570"/>
                    </a:lnTo>
                    <a:lnTo>
                      <a:pt x="1" y="6939"/>
                    </a:lnTo>
                    <a:lnTo>
                      <a:pt x="4137" y="7739"/>
                    </a:lnTo>
                    <a:lnTo>
                      <a:pt x="5438" y="5638"/>
                    </a:lnTo>
                    <a:lnTo>
                      <a:pt x="6739" y="3536"/>
                    </a:lnTo>
                    <a:lnTo>
                      <a:pt x="43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7" name="Google Shape;24377;p55"/>
              <p:cNvSpPr/>
              <p:nvPr/>
            </p:nvSpPr>
            <p:spPr>
              <a:xfrm>
                <a:off x="6356300" y="1753800"/>
                <a:ext cx="138450" cy="164300"/>
              </a:xfrm>
              <a:custGeom>
                <a:avLst/>
                <a:gdLst/>
                <a:ahLst/>
                <a:cxnLst/>
                <a:rect l="l" t="t" r="r" b="b"/>
                <a:pathLst>
                  <a:path w="5538" h="6572" extrusionOk="0">
                    <a:moveTo>
                      <a:pt x="2602" y="0"/>
                    </a:moveTo>
                    <a:lnTo>
                      <a:pt x="1368" y="2002"/>
                    </a:lnTo>
                    <a:lnTo>
                      <a:pt x="1302" y="2102"/>
                    </a:lnTo>
                    <a:lnTo>
                      <a:pt x="1" y="4204"/>
                    </a:lnTo>
                    <a:lnTo>
                      <a:pt x="1835" y="6572"/>
                    </a:lnTo>
                    <a:lnTo>
                      <a:pt x="3703" y="3603"/>
                    </a:lnTo>
                    <a:lnTo>
                      <a:pt x="3637" y="3536"/>
                    </a:lnTo>
                    <a:lnTo>
                      <a:pt x="3703" y="3570"/>
                    </a:lnTo>
                    <a:lnTo>
                      <a:pt x="5538" y="634"/>
                    </a:lnTo>
                    <a:lnTo>
                      <a:pt x="26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78" name="Google Shape;24378;p55"/>
              <p:cNvGrpSpPr/>
              <p:nvPr/>
            </p:nvGrpSpPr>
            <p:grpSpPr>
              <a:xfrm>
                <a:off x="5952675" y="1472150"/>
                <a:ext cx="569600" cy="420550"/>
                <a:chOff x="5952675" y="1472150"/>
                <a:chExt cx="569600" cy="420550"/>
              </a:xfrm>
            </p:grpSpPr>
            <p:sp>
              <p:nvSpPr>
                <p:cNvPr id="24379" name="Google Shape;24379;p55"/>
                <p:cNvSpPr/>
                <p:nvPr/>
              </p:nvSpPr>
              <p:spPr>
                <a:xfrm>
                  <a:off x="6448875" y="1843025"/>
                  <a:ext cx="55900" cy="35900"/>
                </a:xfrm>
                <a:custGeom>
                  <a:avLst/>
                  <a:gdLst/>
                  <a:ahLst/>
                  <a:cxnLst/>
                  <a:rect l="l" t="t" r="r" b="b"/>
                  <a:pathLst>
                    <a:path w="2236" h="1436" fill="none" extrusionOk="0">
                      <a:moveTo>
                        <a:pt x="0" y="1"/>
                      </a:moveTo>
                      <a:lnTo>
                        <a:pt x="2235" y="1435"/>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0" name="Google Shape;24380;p55"/>
                <p:cNvGrpSpPr/>
                <p:nvPr/>
              </p:nvGrpSpPr>
              <p:grpSpPr>
                <a:xfrm>
                  <a:off x="5952675" y="1472150"/>
                  <a:ext cx="569600" cy="420550"/>
                  <a:chOff x="5952675" y="1472150"/>
                  <a:chExt cx="569600" cy="420550"/>
                </a:xfrm>
              </p:grpSpPr>
              <p:sp>
                <p:nvSpPr>
                  <p:cNvPr id="24381" name="Google Shape;24381;p55"/>
                  <p:cNvSpPr/>
                  <p:nvPr/>
                </p:nvSpPr>
                <p:spPr>
                  <a:xfrm>
                    <a:off x="6329625" y="1737125"/>
                    <a:ext cx="91750" cy="121775"/>
                  </a:xfrm>
                  <a:custGeom>
                    <a:avLst/>
                    <a:gdLst/>
                    <a:ahLst/>
                    <a:cxnLst/>
                    <a:rect l="l" t="t" r="r" b="b"/>
                    <a:pathLst>
                      <a:path w="3670" h="4871" extrusionOk="0">
                        <a:moveTo>
                          <a:pt x="2602" y="0"/>
                        </a:moveTo>
                        <a:lnTo>
                          <a:pt x="0" y="4203"/>
                        </a:lnTo>
                        <a:lnTo>
                          <a:pt x="1068" y="4871"/>
                        </a:lnTo>
                        <a:lnTo>
                          <a:pt x="3669" y="667"/>
                        </a:lnTo>
                        <a:lnTo>
                          <a:pt x="2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2" name="Google Shape;24382;p55"/>
                  <p:cNvSpPr/>
                  <p:nvPr/>
                </p:nvSpPr>
                <p:spPr>
                  <a:xfrm>
                    <a:off x="5952675" y="1472150"/>
                    <a:ext cx="145975" cy="211625"/>
                  </a:xfrm>
                  <a:custGeom>
                    <a:avLst/>
                    <a:gdLst/>
                    <a:ahLst/>
                    <a:cxnLst/>
                    <a:rect l="l" t="t" r="r" b="b"/>
                    <a:pathLst>
                      <a:path w="5839" h="8465" extrusionOk="0">
                        <a:moveTo>
                          <a:pt x="5196" y="1"/>
                        </a:moveTo>
                        <a:cubicBezTo>
                          <a:pt x="5016" y="1"/>
                          <a:pt x="4843" y="90"/>
                          <a:pt x="4737" y="259"/>
                        </a:cubicBezTo>
                        <a:lnTo>
                          <a:pt x="167" y="7631"/>
                        </a:lnTo>
                        <a:cubicBezTo>
                          <a:pt x="1" y="7897"/>
                          <a:pt x="67" y="8231"/>
                          <a:pt x="334" y="8398"/>
                        </a:cubicBezTo>
                        <a:cubicBezTo>
                          <a:pt x="412" y="8442"/>
                          <a:pt x="505" y="8464"/>
                          <a:pt x="599" y="8464"/>
                        </a:cubicBezTo>
                        <a:cubicBezTo>
                          <a:pt x="786" y="8464"/>
                          <a:pt x="979" y="8376"/>
                          <a:pt x="1068" y="8198"/>
                        </a:cubicBezTo>
                        <a:lnTo>
                          <a:pt x="5671" y="826"/>
                        </a:lnTo>
                        <a:cubicBezTo>
                          <a:pt x="5838" y="592"/>
                          <a:pt x="5738" y="225"/>
                          <a:pt x="5505" y="92"/>
                        </a:cubicBezTo>
                        <a:cubicBezTo>
                          <a:pt x="5407" y="31"/>
                          <a:pt x="5300" y="1"/>
                          <a:pt x="5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3" name="Google Shape;24383;p55"/>
                  <p:cNvSpPr/>
                  <p:nvPr/>
                </p:nvSpPr>
                <p:spPr>
                  <a:xfrm>
                    <a:off x="6477950" y="1857975"/>
                    <a:ext cx="44325" cy="34725"/>
                  </a:xfrm>
                  <a:custGeom>
                    <a:avLst/>
                    <a:gdLst/>
                    <a:ahLst/>
                    <a:cxnLst/>
                    <a:rect l="l" t="t" r="r" b="b"/>
                    <a:pathLst>
                      <a:path w="1773" h="1389" extrusionOk="0">
                        <a:moveTo>
                          <a:pt x="879" y="1"/>
                        </a:moveTo>
                        <a:cubicBezTo>
                          <a:pt x="652" y="1"/>
                          <a:pt x="436" y="119"/>
                          <a:pt x="305" y="337"/>
                        </a:cubicBezTo>
                        <a:cubicBezTo>
                          <a:pt x="1" y="793"/>
                          <a:pt x="362" y="1388"/>
                          <a:pt x="884" y="1388"/>
                        </a:cubicBezTo>
                        <a:cubicBezTo>
                          <a:pt x="934" y="1388"/>
                          <a:pt x="986" y="1383"/>
                          <a:pt x="1039" y="1371"/>
                        </a:cubicBezTo>
                        <a:cubicBezTo>
                          <a:pt x="1639" y="1204"/>
                          <a:pt x="1773" y="403"/>
                          <a:pt x="1239" y="103"/>
                        </a:cubicBezTo>
                        <a:cubicBezTo>
                          <a:pt x="1123" y="34"/>
                          <a:pt x="1000" y="1"/>
                          <a:pt x="8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84" name="Google Shape;24384;p55"/>
              <p:cNvGrpSpPr/>
              <p:nvPr/>
            </p:nvGrpSpPr>
            <p:grpSpPr>
              <a:xfrm>
                <a:off x="5835100" y="1235925"/>
                <a:ext cx="640475" cy="844800"/>
                <a:chOff x="5835100" y="1235925"/>
                <a:chExt cx="640475" cy="844800"/>
              </a:xfrm>
            </p:grpSpPr>
            <p:grpSp>
              <p:nvGrpSpPr>
                <p:cNvPr id="24385" name="Google Shape;24385;p55"/>
                <p:cNvGrpSpPr/>
                <p:nvPr/>
              </p:nvGrpSpPr>
              <p:grpSpPr>
                <a:xfrm>
                  <a:off x="6139475" y="1235925"/>
                  <a:ext cx="336100" cy="354450"/>
                  <a:chOff x="6139475" y="1235925"/>
                  <a:chExt cx="336100" cy="354450"/>
                </a:xfrm>
              </p:grpSpPr>
              <p:sp>
                <p:nvSpPr>
                  <p:cNvPr id="24386" name="Google Shape;24386;p55"/>
                  <p:cNvSpPr/>
                  <p:nvPr/>
                </p:nvSpPr>
                <p:spPr>
                  <a:xfrm>
                    <a:off x="6139475" y="1235925"/>
                    <a:ext cx="336100" cy="354450"/>
                  </a:xfrm>
                  <a:custGeom>
                    <a:avLst/>
                    <a:gdLst/>
                    <a:ahLst/>
                    <a:cxnLst/>
                    <a:rect l="l" t="t" r="r" b="b"/>
                    <a:pathLst>
                      <a:path w="13444" h="14178" fill="none" extrusionOk="0">
                        <a:moveTo>
                          <a:pt x="7373" y="14111"/>
                        </a:moveTo>
                        <a:cubicBezTo>
                          <a:pt x="7473" y="14177"/>
                          <a:pt x="7573" y="14144"/>
                          <a:pt x="7640" y="14077"/>
                        </a:cubicBezTo>
                        <a:lnTo>
                          <a:pt x="13410" y="4804"/>
                        </a:lnTo>
                        <a:cubicBezTo>
                          <a:pt x="13444" y="4704"/>
                          <a:pt x="13410" y="4604"/>
                          <a:pt x="13310" y="4537"/>
                        </a:cubicBezTo>
                        <a:lnTo>
                          <a:pt x="6072" y="34"/>
                        </a:lnTo>
                        <a:cubicBezTo>
                          <a:pt x="6005" y="1"/>
                          <a:pt x="5872" y="1"/>
                          <a:pt x="5805" y="101"/>
                        </a:cubicBezTo>
                        <a:lnTo>
                          <a:pt x="67" y="9341"/>
                        </a:lnTo>
                        <a:cubicBezTo>
                          <a:pt x="1" y="9441"/>
                          <a:pt x="34" y="9574"/>
                          <a:pt x="134" y="9608"/>
                        </a:cubicBezTo>
                        <a:close/>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7" name="Google Shape;24387;p55"/>
                  <p:cNvSpPr/>
                  <p:nvPr/>
                </p:nvSpPr>
                <p:spPr>
                  <a:xfrm>
                    <a:off x="6172825" y="1255950"/>
                    <a:ext cx="148475" cy="238525"/>
                  </a:xfrm>
                  <a:custGeom>
                    <a:avLst/>
                    <a:gdLst/>
                    <a:ahLst/>
                    <a:cxnLst/>
                    <a:rect l="l" t="t" r="r" b="b"/>
                    <a:pathLst>
                      <a:path w="5939" h="9541" fill="none" extrusionOk="0">
                        <a:moveTo>
                          <a:pt x="5939" y="0"/>
                        </a:moveTo>
                        <a:lnTo>
                          <a:pt x="1" y="954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8" name="Google Shape;24388;p55"/>
                  <p:cNvSpPr/>
                  <p:nvPr/>
                </p:nvSpPr>
                <p:spPr>
                  <a:xfrm>
                    <a:off x="6210375" y="1279300"/>
                    <a:ext cx="148450" cy="238525"/>
                  </a:xfrm>
                  <a:custGeom>
                    <a:avLst/>
                    <a:gdLst/>
                    <a:ahLst/>
                    <a:cxnLst/>
                    <a:rect l="l" t="t" r="r" b="b"/>
                    <a:pathLst>
                      <a:path w="5938" h="9541" fill="none" extrusionOk="0">
                        <a:moveTo>
                          <a:pt x="5938" y="0"/>
                        </a:moveTo>
                        <a:lnTo>
                          <a:pt x="0" y="954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9" name="Google Shape;24389;p55"/>
                  <p:cNvSpPr/>
                  <p:nvPr/>
                </p:nvSpPr>
                <p:spPr>
                  <a:xfrm>
                    <a:off x="6247900" y="1302650"/>
                    <a:ext cx="148450" cy="238525"/>
                  </a:xfrm>
                  <a:custGeom>
                    <a:avLst/>
                    <a:gdLst/>
                    <a:ahLst/>
                    <a:cxnLst/>
                    <a:rect l="l" t="t" r="r" b="b"/>
                    <a:pathLst>
                      <a:path w="5938" h="9541" fill="none" extrusionOk="0">
                        <a:moveTo>
                          <a:pt x="5938" y="0"/>
                        </a:moveTo>
                        <a:lnTo>
                          <a:pt x="0" y="954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0" name="Google Shape;24390;p55"/>
                  <p:cNvSpPr/>
                  <p:nvPr/>
                </p:nvSpPr>
                <p:spPr>
                  <a:xfrm>
                    <a:off x="6285425" y="1326000"/>
                    <a:ext cx="148450" cy="238525"/>
                  </a:xfrm>
                  <a:custGeom>
                    <a:avLst/>
                    <a:gdLst/>
                    <a:ahLst/>
                    <a:cxnLst/>
                    <a:rect l="l" t="t" r="r" b="b"/>
                    <a:pathLst>
                      <a:path w="5938" h="9541" fill="none" extrusionOk="0">
                        <a:moveTo>
                          <a:pt x="5938" y="0"/>
                        </a:moveTo>
                        <a:lnTo>
                          <a:pt x="0" y="954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1" name="Google Shape;24391;p55"/>
                  <p:cNvSpPr/>
                  <p:nvPr/>
                </p:nvSpPr>
                <p:spPr>
                  <a:xfrm>
                    <a:off x="6262075" y="1275125"/>
                    <a:ext cx="189325" cy="117600"/>
                  </a:xfrm>
                  <a:custGeom>
                    <a:avLst/>
                    <a:gdLst/>
                    <a:ahLst/>
                    <a:cxnLst/>
                    <a:rect l="l" t="t" r="r" b="b"/>
                    <a:pathLst>
                      <a:path w="7573" h="4704" fill="none" extrusionOk="0">
                        <a:moveTo>
                          <a:pt x="0" y="0"/>
                        </a:moveTo>
                        <a:lnTo>
                          <a:pt x="7572"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2" name="Google Shape;24392;p55"/>
                  <p:cNvSpPr/>
                  <p:nvPr/>
                </p:nvSpPr>
                <p:spPr>
                  <a:xfrm>
                    <a:off x="6237050" y="1315150"/>
                    <a:ext cx="190150" cy="117600"/>
                  </a:xfrm>
                  <a:custGeom>
                    <a:avLst/>
                    <a:gdLst/>
                    <a:ahLst/>
                    <a:cxnLst/>
                    <a:rect l="l" t="t" r="r" b="b"/>
                    <a:pathLst>
                      <a:path w="7606" h="4704" fill="none" extrusionOk="0">
                        <a:moveTo>
                          <a:pt x="0" y="1"/>
                        </a:moveTo>
                        <a:lnTo>
                          <a:pt x="7606"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3" name="Google Shape;24393;p55"/>
                  <p:cNvSpPr/>
                  <p:nvPr/>
                </p:nvSpPr>
                <p:spPr>
                  <a:xfrm>
                    <a:off x="6212875" y="1354350"/>
                    <a:ext cx="189325" cy="118450"/>
                  </a:xfrm>
                  <a:custGeom>
                    <a:avLst/>
                    <a:gdLst/>
                    <a:ahLst/>
                    <a:cxnLst/>
                    <a:rect l="l" t="t" r="r" b="b"/>
                    <a:pathLst>
                      <a:path w="7573" h="4738" fill="none" extrusionOk="0">
                        <a:moveTo>
                          <a:pt x="0" y="0"/>
                        </a:moveTo>
                        <a:lnTo>
                          <a:pt x="7572" y="4737"/>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4" name="Google Shape;24394;p55"/>
                  <p:cNvSpPr/>
                  <p:nvPr/>
                </p:nvSpPr>
                <p:spPr>
                  <a:xfrm>
                    <a:off x="6187850" y="1394375"/>
                    <a:ext cx="190150" cy="117600"/>
                  </a:xfrm>
                  <a:custGeom>
                    <a:avLst/>
                    <a:gdLst/>
                    <a:ahLst/>
                    <a:cxnLst/>
                    <a:rect l="l" t="t" r="r" b="b"/>
                    <a:pathLst>
                      <a:path w="7606" h="4704" fill="none" extrusionOk="0">
                        <a:moveTo>
                          <a:pt x="0" y="1"/>
                        </a:moveTo>
                        <a:lnTo>
                          <a:pt x="7606"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5" name="Google Shape;24395;p55"/>
                  <p:cNvSpPr/>
                  <p:nvPr/>
                </p:nvSpPr>
                <p:spPr>
                  <a:xfrm>
                    <a:off x="6162825" y="1434400"/>
                    <a:ext cx="190175" cy="117625"/>
                  </a:xfrm>
                  <a:custGeom>
                    <a:avLst/>
                    <a:gdLst/>
                    <a:ahLst/>
                    <a:cxnLst/>
                    <a:rect l="l" t="t" r="r" b="b"/>
                    <a:pathLst>
                      <a:path w="7607" h="4705" fill="none" extrusionOk="0">
                        <a:moveTo>
                          <a:pt x="1" y="1"/>
                        </a:moveTo>
                        <a:lnTo>
                          <a:pt x="7606"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6" name="Google Shape;24396;p55"/>
                  <p:cNvSpPr/>
                  <p:nvPr/>
                </p:nvSpPr>
                <p:spPr>
                  <a:xfrm>
                    <a:off x="6201200" y="1526975"/>
                    <a:ext cx="24200" cy="39225"/>
                  </a:xfrm>
                  <a:custGeom>
                    <a:avLst/>
                    <a:gdLst/>
                    <a:ahLst/>
                    <a:cxnLst/>
                    <a:rect l="l" t="t" r="r" b="b"/>
                    <a:pathLst>
                      <a:path w="968" h="1569" fill="none" extrusionOk="0">
                        <a:moveTo>
                          <a:pt x="967" y="0"/>
                        </a:moveTo>
                        <a:lnTo>
                          <a:pt x="0" y="1568"/>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97" name="Google Shape;24397;p55"/>
                <p:cNvGrpSpPr/>
                <p:nvPr/>
              </p:nvGrpSpPr>
              <p:grpSpPr>
                <a:xfrm>
                  <a:off x="5835100" y="1726275"/>
                  <a:ext cx="336100" cy="354450"/>
                  <a:chOff x="5835100" y="1726275"/>
                  <a:chExt cx="336100" cy="354450"/>
                </a:xfrm>
              </p:grpSpPr>
              <p:sp>
                <p:nvSpPr>
                  <p:cNvPr id="24398" name="Google Shape;24398;p55"/>
                  <p:cNvSpPr/>
                  <p:nvPr/>
                </p:nvSpPr>
                <p:spPr>
                  <a:xfrm>
                    <a:off x="5835100" y="1726275"/>
                    <a:ext cx="336100" cy="354450"/>
                  </a:xfrm>
                  <a:custGeom>
                    <a:avLst/>
                    <a:gdLst/>
                    <a:ahLst/>
                    <a:cxnLst/>
                    <a:rect l="l" t="t" r="r" b="b"/>
                    <a:pathLst>
                      <a:path w="13444" h="14178" fill="none" extrusionOk="0">
                        <a:moveTo>
                          <a:pt x="13310" y="4571"/>
                        </a:moveTo>
                        <a:cubicBezTo>
                          <a:pt x="13410" y="4604"/>
                          <a:pt x="13443" y="4737"/>
                          <a:pt x="13410" y="4838"/>
                        </a:cubicBezTo>
                        <a:lnTo>
                          <a:pt x="7639" y="14077"/>
                        </a:lnTo>
                        <a:cubicBezTo>
                          <a:pt x="7572" y="14178"/>
                          <a:pt x="7472" y="14178"/>
                          <a:pt x="7372" y="14144"/>
                        </a:cubicBezTo>
                        <a:lnTo>
                          <a:pt x="134" y="9641"/>
                        </a:lnTo>
                        <a:cubicBezTo>
                          <a:pt x="34" y="9574"/>
                          <a:pt x="0" y="9474"/>
                          <a:pt x="67" y="9374"/>
                        </a:cubicBezTo>
                        <a:lnTo>
                          <a:pt x="5804" y="101"/>
                        </a:lnTo>
                        <a:cubicBezTo>
                          <a:pt x="5871" y="34"/>
                          <a:pt x="5971" y="1"/>
                          <a:pt x="6071" y="67"/>
                        </a:cubicBezTo>
                        <a:close/>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9" name="Google Shape;24399;p55"/>
                  <p:cNvSpPr/>
                  <p:nvPr/>
                </p:nvSpPr>
                <p:spPr>
                  <a:xfrm>
                    <a:off x="5868450" y="1746300"/>
                    <a:ext cx="147625" cy="239350"/>
                  </a:xfrm>
                  <a:custGeom>
                    <a:avLst/>
                    <a:gdLst/>
                    <a:ahLst/>
                    <a:cxnLst/>
                    <a:rect l="l" t="t" r="r" b="b"/>
                    <a:pathLst>
                      <a:path w="5905" h="9574" fill="none" extrusionOk="0">
                        <a:moveTo>
                          <a:pt x="1" y="9574"/>
                        </a:moveTo>
                        <a:lnTo>
                          <a:pt x="5905"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0" name="Google Shape;24400;p55"/>
                  <p:cNvSpPr/>
                  <p:nvPr/>
                </p:nvSpPr>
                <p:spPr>
                  <a:xfrm>
                    <a:off x="5905975" y="1769650"/>
                    <a:ext cx="148475" cy="239350"/>
                  </a:xfrm>
                  <a:custGeom>
                    <a:avLst/>
                    <a:gdLst/>
                    <a:ahLst/>
                    <a:cxnLst/>
                    <a:rect l="l" t="t" r="r" b="b"/>
                    <a:pathLst>
                      <a:path w="5939" h="9574" fill="none" extrusionOk="0">
                        <a:moveTo>
                          <a:pt x="1" y="9574"/>
                        </a:moveTo>
                        <a:lnTo>
                          <a:pt x="5938"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1" name="Google Shape;24401;p55"/>
                  <p:cNvSpPr/>
                  <p:nvPr/>
                </p:nvSpPr>
                <p:spPr>
                  <a:xfrm>
                    <a:off x="5943500" y="1793000"/>
                    <a:ext cx="148475" cy="239350"/>
                  </a:xfrm>
                  <a:custGeom>
                    <a:avLst/>
                    <a:gdLst/>
                    <a:ahLst/>
                    <a:cxnLst/>
                    <a:rect l="l" t="t" r="r" b="b"/>
                    <a:pathLst>
                      <a:path w="5939" h="9574" fill="none" extrusionOk="0">
                        <a:moveTo>
                          <a:pt x="1" y="9574"/>
                        </a:moveTo>
                        <a:lnTo>
                          <a:pt x="5938"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2" name="Google Shape;24402;p55"/>
                  <p:cNvSpPr/>
                  <p:nvPr/>
                </p:nvSpPr>
                <p:spPr>
                  <a:xfrm>
                    <a:off x="5981025" y="1816350"/>
                    <a:ext cx="148475" cy="239350"/>
                  </a:xfrm>
                  <a:custGeom>
                    <a:avLst/>
                    <a:gdLst/>
                    <a:ahLst/>
                    <a:cxnLst/>
                    <a:rect l="l" t="t" r="r" b="b"/>
                    <a:pathLst>
                      <a:path w="5939" h="9574" fill="none" extrusionOk="0">
                        <a:moveTo>
                          <a:pt x="1" y="9574"/>
                        </a:moveTo>
                        <a:lnTo>
                          <a:pt x="5938"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3" name="Google Shape;24403;p55"/>
                  <p:cNvSpPr/>
                  <p:nvPr/>
                </p:nvSpPr>
                <p:spPr>
                  <a:xfrm>
                    <a:off x="5859275" y="1923100"/>
                    <a:ext cx="190175" cy="118425"/>
                  </a:xfrm>
                  <a:custGeom>
                    <a:avLst/>
                    <a:gdLst/>
                    <a:ahLst/>
                    <a:cxnLst/>
                    <a:rect l="l" t="t" r="r" b="b"/>
                    <a:pathLst>
                      <a:path w="7607" h="4737" fill="none" extrusionOk="0">
                        <a:moveTo>
                          <a:pt x="1" y="0"/>
                        </a:moveTo>
                        <a:lnTo>
                          <a:pt x="7606" y="4737"/>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4" name="Google Shape;24404;p55"/>
                  <p:cNvSpPr/>
                  <p:nvPr/>
                </p:nvSpPr>
                <p:spPr>
                  <a:xfrm>
                    <a:off x="5884300" y="1883900"/>
                    <a:ext cx="189325" cy="117600"/>
                  </a:xfrm>
                  <a:custGeom>
                    <a:avLst/>
                    <a:gdLst/>
                    <a:ahLst/>
                    <a:cxnLst/>
                    <a:rect l="l" t="t" r="r" b="b"/>
                    <a:pathLst>
                      <a:path w="7573" h="4704" fill="none" extrusionOk="0">
                        <a:moveTo>
                          <a:pt x="0" y="0"/>
                        </a:moveTo>
                        <a:lnTo>
                          <a:pt x="7572"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5" name="Google Shape;24405;p55"/>
                  <p:cNvSpPr/>
                  <p:nvPr/>
                </p:nvSpPr>
                <p:spPr>
                  <a:xfrm>
                    <a:off x="5908475" y="1843875"/>
                    <a:ext cx="190175" cy="118425"/>
                  </a:xfrm>
                  <a:custGeom>
                    <a:avLst/>
                    <a:gdLst/>
                    <a:ahLst/>
                    <a:cxnLst/>
                    <a:rect l="l" t="t" r="r" b="b"/>
                    <a:pathLst>
                      <a:path w="7607" h="4737" fill="none" extrusionOk="0">
                        <a:moveTo>
                          <a:pt x="1" y="0"/>
                        </a:moveTo>
                        <a:lnTo>
                          <a:pt x="7606" y="4737"/>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6" name="Google Shape;24406;p55"/>
                  <p:cNvSpPr/>
                  <p:nvPr/>
                </p:nvSpPr>
                <p:spPr>
                  <a:xfrm>
                    <a:off x="5933500" y="1803825"/>
                    <a:ext cx="189325" cy="118450"/>
                  </a:xfrm>
                  <a:custGeom>
                    <a:avLst/>
                    <a:gdLst/>
                    <a:ahLst/>
                    <a:cxnLst/>
                    <a:rect l="l" t="t" r="r" b="b"/>
                    <a:pathLst>
                      <a:path w="7573" h="4738" fill="none" extrusionOk="0">
                        <a:moveTo>
                          <a:pt x="0" y="1"/>
                        </a:moveTo>
                        <a:lnTo>
                          <a:pt x="7573" y="4738"/>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7" name="Google Shape;24407;p55"/>
                  <p:cNvSpPr/>
                  <p:nvPr/>
                </p:nvSpPr>
                <p:spPr>
                  <a:xfrm>
                    <a:off x="5957675" y="1764650"/>
                    <a:ext cx="190175" cy="117600"/>
                  </a:xfrm>
                  <a:custGeom>
                    <a:avLst/>
                    <a:gdLst/>
                    <a:ahLst/>
                    <a:cxnLst/>
                    <a:rect l="l" t="t" r="r" b="b"/>
                    <a:pathLst>
                      <a:path w="7607" h="4704" fill="none" extrusionOk="0">
                        <a:moveTo>
                          <a:pt x="1" y="0"/>
                        </a:moveTo>
                        <a:lnTo>
                          <a:pt x="7606" y="4704"/>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8" name="Google Shape;24408;p55"/>
                  <p:cNvSpPr/>
                  <p:nvPr/>
                </p:nvSpPr>
                <p:spPr>
                  <a:xfrm>
                    <a:off x="6068600" y="1739625"/>
                    <a:ext cx="24200" cy="39225"/>
                  </a:xfrm>
                  <a:custGeom>
                    <a:avLst/>
                    <a:gdLst/>
                    <a:ahLst/>
                    <a:cxnLst/>
                    <a:rect l="l" t="t" r="r" b="b"/>
                    <a:pathLst>
                      <a:path w="968" h="1569" fill="none" extrusionOk="0">
                        <a:moveTo>
                          <a:pt x="0" y="1568"/>
                        </a:moveTo>
                        <a:lnTo>
                          <a:pt x="968" y="0"/>
                        </a:lnTo>
                      </a:path>
                    </a:pathLst>
                  </a:custGeom>
                  <a:noFill/>
                  <a:ln w="10850" cap="flat" cmpd="sng">
                    <a:solidFill>
                      <a:schemeClr val="accent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09" name="Google Shape;24409;p55"/>
              <p:cNvSpPr/>
              <p:nvPr/>
            </p:nvSpPr>
            <p:spPr>
              <a:xfrm>
                <a:off x="6019400" y="1659525"/>
                <a:ext cx="113425" cy="73475"/>
              </a:xfrm>
              <a:custGeom>
                <a:avLst/>
                <a:gdLst/>
                <a:ahLst/>
                <a:cxnLst/>
                <a:rect l="l" t="t" r="r" b="b"/>
                <a:pathLst>
                  <a:path w="4537" h="2939" extrusionOk="0">
                    <a:moveTo>
                      <a:pt x="286" y="1"/>
                    </a:moveTo>
                    <a:cubicBezTo>
                      <a:pt x="214" y="1"/>
                      <a:pt x="143" y="38"/>
                      <a:pt x="100" y="102"/>
                    </a:cubicBezTo>
                    <a:cubicBezTo>
                      <a:pt x="0" y="236"/>
                      <a:pt x="34" y="369"/>
                      <a:pt x="167" y="436"/>
                    </a:cubicBezTo>
                    <a:lnTo>
                      <a:pt x="4137" y="2904"/>
                    </a:lnTo>
                    <a:cubicBezTo>
                      <a:pt x="4172" y="2928"/>
                      <a:pt x="4212" y="2939"/>
                      <a:pt x="4253" y="2939"/>
                    </a:cubicBezTo>
                    <a:cubicBezTo>
                      <a:pt x="4327" y="2939"/>
                      <a:pt x="4406" y="2902"/>
                      <a:pt x="4470" y="2837"/>
                    </a:cubicBezTo>
                    <a:cubicBezTo>
                      <a:pt x="4537" y="2704"/>
                      <a:pt x="4503" y="2571"/>
                      <a:pt x="4370" y="2504"/>
                    </a:cubicBezTo>
                    <a:lnTo>
                      <a:pt x="401" y="35"/>
                    </a:lnTo>
                    <a:cubicBezTo>
                      <a:pt x="365" y="12"/>
                      <a:pt x="325"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24410"/>
        <p:cNvGrpSpPr/>
        <p:nvPr/>
      </p:nvGrpSpPr>
      <p:grpSpPr>
        <a:xfrm>
          <a:off x="0" y="0"/>
          <a:ext cx="0" cy="0"/>
          <a:chOff x="0" y="0"/>
          <a:chExt cx="0" cy="0"/>
        </a:xfrm>
      </p:grpSpPr>
      <p:grpSp>
        <p:nvGrpSpPr>
          <p:cNvPr id="24411" name="Google Shape;24411;p56"/>
          <p:cNvGrpSpPr/>
          <p:nvPr/>
        </p:nvGrpSpPr>
        <p:grpSpPr>
          <a:xfrm>
            <a:off x="176625" y="110350"/>
            <a:ext cx="8790774" cy="4922811"/>
            <a:chOff x="131600" y="118425"/>
            <a:chExt cx="8790774" cy="4922811"/>
          </a:xfrm>
        </p:grpSpPr>
        <p:sp>
          <p:nvSpPr>
            <p:cNvPr id="24412" name="Google Shape;24412;p56"/>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3" name="Google Shape;24413;p56"/>
            <p:cNvGrpSpPr/>
            <p:nvPr/>
          </p:nvGrpSpPr>
          <p:grpSpPr>
            <a:xfrm>
              <a:off x="131600" y="1884558"/>
              <a:ext cx="2122449" cy="3112715"/>
              <a:chOff x="131600" y="1884558"/>
              <a:chExt cx="2122449" cy="3112715"/>
            </a:xfrm>
          </p:grpSpPr>
          <p:sp>
            <p:nvSpPr>
              <p:cNvPr id="24414" name="Google Shape;24414;p56"/>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5" name="Google Shape;24415;p56"/>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6" name="Google Shape;24416;p56"/>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7" name="Google Shape;24417;p56"/>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8" name="Google Shape;24418;p56"/>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9" name="Google Shape;24419;p56"/>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0" name="Google Shape;24420;p56"/>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1" name="Google Shape;24421;p56"/>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2" name="Google Shape;24422;p56"/>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3" name="Google Shape;24423;p56"/>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4" name="Google Shape;24424;p56"/>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5" name="Google Shape;24425;p56"/>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6" name="Google Shape;24426;p56"/>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7" name="Google Shape;24427;p56"/>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8" name="Google Shape;24428;p56"/>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9" name="Google Shape;24429;p56"/>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0" name="Google Shape;24430;p56"/>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1" name="Google Shape;24431;p56"/>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2" name="Google Shape;24432;p56"/>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3" name="Google Shape;24433;p56"/>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4" name="Google Shape;24434;p56"/>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5" name="Google Shape;24435;p56"/>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6" name="Google Shape;24436;p56"/>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7" name="Google Shape;24437;p56"/>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8" name="Google Shape;24438;p56"/>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9" name="Google Shape;24439;p56"/>
            <p:cNvGrpSpPr/>
            <p:nvPr/>
          </p:nvGrpSpPr>
          <p:grpSpPr>
            <a:xfrm flipH="1">
              <a:off x="2342550" y="2567965"/>
              <a:ext cx="3964145" cy="1455821"/>
              <a:chOff x="3233388" y="140740"/>
              <a:chExt cx="3964145" cy="1455821"/>
            </a:xfrm>
          </p:grpSpPr>
          <p:sp>
            <p:nvSpPr>
              <p:cNvPr id="24440" name="Google Shape;24440;p5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1" name="Google Shape;24441;p5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2" name="Google Shape;24442;p5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3" name="Google Shape;24443;p5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4" name="Google Shape;24444;p5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5" name="Google Shape;24445;p5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6" name="Google Shape;24446;p5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7" name="Google Shape;24447;p5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8" name="Google Shape;24448;p5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9" name="Google Shape;24449;p56"/>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0" name="Google Shape;24450;p5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1" name="Google Shape;24451;p5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2" name="Google Shape;24452;p5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3" name="Google Shape;24453;p5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4" name="Google Shape;24454;p5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5" name="Google Shape;24455;p5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6" name="Google Shape;24456;p5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7" name="Google Shape;24457;p5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8" name="Google Shape;24458;p5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9" name="Google Shape;24459;p5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0" name="Google Shape;24460;p5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1" name="Google Shape;24461;p5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2" name="Google Shape;24462;p5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3" name="Google Shape;24463;p5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4" name="Google Shape;24464;p5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5" name="Google Shape;24465;p5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6" name="Google Shape;24466;p56"/>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7" name="Google Shape;24467;p56"/>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8" name="Google Shape;24468;p56"/>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9" name="Google Shape;24469;p56"/>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0" name="Google Shape;24470;p56"/>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1" name="Google Shape;24471;p56"/>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2" name="Google Shape;24472;p56"/>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3" name="Google Shape;24473;p56"/>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4" name="Google Shape;24474;p56"/>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5" name="Google Shape;24475;p56"/>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6" name="Google Shape;24476;p56"/>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7" name="Google Shape;24477;p56"/>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8" name="Google Shape;24478;p56"/>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9" name="Google Shape;24479;p56"/>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0" name="Google Shape;24480;p56"/>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1" name="Google Shape;24481;p56"/>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2" name="Google Shape;24482;p56"/>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3" name="Google Shape;24483;p56"/>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4" name="Google Shape;24484;p56"/>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5" name="Google Shape;24485;p56"/>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6" name="Google Shape;24486;p56"/>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7" name="Google Shape;24487;p56"/>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8" name="Google Shape;24488;p56"/>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9" name="Google Shape;24489;p56"/>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0" name="Google Shape;24490;p56"/>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1" name="Google Shape;24491;p56"/>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2" name="Google Shape;24492;p56"/>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3" name="Google Shape;24493;p56"/>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4" name="Google Shape;24494;p56"/>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5" name="Google Shape;24495;p56"/>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6" name="Google Shape;24496;p56"/>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7" name="Google Shape;24497;p56"/>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8" name="Google Shape;24498;p56"/>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9" name="Google Shape;24499;p56"/>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0" name="Google Shape;24500;p56"/>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1" name="Google Shape;24501;p56"/>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2" name="Google Shape;24502;p56"/>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3" name="Google Shape;24503;p56"/>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4" name="Google Shape;24504;p56"/>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5" name="Google Shape;24505;p56"/>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6" name="Google Shape;24506;p56"/>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7" name="Google Shape;24507;p56"/>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8" name="Google Shape;24508;p56"/>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9" name="Google Shape;24509;p56"/>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0" name="Google Shape;24510;p56"/>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1" name="Google Shape;24511;p56"/>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2" name="Google Shape;24512;p56"/>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3" name="Google Shape;24513;p56"/>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4" name="Google Shape;24514;p56"/>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5" name="Google Shape;24515;p56"/>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6" name="Google Shape;24516;p56"/>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7" name="Google Shape;24517;p56"/>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8" name="Google Shape;24518;p56"/>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9" name="Google Shape;24519;p56"/>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0" name="Google Shape;24520;p56"/>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1" name="Google Shape;24521;p56"/>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2" name="Google Shape;24522;p56"/>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3" name="Google Shape;24523;p56"/>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4" name="Google Shape;24524;p56"/>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5" name="Google Shape;24525;p56"/>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6" name="Google Shape;24526;p56"/>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7" name="Google Shape;24527;p56"/>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8" name="Google Shape;24528;p56"/>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9" name="Google Shape;24529;p56"/>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0" name="Google Shape;24530;p56"/>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1" name="Google Shape;24531;p56"/>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2" name="Google Shape;24532;p56"/>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3" name="Google Shape;24533;p56"/>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4" name="Google Shape;24534;p56"/>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5" name="Google Shape;24535;p56"/>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6" name="Google Shape;24536;p56"/>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7" name="Google Shape;24537;p56"/>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8" name="Google Shape;24538;p56"/>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9" name="Google Shape;24539;p56"/>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0" name="Google Shape;24540;p56"/>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1" name="Google Shape;24541;p56"/>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2" name="Google Shape;24542;p56"/>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3" name="Google Shape;24543;p56"/>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4" name="Google Shape;24544;p56"/>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5" name="Google Shape;24545;p56"/>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6" name="Google Shape;24546;p56"/>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7" name="Google Shape;24547;p56"/>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8" name="Google Shape;24548;p56"/>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9" name="Google Shape;24549;p56"/>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0" name="Google Shape;24550;p56"/>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1" name="Google Shape;24551;p56"/>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2" name="Google Shape;24552;p56"/>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3" name="Google Shape;24553;p56"/>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4" name="Google Shape;24554;p56"/>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5" name="Google Shape;24555;p56"/>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6" name="Google Shape;24556;p56"/>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7" name="Google Shape;24557;p56"/>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8" name="Google Shape;24558;p56"/>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9" name="Google Shape;24559;p56"/>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0" name="Google Shape;24560;p56"/>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1" name="Google Shape;24561;p56"/>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2" name="Google Shape;24562;p56"/>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3" name="Google Shape;24563;p56"/>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4" name="Google Shape;24564;p56"/>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5" name="Google Shape;24565;p56"/>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6" name="Google Shape;24566;p56"/>
            <p:cNvGrpSpPr/>
            <p:nvPr/>
          </p:nvGrpSpPr>
          <p:grpSpPr>
            <a:xfrm rot="5400000">
              <a:off x="6199788" y="1372590"/>
              <a:ext cx="3964145" cy="1455821"/>
              <a:chOff x="3233388" y="140740"/>
              <a:chExt cx="3964145" cy="1455821"/>
            </a:xfrm>
          </p:grpSpPr>
          <p:sp>
            <p:nvSpPr>
              <p:cNvPr id="24567" name="Google Shape;24567;p5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8" name="Google Shape;24568;p5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9" name="Google Shape;24569;p5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0" name="Google Shape;24570;p5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1" name="Google Shape;24571;p5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2" name="Google Shape;24572;p5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3" name="Google Shape;24573;p5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4" name="Google Shape;24574;p5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5" name="Google Shape;24575;p5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6" name="Google Shape;24576;p5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7" name="Google Shape;24577;p5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8" name="Google Shape;24578;p5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9" name="Google Shape;24579;p5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0" name="Google Shape;24580;p5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1" name="Google Shape;24581;p5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2" name="Google Shape;24582;p5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3" name="Google Shape;24583;p5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4" name="Google Shape;24584;p5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5" name="Google Shape;24585;p5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6" name="Google Shape;24586;p5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7" name="Google Shape;24587;p5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8" name="Google Shape;24588;p5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9" name="Google Shape;24589;p5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0" name="Google Shape;24590;p5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1" name="Google Shape;24591;p5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2" name="Google Shape;24592;p5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3" name="Google Shape;24593;p56"/>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4" name="Google Shape;24594;p56"/>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5" name="Google Shape;24595;p56"/>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6" name="Google Shape;24596;p56"/>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7" name="Google Shape;24597;p56"/>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98" name="Google Shape;24598;p56"/>
            <p:cNvGrpSpPr/>
            <p:nvPr/>
          </p:nvGrpSpPr>
          <p:grpSpPr>
            <a:xfrm>
              <a:off x="234224" y="118425"/>
              <a:ext cx="3532446" cy="1609151"/>
              <a:chOff x="140599" y="118425"/>
              <a:chExt cx="3532446" cy="1609151"/>
            </a:xfrm>
          </p:grpSpPr>
          <p:sp>
            <p:nvSpPr>
              <p:cNvPr id="24599" name="Google Shape;24599;p56"/>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0" name="Google Shape;24600;p56"/>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1" name="Google Shape;24601;p56"/>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2" name="Google Shape;24602;p56"/>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3" name="Google Shape;24603;p56"/>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4" name="Google Shape;24604;p56"/>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5" name="Google Shape;24605;p56"/>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6" name="Google Shape;24606;p56"/>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7" name="Google Shape;24607;p56"/>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8" name="Google Shape;24608;p56"/>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9" name="Google Shape;24609;p56"/>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0" name="Google Shape;24610;p56"/>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1" name="Google Shape;24611;p56"/>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2" name="Google Shape;24612;p56"/>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3" name="Google Shape;24613;p56"/>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4" name="Google Shape;24614;p56"/>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5" name="Google Shape;24615;p56"/>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6" name="Google Shape;24616;p56"/>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7" name="Google Shape;24617;p56"/>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8" name="Google Shape;24618;p56"/>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9" name="Google Shape;24619;p56"/>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0" name="Google Shape;24620;p56"/>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1" name="Google Shape;24621;p56"/>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2" name="Google Shape;24622;p56"/>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3" name="Google Shape;24623;p56"/>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4" name="Google Shape;24624;p56"/>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25" name="Google Shape;24625;p56"/>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26" name="Google Shape;24626;p56"/>
            <p:cNvGrpSpPr/>
            <p:nvPr/>
          </p:nvGrpSpPr>
          <p:grpSpPr>
            <a:xfrm>
              <a:off x="3327013" y="140740"/>
              <a:ext cx="3964145" cy="1455821"/>
              <a:chOff x="3233388" y="140740"/>
              <a:chExt cx="3964145" cy="1455821"/>
            </a:xfrm>
          </p:grpSpPr>
          <p:sp>
            <p:nvSpPr>
              <p:cNvPr id="24627" name="Google Shape;24627;p5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8" name="Google Shape;24628;p5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9" name="Google Shape;24629;p5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0" name="Google Shape;24630;p5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1" name="Google Shape;24631;p5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2" name="Google Shape;24632;p5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3" name="Google Shape;24633;p5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4" name="Google Shape;24634;p5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5" name="Google Shape;24635;p5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6" name="Google Shape;24636;p5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7" name="Google Shape;24637;p5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8" name="Google Shape;24638;p5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9" name="Google Shape;24639;p5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0" name="Google Shape;24640;p5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1" name="Google Shape;24641;p5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2" name="Google Shape;24642;p5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3" name="Google Shape;24643;p5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4" name="Google Shape;24644;p5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5" name="Google Shape;24645;p5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6" name="Google Shape;24646;p5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7" name="Google Shape;24647;p5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8" name="Google Shape;24648;p5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9" name="Google Shape;24649;p5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0" name="Google Shape;24650;p5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1" name="Google Shape;24651;p5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2" name="Google Shape;24652;p5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653" name="Google Shape;24653;p56"/>
          <p:cNvGrpSpPr/>
          <p:nvPr/>
        </p:nvGrpSpPr>
        <p:grpSpPr>
          <a:xfrm>
            <a:off x="-706730" y="-247937"/>
            <a:ext cx="3399044" cy="3421986"/>
            <a:chOff x="-706730" y="-247937"/>
            <a:chExt cx="3399044" cy="3421986"/>
          </a:xfrm>
        </p:grpSpPr>
        <p:grpSp>
          <p:nvGrpSpPr>
            <p:cNvPr id="24654" name="Google Shape;24654;p56"/>
            <p:cNvGrpSpPr/>
            <p:nvPr/>
          </p:nvGrpSpPr>
          <p:grpSpPr>
            <a:xfrm>
              <a:off x="-706730" y="-247937"/>
              <a:ext cx="3399044" cy="3421986"/>
              <a:chOff x="-513630" y="-410112"/>
              <a:chExt cx="3399044" cy="3421986"/>
            </a:xfrm>
          </p:grpSpPr>
          <p:grpSp>
            <p:nvGrpSpPr>
              <p:cNvPr id="24655" name="Google Shape;24655;p56"/>
              <p:cNvGrpSpPr/>
              <p:nvPr/>
            </p:nvGrpSpPr>
            <p:grpSpPr>
              <a:xfrm>
                <a:off x="-289105" y="-410112"/>
                <a:ext cx="3174520" cy="3421986"/>
                <a:chOff x="-289105" y="-410112"/>
                <a:chExt cx="3174520" cy="3421986"/>
              </a:xfrm>
            </p:grpSpPr>
            <p:grpSp>
              <p:nvGrpSpPr>
                <p:cNvPr id="24656" name="Google Shape;24656;p56"/>
                <p:cNvGrpSpPr/>
                <p:nvPr/>
              </p:nvGrpSpPr>
              <p:grpSpPr>
                <a:xfrm rot="-2528748" flipH="1">
                  <a:off x="1139937" y="1544051"/>
                  <a:ext cx="1240758" cy="665148"/>
                  <a:chOff x="5206900" y="826150"/>
                  <a:chExt cx="599275" cy="321250"/>
                </a:xfrm>
              </p:grpSpPr>
              <p:sp>
                <p:nvSpPr>
                  <p:cNvPr id="24657" name="Google Shape;24657;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8" name="Google Shape;24658;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9" name="Google Shape;24659;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0" name="Google Shape;24660;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1" name="Google Shape;24661;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2" name="Google Shape;24662;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3" name="Google Shape;24663;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4" name="Google Shape;24664;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5" name="Google Shape;24665;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6" name="Google Shape;24666;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7" name="Google Shape;24667;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8" name="Google Shape;24668;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9" name="Google Shape;24669;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0" name="Google Shape;24670;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1" name="Google Shape;24671;p56"/>
                <p:cNvGrpSpPr/>
                <p:nvPr/>
              </p:nvGrpSpPr>
              <p:grpSpPr>
                <a:xfrm rot="1033525" flipH="1">
                  <a:off x="1574028" y="81642"/>
                  <a:ext cx="1240716" cy="665175"/>
                  <a:chOff x="5206900" y="826150"/>
                  <a:chExt cx="599275" cy="321250"/>
                </a:xfrm>
              </p:grpSpPr>
              <p:sp>
                <p:nvSpPr>
                  <p:cNvPr id="24672" name="Google Shape;24672;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3" name="Google Shape;24673;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4" name="Google Shape;24674;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5" name="Google Shape;24675;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6" name="Google Shape;24676;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7" name="Google Shape;24677;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8" name="Google Shape;24678;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9" name="Google Shape;24679;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0" name="Google Shape;24680;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1" name="Google Shape;24681;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2" name="Google Shape;24682;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3" name="Google Shape;24683;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4" name="Google Shape;24684;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5" name="Google Shape;24685;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86" name="Google Shape;24686;p56"/>
                <p:cNvGrpSpPr/>
                <p:nvPr/>
              </p:nvGrpSpPr>
              <p:grpSpPr>
                <a:xfrm rot="6256591">
                  <a:off x="1268807" y="629246"/>
                  <a:ext cx="1240826" cy="665092"/>
                  <a:chOff x="5206900" y="826150"/>
                  <a:chExt cx="599275" cy="321250"/>
                </a:xfrm>
              </p:grpSpPr>
              <p:sp>
                <p:nvSpPr>
                  <p:cNvPr id="24687" name="Google Shape;24687;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8" name="Google Shape;24688;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9" name="Google Shape;24689;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0" name="Google Shape;24690;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1" name="Google Shape;24691;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2" name="Google Shape;24692;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3" name="Google Shape;24693;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4" name="Google Shape;24694;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5" name="Google Shape;24695;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6" name="Google Shape;24696;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7" name="Google Shape;24697;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8" name="Google Shape;24698;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9" name="Google Shape;24699;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0" name="Google Shape;24700;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1" name="Google Shape;24701;p56"/>
                <p:cNvGrpSpPr/>
                <p:nvPr/>
              </p:nvGrpSpPr>
              <p:grpSpPr>
                <a:xfrm flipH="1">
                  <a:off x="-35240" y="866804"/>
                  <a:ext cx="1699100" cy="2145071"/>
                  <a:chOff x="146217" y="2712579"/>
                  <a:chExt cx="1552966" cy="1960401"/>
                </a:xfrm>
              </p:grpSpPr>
              <p:grpSp>
                <p:nvGrpSpPr>
                  <p:cNvPr id="24702" name="Google Shape;24702;p56"/>
                  <p:cNvGrpSpPr/>
                  <p:nvPr/>
                </p:nvGrpSpPr>
                <p:grpSpPr>
                  <a:xfrm>
                    <a:off x="146217" y="2712579"/>
                    <a:ext cx="1134008" cy="607901"/>
                    <a:chOff x="5206900" y="826150"/>
                    <a:chExt cx="599275" cy="321250"/>
                  </a:xfrm>
                </p:grpSpPr>
                <p:sp>
                  <p:nvSpPr>
                    <p:cNvPr id="24703" name="Google Shape;24703;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4" name="Google Shape;24704;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5" name="Google Shape;24705;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6" name="Google Shape;24706;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7" name="Google Shape;24707;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8" name="Google Shape;24708;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9" name="Google Shape;24709;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0" name="Google Shape;24710;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1" name="Google Shape;24711;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2" name="Google Shape;24712;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3" name="Google Shape;24713;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4" name="Google Shape;24714;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5" name="Google Shape;24715;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6" name="Google Shape;24716;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7" name="Google Shape;24717;p56"/>
                  <p:cNvGrpSpPr/>
                  <p:nvPr/>
                </p:nvGrpSpPr>
                <p:grpSpPr>
                  <a:xfrm rot="-9256633">
                    <a:off x="489429" y="3110262"/>
                    <a:ext cx="1134020" cy="607908"/>
                    <a:chOff x="5206900" y="826150"/>
                    <a:chExt cx="599275" cy="321250"/>
                  </a:xfrm>
                </p:grpSpPr>
                <p:sp>
                  <p:nvSpPr>
                    <p:cNvPr id="24718" name="Google Shape;24718;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9" name="Google Shape;24719;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0" name="Google Shape;24720;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1" name="Google Shape;24721;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2" name="Google Shape;24722;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3" name="Google Shape;24723;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4" name="Google Shape;24724;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5" name="Google Shape;24725;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6" name="Google Shape;24726;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7" name="Google Shape;24727;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8" name="Google Shape;24728;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9" name="Google Shape;24729;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0" name="Google Shape;24730;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1" name="Google Shape;24731;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2" name="Google Shape;24732;p56"/>
                  <p:cNvGrpSpPr/>
                  <p:nvPr/>
                </p:nvGrpSpPr>
                <p:grpSpPr>
                  <a:xfrm rot="7120513" flipH="1">
                    <a:off x="538618" y="3725726"/>
                    <a:ext cx="1133997" cy="607895"/>
                    <a:chOff x="5206900" y="826150"/>
                    <a:chExt cx="599275" cy="321250"/>
                  </a:xfrm>
                </p:grpSpPr>
                <p:sp>
                  <p:nvSpPr>
                    <p:cNvPr id="24733" name="Google Shape;24733;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4" name="Google Shape;24734;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5" name="Google Shape;24735;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6" name="Google Shape;24736;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7" name="Google Shape;24737;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8" name="Google Shape;24738;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9" name="Google Shape;24739;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0" name="Google Shape;24740;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1" name="Google Shape;24741;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2" name="Google Shape;24742;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3" name="Google Shape;24743;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4" name="Google Shape;24744;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5" name="Google Shape;24745;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6" name="Google Shape;24746;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47" name="Google Shape;24747;p56"/>
                <p:cNvGrpSpPr/>
                <p:nvPr/>
              </p:nvGrpSpPr>
              <p:grpSpPr>
                <a:xfrm rot="446386">
                  <a:off x="1421080" y="781885"/>
                  <a:ext cx="1240817" cy="665090"/>
                  <a:chOff x="5206900" y="826150"/>
                  <a:chExt cx="599275" cy="321250"/>
                </a:xfrm>
              </p:grpSpPr>
              <p:sp>
                <p:nvSpPr>
                  <p:cNvPr id="24748" name="Google Shape;24748;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9" name="Google Shape;24749;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0" name="Google Shape;24750;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1" name="Google Shape;24751;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2" name="Google Shape;24752;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3" name="Google Shape;24753;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4" name="Google Shape;24754;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5" name="Google Shape;24755;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6" name="Google Shape;24756;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7" name="Google Shape;24757;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8" name="Google Shape;24758;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9" name="Google Shape;24759;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0" name="Google Shape;24760;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1" name="Google Shape;24761;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2" name="Google Shape;24762;p56"/>
                <p:cNvGrpSpPr/>
                <p:nvPr/>
              </p:nvGrpSpPr>
              <p:grpSpPr>
                <a:xfrm rot="-2528748" flipH="1">
                  <a:off x="-226338" y="-79824"/>
                  <a:ext cx="1240758" cy="665148"/>
                  <a:chOff x="5206900" y="826150"/>
                  <a:chExt cx="599275" cy="321250"/>
                </a:xfrm>
              </p:grpSpPr>
              <p:sp>
                <p:nvSpPr>
                  <p:cNvPr id="24763" name="Google Shape;24763;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4" name="Google Shape;24764;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5" name="Google Shape;24765;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6" name="Google Shape;24766;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7" name="Google Shape;24767;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8" name="Google Shape;24768;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9" name="Google Shape;24769;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0" name="Google Shape;24770;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1" name="Google Shape;24771;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2" name="Google Shape;24772;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3" name="Google Shape;24773;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4" name="Google Shape;24774;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5" name="Google Shape;24775;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6" name="Google Shape;24776;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77" name="Google Shape;24777;p56"/>
              <p:cNvGrpSpPr/>
              <p:nvPr/>
            </p:nvGrpSpPr>
            <p:grpSpPr>
              <a:xfrm>
                <a:off x="-513630" y="35479"/>
                <a:ext cx="2745498" cy="1748548"/>
                <a:chOff x="1270425" y="2070325"/>
                <a:chExt cx="1769805" cy="1127150"/>
              </a:xfrm>
            </p:grpSpPr>
            <p:grpSp>
              <p:nvGrpSpPr>
                <p:cNvPr id="24778" name="Google Shape;24778;p56"/>
                <p:cNvGrpSpPr/>
                <p:nvPr/>
              </p:nvGrpSpPr>
              <p:grpSpPr>
                <a:xfrm>
                  <a:off x="1582562" y="2070325"/>
                  <a:ext cx="1123518" cy="1127150"/>
                  <a:chOff x="1582562" y="2070325"/>
                  <a:chExt cx="1123518" cy="1127150"/>
                </a:xfrm>
              </p:grpSpPr>
              <p:sp>
                <p:nvSpPr>
                  <p:cNvPr id="24779" name="Google Shape;24779;p56"/>
                  <p:cNvSpPr/>
                  <p:nvPr/>
                </p:nvSpPr>
                <p:spPr>
                  <a:xfrm>
                    <a:off x="1582562" y="2070325"/>
                    <a:ext cx="1123518" cy="1127150"/>
                  </a:xfrm>
                  <a:custGeom>
                    <a:avLst/>
                    <a:gdLst/>
                    <a:ahLst/>
                    <a:cxnLst/>
                    <a:rect l="l" t="t" r="r" b="b"/>
                    <a:pathLst>
                      <a:path w="10208" h="10241" extrusionOk="0">
                        <a:moveTo>
                          <a:pt x="5151" y="1"/>
                        </a:moveTo>
                        <a:cubicBezTo>
                          <a:pt x="2707" y="1"/>
                          <a:pt x="297" y="1732"/>
                          <a:pt x="34" y="4666"/>
                        </a:cubicBezTo>
                        <a:cubicBezTo>
                          <a:pt x="0" y="4732"/>
                          <a:pt x="0" y="4832"/>
                          <a:pt x="0" y="4932"/>
                        </a:cubicBezTo>
                        <a:lnTo>
                          <a:pt x="0" y="5133"/>
                        </a:lnTo>
                        <a:cubicBezTo>
                          <a:pt x="0" y="5433"/>
                          <a:pt x="34" y="5733"/>
                          <a:pt x="67" y="6033"/>
                        </a:cubicBezTo>
                        <a:cubicBezTo>
                          <a:pt x="167" y="6500"/>
                          <a:pt x="301" y="6967"/>
                          <a:pt x="534" y="7401"/>
                        </a:cubicBezTo>
                        <a:cubicBezTo>
                          <a:pt x="701" y="7734"/>
                          <a:pt x="901" y="8068"/>
                          <a:pt x="1168" y="8368"/>
                        </a:cubicBezTo>
                        <a:cubicBezTo>
                          <a:pt x="2223" y="9656"/>
                          <a:pt x="3657" y="10241"/>
                          <a:pt x="5071" y="10241"/>
                        </a:cubicBezTo>
                        <a:cubicBezTo>
                          <a:pt x="7504" y="10241"/>
                          <a:pt x="9879" y="8513"/>
                          <a:pt x="10174" y="5666"/>
                        </a:cubicBezTo>
                        <a:cubicBezTo>
                          <a:pt x="10208" y="5466"/>
                          <a:pt x="10208" y="5299"/>
                          <a:pt x="10208" y="5133"/>
                        </a:cubicBezTo>
                        <a:cubicBezTo>
                          <a:pt x="10208" y="5032"/>
                          <a:pt x="10208" y="4966"/>
                          <a:pt x="10208" y="4832"/>
                        </a:cubicBezTo>
                        <a:cubicBezTo>
                          <a:pt x="10208" y="4732"/>
                          <a:pt x="10208" y="4632"/>
                          <a:pt x="10174" y="4499"/>
                        </a:cubicBezTo>
                        <a:cubicBezTo>
                          <a:pt x="10174" y="4332"/>
                          <a:pt x="10141" y="4199"/>
                          <a:pt x="10108" y="4032"/>
                        </a:cubicBezTo>
                        <a:cubicBezTo>
                          <a:pt x="9974" y="3431"/>
                          <a:pt x="9707" y="2831"/>
                          <a:pt x="9374" y="2331"/>
                        </a:cubicBezTo>
                        <a:cubicBezTo>
                          <a:pt x="8337" y="729"/>
                          <a:pt x="6737" y="1"/>
                          <a:pt x="5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80" name="Google Shape;24780;p56"/>
                  <p:cNvGrpSpPr/>
                  <p:nvPr/>
                </p:nvGrpSpPr>
                <p:grpSpPr>
                  <a:xfrm>
                    <a:off x="1582562" y="2073407"/>
                    <a:ext cx="1123518" cy="973062"/>
                    <a:chOff x="1582562" y="2073407"/>
                    <a:chExt cx="1123518" cy="973062"/>
                  </a:xfrm>
                </p:grpSpPr>
                <p:sp>
                  <p:nvSpPr>
                    <p:cNvPr id="24781" name="Google Shape;24781;p56"/>
                    <p:cNvSpPr/>
                    <p:nvPr/>
                  </p:nvSpPr>
                  <p:spPr>
                    <a:xfrm>
                      <a:off x="1674354" y="2073407"/>
                      <a:ext cx="939934" cy="253474"/>
                    </a:xfrm>
                    <a:custGeom>
                      <a:avLst/>
                      <a:gdLst/>
                      <a:ahLst/>
                      <a:cxnLst/>
                      <a:rect l="l" t="t" r="r" b="b"/>
                      <a:pathLst>
                        <a:path w="8540" h="2303" extrusionOk="0">
                          <a:moveTo>
                            <a:pt x="4270" y="1"/>
                          </a:moveTo>
                          <a:cubicBezTo>
                            <a:pt x="2635" y="1"/>
                            <a:pt x="1001" y="768"/>
                            <a:pt x="0" y="2303"/>
                          </a:cubicBezTo>
                          <a:cubicBezTo>
                            <a:pt x="167" y="2303"/>
                            <a:pt x="334" y="2303"/>
                            <a:pt x="501" y="2269"/>
                          </a:cubicBezTo>
                          <a:cubicBezTo>
                            <a:pt x="734" y="2169"/>
                            <a:pt x="968" y="2102"/>
                            <a:pt x="1234" y="2069"/>
                          </a:cubicBezTo>
                          <a:cubicBezTo>
                            <a:pt x="1735" y="1969"/>
                            <a:pt x="1802" y="1936"/>
                            <a:pt x="2335" y="1869"/>
                          </a:cubicBezTo>
                          <a:cubicBezTo>
                            <a:pt x="2869" y="1802"/>
                            <a:pt x="3203" y="1735"/>
                            <a:pt x="3703" y="1702"/>
                          </a:cubicBezTo>
                          <a:cubicBezTo>
                            <a:pt x="3870" y="1669"/>
                            <a:pt x="4045" y="1652"/>
                            <a:pt x="4220" y="1652"/>
                          </a:cubicBezTo>
                          <a:cubicBezTo>
                            <a:pt x="4395" y="1652"/>
                            <a:pt x="4570" y="1669"/>
                            <a:pt x="4737" y="1702"/>
                          </a:cubicBezTo>
                          <a:cubicBezTo>
                            <a:pt x="5104" y="1802"/>
                            <a:pt x="5404" y="1769"/>
                            <a:pt x="5738" y="1869"/>
                          </a:cubicBezTo>
                          <a:cubicBezTo>
                            <a:pt x="6005" y="2002"/>
                            <a:pt x="6271" y="2069"/>
                            <a:pt x="6538" y="2136"/>
                          </a:cubicBezTo>
                          <a:cubicBezTo>
                            <a:pt x="6972" y="2202"/>
                            <a:pt x="7406" y="2269"/>
                            <a:pt x="7839" y="2303"/>
                          </a:cubicBezTo>
                          <a:lnTo>
                            <a:pt x="8540" y="2303"/>
                          </a:lnTo>
                          <a:cubicBezTo>
                            <a:pt x="7539" y="768"/>
                            <a:pt x="5904" y="1"/>
                            <a:pt x="4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2" name="Google Shape;24782;p56"/>
                    <p:cNvSpPr/>
                    <p:nvPr/>
                  </p:nvSpPr>
                  <p:spPr>
                    <a:xfrm>
                      <a:off x="1582562" y="2513987"/>
                      <a:ext cx="1119886" cy="99276"/>
                    </a:xfrm>
                    <a:custGeom>
                      <a:avLst/>
                      <a:gdLst/>
                      <a:ahLst/>
                      <a:cxnLst/>
                      <a:rect l="l" t="t" r="r" b="b"/>
                      <a:pathLst>
                        <a:path w="10175" h="902" extrusionOk="0">
                          <a:moveTo>
                            <a:pt x="10108" y="1"/>
                          </a:moveTo>
                          <a:lnTo>
                            <a:pt x="8773" y="134"/>
                          </a:lnTo>
                          <a:cubicBezTo>
                            <a:pt x="8206" y="201"/>
                            <a:pt x="7572" y="234"/>
                            <a:pt x="6605" y="268"/>
                          </a:cubicBezTo>
                          <a:cubicBezTo>
                            <a:pt x="6105" y="268"/>
                            <a:pt x="5604" y="268"/>
                            <a:pt x="5104" y="201"/>
                          </a:cubicBezTo>
                          <a:cubicBezTo>
                            <a:pt x="4618" y="137"/>
                            <a:pt x="4118" y="114"/>
                            <a:pt x="3622" y="114"/>
                          </a:cubicBezTo>
                          <a:cubicBezTo>
                            <a:pt x="3335" y="114"/>
                            <a:pt x="3050" y="122"/>
                            <a:pt x="2769" y="134"/>
                          </a:cubicBezTo>
                          <a:cubicBezTo>
                            <a:pt x="2169" y="201"/>
                            <a:pt x="868" y="468"/>
                            <a:pt x="34" y="635"/>
                          </a:cubicBezTo>
                          <a:cubicBezTo>
                            <a:pt x="0" y="735"/>
                            <a:pt x="0" y="801"/>
                            <a:pt x="0" y="901"/>
                          </a:cubicBezTo>
                          <a:cubicBezTo>
                            <a:pt x="1068" y="768"/>
                            <a:pt x="3670" y="401"/>
                            <a:pt x="4137" y="401"/>
                          </a:cubicBezTo>
                          <a:cubicBezTo>
                            <a:pt x="4704" y="434"/>
                            <a:pt x="4804" y="468"/>
                            <a:pt x="5304" y="501"/>
                          </a:cubicBezTo>
                          <a:cubicBezTo>
                            <a:pt x="5638" y="534"/>
                            <a:pt x="6005" y="568"/>
                            <a:pt x="6372" y="568"/>
                          </a:cubicBezTo>
                          <a:cubicBezTo>
                            <a:pt x="6738" y="534"/>
                            <a:pt x="7706" y="568"/>
                            <a:pt x="8373" y="501"/>
                          </a:cubicBezTo>
                          <a:cubicBezTo>
                            <a:pt x="8707" y="468"/>
                            <a:pt x="9507" y="468"/>
                            <a:pt x="10174" y="468"/>
                          </a:cubicBezTo>
                          <a:cubicBezTo>
                            <a:pt x="10174" y="301"/>
                            <a:pt x="10141" y="168"/>
                            <a:pt x="101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3" name="Google Shape;24783;p56"/>
                    <p:cNvSpPr/>
                    <p:nvPr/>
                  </p:nvSpPr>
                  <p:spPr>
                    <a:xfrm>
                      <a:off x="1582562" y="2576392"/>
                      <a:ext cx="1123518" cy="172688"/>
                    </a:xfrm>
                    <a:custGeom>
                      <a:avLst/>
                      <a:gdLst/>
                      <a:ahLst/>
                      <a:cxnLst/>
                      <a:rect l="l" t="t" r="r" b="b"/>
                      <a:pathLst>
                        <a:path w="10208" h="1569" extrusionOk="0">
                          <a:moveTo>
                            <a:pt x="4070" y="1"/>
                          </a:moveTo>
                          <a:cubicBezTo>
                            <a:pt x="3870" y="1"/>
                            <a:pt x="3670" y="1"/>
                            <a:pt x="3469" y="34"/>
                          </a:cubicBezTo>
                          <a:cubicBezTo>
                            <a:pt x="3169" y="101"/>
                            <a:pt x="2969" y="101"/>
                            <a:pt x="2836" y="134"/>
                          </a:cubicBezTo>
                          <a:cubicBezTo>
                            <a:pt x="2669" y="168"/>
                            <a:pt x="2369" y="168"/>
                            <a:pt x="2135" y="201"/>
                          </a:cubicBezTo>
                          <a:cubicBezTo>
                            <a:pt x="1902" y="234"/>
                            <a:pt x="1735" y="234"/>
                            <a:pt x="1535" y="268"/>
                          </a:cubicBezTo>
                          <a:cubicBezTo>
                            <a:pt x="1368" y="301"/>
                            <a:pt x="1401" y="301"/>
                            <a:pt x="1134" y="368"/>
                          </a:cubicBezTo>
                          <a:cubicBezTo>
                            <a:pt x="868" y="468"/>
                            <a:pt x="634" y="501"/>
                            <a:pt x="367" y="501"/>
                          </a:cubicBezTo>
                          <a:cubicBezTo>
                            <a:pt x="100" y="501"/>
                            <a:pt x="34" y="501"/>
                            <a:pt x="0" y="535"/>
                          </a:cubicBezTo>
                          <a:cubicBezTo>
                            <a:pt x="0" y="835"/>
                            <a:pt x="34" y="1135"/>
                            <a:pt x="67" y="1435"/>
                          </a:cubicBezTo>
                          <a:cubicBezTo>
                            <a:pt x="634" y="1235"/>
                            <a:pt x="1201" y="1102"/>
                            <a:pt x="1768" y="968"/>
                          </a:cubicBezTo>
                          <a:cubicBezTo>
                            <a:pt x="1935" y="952"/>
                            <a:pt x="2102" y="943"/>
                            <a:pt x="2269" y="943"/>
                          </a:cubicBezTo>
                          <a:cubicBezTo>
                            <a:pt x="2435" y="943"/>
                            <a:pt x="2602" y="952"/>
                            <a:pt x="2769" y="968"/>
                          </a:cubicBezTo>
                          <a:cubicBezTo>
                            <a:pt x="3069" y="1002"/>
                            <a:pt x="3369" y="1068"/>
                            <a:pt x="3670" y="1135"/>
                          </a:cubicBezTo>
                          <a:cubicBezTo>
                            <a:pt x="4070" y="1268"/>
                            <a:pt x="4470" y="1368"/>
                            <a:pt x="4904" y="1368"/>
                          </a:cubicBezTo>
                          <a:cubicBezTo>
                            <a:pt x="5771" y="1469"/>
                            <a:pt x="6071" y="1569"/>
                            <a:pt x="6672" y="1569"/>
                          </a:cubicBezTo>
                          <a:lnTo>
                            <a:pt x="7973" y="1569"/>
                          </a:lnTo>
                          <a:cubicBezTo>
                            <a:pt x="8133" y="1562"/>
                            <a:pt x="8267" y="1561"/>
                            <a:pt x="8382" y="1561"/>
                          </a:cubicBezTo>
                          <a:cubicBezTo>
                            <a:pt x="8509" y="1561"/>
                            <a:pt x="8613" y="1563"/>
                            <a:pt x="8704" y="1563"/>
                          </a:cubicBezTo>
                          <a:cubicBezTo>
                            <a:pt x="8982" y="1563"/>
                            <a:pt x="9146" y="1545"/>
                            <a:pt x="9474" y="1402"/>
                          </a:cubicBezTo>
                          <a:cubicBezTo>
                            <a:pt x="9807" y="1235"/>
                            <a:pt x="10041" y="1135"/>
                            <a:pt x="10174" y="1068"/>
                          </a:cubicBezTo>
                          <a:cubicBezTo>
                            <a:pt x="10208" y="868"/>
                            <a:pt x="10208" y="701"/>
                            <a:pt x="10208" y="535"/>
                          </a:cubicBezTo>
                          <a:cubicBezTo>
                            <a:pt x="10208" y="434"/>
                            <a:pt x="10208" y="368"/>
                            <a:pt x="10174" y="234"/>
                          </a:cubicBezTo>
                          <a:cubicBezTo>
                            <a:pt x="9774" y="334"/>
                            <a:pt x="9340" y="368"/>
                            <a:pt x="8907" y="368"/>
                          </a:cubicBezTo>
                          <a:cubicBezTo>
                            <a:pt x="8873" y="346"/>
                            <a:pt x="8829" y="338"/>
                            <a:pt x="8765" y="338"/>
                          </a:cubicBezTo>
                          <a:cubicBezTo>
                            <a:pt x="8636" y="338"/>
                            <a:pt x="8429" y="368"/>
                            <a:pt x="8073" y="368"/>
                          </a:cubicBezTo>
                          <a:cubicBezTo>
                            <a:pt x="7906" y="379"/>
                            <a:pt x="7728" y="383"/>
                            <a:pt x="7565" y="383"/>
                          </a:cubicBezTo>
                          <a:cubicBezTo>
                            <a:pt x="7239" y="383"/>
                            <a:pt x="6972" y="368"/>
                            <a:pt x="6972" y="368"/>
                          </a:cubicBezTo>
                          <a:cubicBezTo>
                            <a:pt x="6972" y="368"/>
                            <a:pt x="6271" y="301"/>
                            <a:pt x="6038" y="268"/>
                          </a:cubicBezTo>
                          <a:cubicBezTo>
                            <a:pt x="5771" y="268"/>
                            <a:pt x="4303" y="1"/>
                            <a:pt x="4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4" name="Google Shape;24784;p56"/>
                    <p:cNvSpPr/>
                    <p:nvPr/>
                  </p:nvSpPr>
                  <p:spPr>
                    <a:xfrm>
                      <a:off x="1641335" y="2884787"/>
                      <a:ext cx="903173" cy="161682"/>
                    </a:xfrm>
                    <a:custGeom>
                      <a:avLst/>
                      <a:gdLst/>
                      <a:ahLst/>
                      <a:cxnLst/>
                      <a:rect l="l" t="t" r="r" b="b"/>
                      <a:pathLst>
                        <a:path w="8206" h="1469" extrusionOk="0">
                          <a:moveTo>
                            <a:pt x="0" y="1"/>
                          </a:moveTo>
                          <a:cubicBezTo>
                            <a:pt x="167" y="334"/>
                            <a:pt x="400" y="668"/>
                            <a:pt x="634" y="968"/>
                          </a:cubicBezTo>
                          <a:cubicBezTo>
                            <a:pt x="1001" y="1002"/>
                            <a:pt x="1801" y="1135"/>
                            <a:pt x="2302" y="1202"/>
                          </a:cubicBezTo>
                          <a:cubicBezTo>
                            <a:pt x="2835" y="1302"/>
                            <a:pt x="3069" y="1369"/>
                            <a:pt x="3503" y="1435"/>
                          </a:cubicBezTo>
                          <a:cubicBezTo>
                            <a:pt x="3658" y="1457"/>
                            <a:pt x="3795" y="1469"/>
                            <a:pt x="3962" y="1469"/>
                          </a:cubicBezTo>
                          <a:cubicBezTo>
                            <a:pt x="4296" y="1469"/>
                            <a:pt x="4748" y="1424"/>
                            <a:pt x="5704" y="1335"/>
                          </a:cubicBezTo>
                          <a:cubicBezTo>
                            <a:pt x="6605" y="1235"/>
                            <a:pt x="7472" y="902"/>
                            <a:pt x="8206" y="368"/>
                          </a:cubicBezTo>
                          <a:lnTo>
                            <a:pt x="8206" y="368"/>
                          </a:lnTo>
                          <a:cubicBezTo>
                            <a:pt x="7447" y="874"/>
                            <a:pt x="6475" y="977"/>
                            <a:pt x="5669" y="977"/>
                          </a:cubicBezTo>
                          <a:cubicBezTo>
                            <a:pt x="5518" y="977"/>
                            <a:pt x="5374" y="973"/>
                            <a:pt x="5237" y="968"/>
                          </a:cubicBezTo>
                          <a:cubicBezTo>
                            <a:pt x="4603" y="935"/>
                            <a:pt x="3970" y="801"/>
                            <a:pt x="3402" y="568"/>
                          </a:cubicBezTo>
                          <a:cubicBezTo>
                            <a:pt x="2602" y="368"/>
                            <a:pt x="1801" y="201"/>
                            <a:pt x="1001" y="101"/>
                          </a:cubicBezTo>
                          <a:cubicBezTo>
                            <a:pt x="667" y="34"/>
                            <a:pt x="33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785" name="Google Shape;24785;p56"/>
                <p:cNvSpPr/>
                <p:nvPr/>
              </p:nvSpPr>
              <p:spPr>
                <a:xfrm>
                  <a:off x="1270425" y="2115341"/>
                  <a:ext cx="1769805" cy="1045154"/>
                </a:xfrm>
                <a:custGeom>
                  <a:avLst/>
                  <a:gdLst/>
                  <a:ahLst/>
                  <a:cxnLst/>
                  <a:rect l="l" t="t" r="r" b="b"/>
                  <a:pathLst>
                    <a:path w="16080" h="9496" extrusionOk="0">
                      <a:moveTo>
                        <a:pt x="14796" y="0"/>
                      </a:moveTo>
                      <a:cubicBezTo>
                        <a:pt x="14054" y="0"/>
                        <a:pt x="12845" y="340"/>
                        <a:pt x="11376" y="954"/>
                      </a:cubicBezTo>
                      <a:lnTo>
                        <a:pt x="11476" y="1054"/>
                      </a:lnTo>
                      <a:cubicBezTo>
                        <a:pt x="12860" y="478"/>
                        <a:pt x="13989" y="156"/>
                        <a:pt x="14631" y="156"/>
                      </a:cubicBezTo>
                      <a:cubicBezTo>
                        <a:pt x="14917" y="156"/>
                        <a:pt x="15106" y="220"/>
                        <a:pt x="15178" y="354"/>
                      </a:cubicBezTo>
                      <a:cubicBezTo>
                        <a:pt x="15612" y="1088"/>
                        <a:pt x="12677" y="3589"/>
                        <a:pt x="8640" y="5958"/>
                      </a:cubicBezTo>
                      <a:cubicBezTo>
                        <a:pt x="5382" y="7885"/>
                        <a:pt x="2368" y="9128"/>
                        <a:pt x="1124" y="9128"/>
                      </a:cubicBezTo>
                      <a:cubicBezTo>
                        <a:pt x="840" y="9128"/>
                        <a:pt x="649" y="9063"/>
                        <a:pt x="568" y="8927"/>
                      </a:cubicBezTo>
                      <a:cubicBezTo>
                        <a:pt x="301" y="8460"/>
                        <a:pt x="1302" y="7359"/>
                        <a:pt x="3003" y="6024"/>
                      </a:cubicBezTo>
                      <a:lnTo>
                        <a:pt x="2970" y="5891"/>
                      </a:lnTo>
                      <a:cubicBezTo>
                        <a:pt x="1068" y="7359"/>
                        <a:pt x="1" y="8660"/>
                        <a:pt x="335" y="9227"/>
                      </a:cubicBezTo>
                      <a:cubicBezTo>
                        <a:pt x="440" y="9409"/>
                        <a:pt x="692" y="9496"/>
                        <a:pt x="1065" y="9496"/>
                      </a:cubicBezTo>
                      <a:cubicBezTo>
                        <a:pt x="2464" y="9496"/>
                        <a:pt x="5554" y="8274"/>
                        <a:pt x="8874" y="6325"/>
                      </a:cubicBezTo>
                      <a:cubicBezTo>
                        <a:pt x="13077" y="3890"/>
                        <a:pt x="16079" y="1188"/>
                        <a:pt x="15545" y="287"/>
                      </a:cubicBezTo>
                      <a:cubicBezTo>
                        <a:pt x="15443" y="93"/>
                        <a:pt x="15183" y="0"/>
                        <a:pt x="14796" y="0"/>
                      </a:cubicBezTo>
                      <a:close/>
                    </a:path>
                  </a:pathLst>
                </a:custGeom>
                <a:solidFill>
                  <a:schemeClr val="accent2">
                    <a:alpha val="27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86" name="Google Shape;24786;p56"/>
            <p:cNvGrpSpPr/>
            <p:nvPr/>
          </p:nvGrpSpPr>
          <p:grpSpPr>
            <a:xfrm>
              <a:off x="817141" y="1560564"/>
              <a:ext cx="523502" cy="523554"/>
              <a:chOff x="3311753" y="2087385"/>
              <a:chExt cx="1108880" cy="1108990"/>
            </a:xfrm>
          </p:grpSpPr>
          <p:sp>
            <p:nvSpPr>
              <p:cNvPr id="24787" name="Google Shape;24787;p56"/>
              <p:cNvSpPr/>
              <p:nvPr/>
            </p:nvSpPr>
            <p:spPr>
              <a:xfrm>
                <a:off x="3311753" y="2087385"/>
                <a:ext cx="1108880" cy="1108990"/>
              </a:xfrm>
              <a:custGeom>
                <a:avLst/>
                <a:gdLst/>
                <a:ahLst/>
                <a:cxnLst/>
                <a:rect l="l" t="t" r="r" b="b"/>
                <a:pathLst>
                  <a:path w="10075" h="10076" extrusionOk="0">
                    <a:moveTo>
                      <a:pt x="5107" y="1"/>
                    </a:moveTo>
                    <a:cubicBezTo>
                      <a:pt x="2533" y="1"/>
                      <a:pt x="1" y="1935"/>
                      <a:pt x="1" y="5044"/>
                    </a:cubicBezTo>
                    <a:cubicBezTo>
                      <a:pt x="1" y="5344"/>
                      <a:pt x="34" y="5645"/>
                      <a:pt x="101" y="5978"/>
                    </a:cubicBezTo>
                    <a:cubicBezTo>
                      <a:pt x="134" y="6178"/>
                      <a:pt x="201" y="6379"/>
                      <a:pt x="267" y="6579"/>
                    </a:cubicBezTo>
                    <a:cubicBezTo>
                      <a:pt x="998" y="8862"/>
                      <a:pt x="3030" y="10075"/>
                      <a:pt x="5074" y="10075"/>
                    </a:cubicBezTo>
                    <a:cubicBezTo>
                      <a:pt x="6763" y="10075"/>
                      <a:pt x="8460" y="9248"/>
                      <a:pt x="9441" y="7513"/>
                    </a:cubicBezTo>
                    <a:cubicBezTo>
                      <a:pt x="9707" y="7079"/>
                      <a:pt x="9874" y="6579"/>
                      <a:pt x="9974" y="6078"/>
                    </a:cubicBezTo>
                    <a:cubicBezTo>
                      <a:pt x="10041" y="5745"/>
                      <a:pt x="10074" y="5378"/>
                      <a:pt x="10074" y="5044"/>
                    </a:cubicBezTo>
                    <a:lnTo>
                      <a:pt x="10074" y="4978"/>
                    </a:lnTo>
                    <a:cubicBezTo>
                      <a:pt x="10074" y="3977"/>
                      <a:pt x="9774" y="3043"/>
                      <a:pt x="9240" y="2242"/>
                    </a:cubicBezTo>
                    <a:cubicBezTo>
                      <a:pt x="8204" y="694"/>
                      <a:pt x="6648" y="1"/>
                      <a:pt x="5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88" name="Google Shape;24788;p56"/>
              <p:cNvGrpSpPr/>
              <p:nvPr/>
            </p:nvGrpSpPr>
            <p:grpSpPr>
              <a:xfrm>
                <a:off x="3311753" y="2087385"/>
                <a:ext cx="1108880" cy="1108990"/>
                <a:chOff x="3311753" y="2087385"/>
                <a:chExt cx="1108880" cy="1108990"/>
              </a:xfrm>
            </p:grpSpPr>
            <p:sp>
              <p:nvSpPr>
                <p:cNvPr id="24789" name="Google Shape;24789;p56"/>
                <p:cNvSpPr/>
                <p:nvPr/>
              </p:nvSpPr>
              <p:spPr>
                <a:xfrm>
                  <a:off x="3311753" y="2087385"/>
                  <a:ext cx="1108880" cy="680186"/>
                </a:xfrm>
                <a:custGeom>
                  <a:avLst/>
                  <a:gdLst/>
                  <a:ahLst/>
                  <a:cxnLst/>
                  <a:rect l="l" t="t" r="r" b="b"/>
                  <a:pathLst>
                    <a:path w="10075" h="6180" extrusionOk="0">
                      <a:moveTo>
                        <a:pt x="5093" y="1"/>
                      </a:moveTo>
                      <a:cubicBezTo>
                        <a:pt x="2520" y="1"/>
                        <a:pt x="1" y="1935"/>
                        <a:pt x="1" y="5044"/>
                      </a:cubicBezTo>
                      <a:cubicBezTo>
                        <a:pt x="1" y="5344"/>
                        <a:pt x="34" y="5645"/>
                        <a:pt x="67" y="5978"/>
                      </a:cubicBezTo>
                      <a:cubicBezTo>
                        <a:pt x="668" y="6045"/>
                        <a:pt x="1335" y="6078"/>
                        <a:pt x="1335" y="6078"/>
                      </a:cubicBezTo>
                      <a:cubicBezTo>
                        <a:pt x="1585" y="6062"/>
                        <a:pt x="1844" y="6053"/>
                        <a:pt x="2106" y="6053"/>
                      </a:cubicBezTo>
                      <a:cubicBezTo>
                        <a:pt x="2369" y="6053"/>
                        <a:pt x="2636" y="6062"/>
                        <a:pt x="2903" y="6078"/>
                      </a:cubicBezTo>
                      <a:cubicBezTo>
                        <a:pt x="3158" y="6101"/>
                        <a:pt x="3447" y="6108"/>
                        <a:pt x="3719" y="6108"/>
                      </a:cubicBezTo>
                      <a:cubicBezTo>
                        <a:pt x="4263" y="6108"/>
                        <a:pt x="4737" y="6078"/>
                        <a:pt x="4737" y="6078"/>
                      </a:cubicBezTo>
                      <a:cubicBezTo>
                        <a:pt x="4737" y="6078"/>
                        <a:pt x="5838" y="6112"/>
                        <a:pt x="6405" y="6145"/>
                      </a:cubicBezTo>
                      <a:cubicBezTo>
                        <a:pt x="6583" y="6156"/>
                        <a:pt x="6750" y="6160"/>
                        <a:pt x="6893" y="6160"/>
                      </a:cubicBezTo>
                      <a:cubicBezTo>
                        <a:pt x="7180" y="6160"/>
                        <a:pt x="7372" y="6145"/>
                        <a:pt x="7372" y="6145"/>
                      </a:cubicBezTo>
                      <a:cubicBezTo>
                        <a:pt x="7526" y="6169"/>
                        <a:pt x="7676" y="6180"/>
                        <a:pt x="7824" y="6180"/>
                      </a:cubicBezTo>
                      <a:cubicBezTo>
                        <a:pt x="8094" y="6180"/>
                        <a:pt x="8360" y="6143"/>
                        <a:pt x="8640" y="6078"/>
                      </a:cubicBezTo>
                      <a:cubicBezTo>
                        <a:pt x="8758" y="6046"/>
                        <a:pt x="8879" y="6034"/>
                        <a:pt x="8998" y="6034"/>
                      </a:cubicBezTo>
                      <a:cubicBezTo>
                        <a:pt x="9351" y="6034"/>
                        <a:pt x="9687" y="6140"/>
                        <a:pt x="9858" y="6140"/>
                      </a:cubicBezTo>
                      <a:cubicBezTo>
                        <a:pt x="9925" y="6140"/>
                        <a:pt x="9967" y="6124"/>
                        <a:pt x="9974" y="6078"/>
                      </a:cubicBezTo>
                      <a:cubicBezTo>
                        <a:pt x="10041" y="5745"/>
                        <a:pt x="10074" y="5378"/>
                        <a:pt x="10074" y="5044"/>
                      </a:cubicBezTo>
                      <a:lnTo>
                        <a:pt x="10074" y="4978"/>
                      </a:lnTo>
                      <a:lnTo>
                        <a:pt x="9474" y="5044"/>
                      </a:lnTo>
                      <a:lnTo>
                        <a:pt x="7573" y="5578"/>
                      </a:lnTo>
                      <a:lnTo>
                        <a:pt x="6038" y="5578"/>
                      </a:lnTo>
                      <a:cubicBezTo>
                        <a:pt x="4904" y="5578"/>
                        <a:pt x="5371" y="5545"/>
                        <a:pt x="3737" y="5311"/>
                      </a:cubicBezTo>
                      <a:cubicBezTo>
                        <a:pt x="2069" y="5078"/>
                        <a:pt x="3970" y="5178"/>
                        <a:pt x="4103" y="5044"/>
                      </a:cubicBezTo>
                      <a:cubicBezTo>
                        <a:pt x="4204" y="4911"/>
                        <a:pt x="3737" y="4544"/>
                        <a:pt x="3737" y="4544"/>
                      </a:cubicBezTo>
                      <a:cubicBezTo>
                        <a:pt x="3737" y="4544"/>
                        <a:pt x="2496" y="4406"/>
                        <a:pt x="2020" y="4406"/>
                      </a:cubicBezTo>
                      <a:cubicBezTo>
                        <a:pt x="1972" y="4406"/>
                        <a:pt x="1932" y="4407"/>
                        <a:pt x="1902" y="4410"/>
                      </a:cubicBezTo>
                      <a:cubicBezTo>
                        <a:pt x="1888" y="4412"/>
                        <a:pt x="1872" y="4413"/>
                        <a:pt x="1855" y="4413"/>
                      </a:cubicBezTo>
                      <a:cubicBezTo>
                        <a:pt x="1499" y="4413"/>
                        <a:pt x="463" y="4093"/>
                        <a:pt x="367" y="3743"/>
                      </a:cubicBezTo>
                      <a:cubicBezTo>
                        <a:pt x="301" y="3376"/>
                        <a:pt x="734" y="3243"/>
                        <a:pt x="1268" y="2776"/>
                      </a:cubicBezTo>
                      <a:cubicBezTo>
                        <a:pt x="1768" y="2342"/>
                        <a:pt x="1835" y="2542"/>
                        <a:pt x="2602" y="2309"/>
                      </a:cubicBezTo>
                      <a:cubicBezTo>
                        <a:pt x="3034" y="2165"/>
                        <a:pt x="3253" y="2138"/>
                        <a:pt x="3734" y="2138"/>
                      </a:cubicBezTo>
                      <a:cubicBezTo>
                        <a:pt x="4031" y="2138"/>
                        <a:pt x="4428" y="2148"/>
                        <a:pt x="5037" y="2148"/>
                      </a:cubicBezTo>
                      <a:cubicBezTo>
                        <a:pt x="5271" y="2148"/>
                        <a:pt x="5536" y="2146"/>
                        <a:pt x="5838" y="2142"/>
                      </a:cubicBezTo>
                      <a:cubicBezTo>
                        <a:pt x="6449" y="2125"/>
                        <a:pt x="6783" y="2119"/>
                        <a:pt x="6964" y="2119"/>
                      </a:cubicBezTo>
                      <a:cubicBezTo>
                        <a:pt x="7371" y="2119"/>
                        <a:pt x="7000" y="2149"/>
                        <a:pt x="7243" y="2149"/>
                      </a:cubicBezTo>
                      <a:cubicBezTo>
                        <a:pt x="7305" y="2149"/>
                        <a:pt x="7407" y="2147"/>
                        <a:pt x="7573" y="2142"/>
                      </a:cubicBezTo>
                      <a:cubicBezTo>
                        <a:pt x="7714" y="2134"/>
                        <a:pt x="7854" y="2130"/>
                        <a:pt x="7993" y="2130"/>
                      </a:cubicBezTo>
                      <a:cubicBezTo>
                        <a:pt x="8409" y="2130"/>
                        <a:pt x="8815" y="2167"/>
                        <a:pt x="9240" y="2242"/>
                      </a:cubicBezTo>
                      <a:cubicBezTo>
                        <a:pt x="8191" y="694"/>
                        <a:pt x="6633" y="1"/>
                        <a:pt x="50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0" name="Google Shape;24790;p56"/>
                <p:cNvSpPr/>
                <p:nvPr/>
              </p:nvSpPr>
              <p:spPr>
                <a:xfrm>
                  <a:off x="3341140" y="2811376"/>
                  <a:ext cx="1009713" cy="384999"/>
                </a:xfrm>
                <a:custGeom>
                  <a:avLst/>
                  <a:gdLst/>
                  <a:ahLst/>
                  <a:cxnLst/>
                  <a:rect l="l" t="t" r="r" b="b"/>
                  <a:pathLst>
                    <a:path w="9174" h="3498" extrusionOk="0">
                      <a:moveTo>
                        <a:pt x="0" y="1"/>
                      </a:moveTo>
                      <a:lnTo>
                        <a:pt x="0" y="1"/>
                      </a:lnTo>
                      <a:cubicBezTo>
                        <a:pt x="731" y="2284"/>
                        <a:pt x="2763" y="3497"/>
                        <a:pt x="4807" y="3497"/>
                      </a:cubicBezTo>
                      <a:cubicBezTo>
                        <a:pt x="6496" y="3497"/>
                        <a:pt x="8193" y="2670"/>
                        <a:pt x="9174" y="935"/>
                      </a:cubicBezTo>
                      <a:lnTo>
                        <a:pt x="9174" y="935"/>
                      </a:lnTo>
                      <a:lnTo>
                        <a:pt x="8907" y="968"/>
                      </a:lnTo>
                      <a:cubicBezTo>
                        <a:pt x="8006" y="1102"/>
                        <a:pt x="8240" y="1168"/>
                        <a:pt x="7339" y="1435"/>
                      </a:cubicBezTo>
                      <a:cubicBezTo>
                        <a:pt x="6925" y="1542"/>
                        <a:pt x="6695" y="1586"/>
                        <a:pt x="6469" y="1586"/>
                      </a:cubicBezTo>
                      <a:cubicBezTo>
                        <a:pt x="6204" y="1586"/>
                        <a:pt x="5945" y="1525"/>
                        <a:pt x="5404" y="1435"/>
                      </a:cubicBezTo>
                      <a:cubicBezTo>
                        <a:pt x="4437" y="1268"/>
                        <a:pt x="4937" y="1402"/>
                        <a:pt x="4203" y="1001"/>
                      </a:cubicBezTo>
                      <a:cubicBezTo>
                        <a:pt x="3670" y="701"/>
                        <a:pt x="3069" y="434"/>
                        <a:pt x="2502" y="234"/>
                      </a:cubicBezTo>
                      <a:cubicBezTo>
                        <a:pt x="2092" y="93"/>
                        <a:pt x="1784" y="65"/>
                        <a:pt x="1478" y="65"/>
                      </a:cubicBezTo>
                      <a:cubicBezTo>
                        <a:pt x="1284" y="65"/>
                        <a:pt x="1091" y="76"/>
                        <a:pt x="874" y="76"/>
                      </a:cubicBezTo>
                      <a:cubicBezTo>
                        <a:pt x="627" y="76"/>
                        <a:pt x="348" y="62"/>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4791" name="Google Shape;24791;p56"/>
          <p:cNvGrpSpPr/>
          <p:nvPr/>
        </p:nvGrpSpPr>
        <p:grpSpPr>
          <a:xfrm rot="10800000">
            <a:off x="7444910" y="2998429"/>
            <a:ext cx="1699100" cy="2145071"/>
            <a:chOff x="5693310" y="2702404"/>
            <a:chExt cx="1699100" cy="2145071"/>
          </a:xfrm>
        </p:grpSpPr>
        <p:sp>
          <p:nvSpPr>
            <p:cNvPr id="24792" name="Google Shape;24792;p56"/>
            <p:cNvSpPr/>
            <p:nvPr/>
          </p:nvSpPr>
          <p:spPr>
            <a:xfrm rot="4957066">
              <a:off x="6543597" y="3442831"/>
              <a:ext cx="349209" cy="349905"/>
            </a:xfrm>
            <a:custGeom>
              <a:avLst/>
              <a:gdLst/>
              <a:ahLst/>
              <a:cxnLst/>
              <a:rect l="l" t="t" r="r" b="b"/>
              <a:pathLst>
                <a:path w="18056" h="18092" extrusionOk="0">
                  <a:moveTo>
                    <a:pt x="6695" y="1472"/>
                  </a:moveTo>
                  <a:cubicBezTo>
                    <a:pt x="6713" y="1486"/>
                    <a:pt x="6734" y="1495"/>
                    <a:pt x="6757" y="1495"/>
                  </a:cubicBezTo>
                  <a:cubicBezTo>
                    <a:pt x="6764" y="1495"/>
                    <a:pt x="6771" y="1494"/>
                    <a:pt x="6778" y="1492"/>
                  </a:cubicBezTo>
                  <a:cubicBezTo>
                    <a:pt x="6751" y="1486"/>
                    <a:pt x="6723" y="1479"/>
                    <a:pt x="6695" y="1472"/>
                  </a:cubicBezTo>
                  <a:close/>
                  <a:moveTo>
                    <a:pt x="13763" y="3827"/>
                  </a:moveTo>
                  <a:lnTo>
                    <a:pt x="13763" y="3827"/>
                  </a:lnTo>
                  <a:cubicBezTo>
                    <a:pt x="14709" y="4623"/>
                    <a:pt x="15616" y="5469"/>
                    <a:pt x="16535" y="6265"/>
                  </a:cubicBezTo>
                  <a:lnTo>
                    <a:pt x="14104" y="4106"/>
                  </a:lnTo>
                  <a:cubicBezTo>
                    <a:pt x="14006" y="3995"/>
                    <a:pt x="13890" y="3903"/>
                    <a:pt x="13763" y="3827"/>
                  </a:cubicBezTo>
                  <a:close/>
                  <a:moveTo>
                    <a:pt x="3092" y="0"/>
                  </a:moveTo>
                  <a:cubicBezTo>
                    <a:pt x="2894" y="0"/>
                    <a:pt x="2699" y="26"/>
                    <a:pt x="2493" y="64"/>
                  </a:cubicBezTo>
                  <a:cubicBezTo>
                    <a:pt x="2067" y="185"/>
                    <a:pt x="1702" y="459"/>
                    <a:pt x="1429" y="824"/>
                  </a:cubicBezTo>
                  <a:cubicBezTo>
                    <a:pt x="547" y="1918"/>
                    <a:pt x="274" y="3377"/>
                    <a:pt x="760" y="4714"/>
                  </a:cubicBezTo>
                  <a:cubicBezTo>
                    <a:pt x="882" y="4988"/>
                    <a:pt x="942" y="5261"/>
                    <a:pt x="882" y="5565"/>
                  </a:cubicBezTo>
                  <a:cubicBezTo>
                    <a:pt x="790" y="5778"/>
                    <a:pt x="638" y="5961"/>
                    <a:pt x="486" y="6113"/>
                  </a:cubicBezTo>
                  <a:cubicBezTo>
                    <a:pt x="0" y="6751"/>
                    <a:pt x="334" y="7663"/>
                    <a:pt x="730" y="8392"/>
                  </a:cubicBezTo>
                  <a:cubicBezTo>
                    <a:pt x="1672" y="10064"/>
                    <a:pt x="2888" y="11614"/>
                    <a:pt x="4316" y="12921"/>
                  </a:cubicBezTo>
                  <a:cubicBezTo>
                    <a:pt x="5684" y="14076"/>
                    <a:pt x="7113" y="15170"/>
                    <a:pt x="8663" y="16113"/>
                  </a:cubicBezTo>
                  <a:cubicBezTo>
                    <a:pt x="9392" y="16660"/>
                    <a:pt x="10183" y="17116"/>
                    <a:pt x="11034" y="17511"/>
                  </a:cubicBezTo>
                  <a:cubicBezTo>
                    <a:pt x="11917" y="17881"/>
                    <a:pt x="12853" y="18091"/>
                    <a:pt x="13818" y="18091"/>
                  </a:cubicBezTo>
                  <a:cubicBezTo>
                    <a:pt x="13882" y="18091"/>
                    <a:pt x="13947" y="18090"/>
                    <a:pt x="14013" y="18088"/>
                  </a:cubicBezTo>
                  <a:cubicBezTo>
                    <a:pt x="15259" y="18088"/>
                    <a:pt x="16596" y="17724"/>
                    <a:pt x="17326" y="16721"/>
                  </a:cubicBezTo>
                  <a:cubicBezTo>
                    <a:pt x="17842" y="15930"/>
                    <a:pt x="18055" y="14958"/>
                    <a:pt x="17873" y="14015"/>
                  </a:cubicBezTo>
                  <a:cubicBezTo>
                    <a:pt x="17690" y="13104"/>
                    <a:pt x="17386" y="12192"/>
                    <a:pt x="16931" y="11371"/>
                  </a:cubicBezTo>
                  <a:cubicBezTo>
                    <a:pt x="15715" y="8848"/>
                    <a:pt x="14225" y="6265"/>
                    <a:pt x="11824" y="4836"/>
                  </a:cubicBezTo>
                  <a:cubicBezTo>
                    <a:pt x="11034" y="4380"/>
                    <a:pt x="10213" y="4015"/>
                    <a:pt x="9362" y="3772"/>
                  </a:cubicBezTo>
                  <a:cubicBezTo>
                    <a:pt x="8799" y="3591"/>
                    <a:pt x="8183" y="3442"/>
                    <a:pt x="7589" y="3442"/>
                  </a:cubicBezTo>
                  <a:cubicBezTo>
                    <a:pt x="7189" y="3442"/>
                    <a:pt x="6799" y="3509"/>
                    <a:pt x="6444" y="3681"/>
                  </a:cubicBezTo>
                  <a:cubicBezTo>
                    <a:pt x="5228" y="4258"/>
                    <a:pt x="4803" y="5900"/>
                    <a:pt x="5167" y="7207"/>
                  </a:cubicBezTo>
                  <a:cubicBezTo>
                    <a:pt x="5563" y="8483"/>
                    <a:pt x="6505" y="9547"/>
                    <a:pt x="7447" y="10489"/>
                  </a:cubicBezTo>
                  <a:cubicBezTo>
                    <a:pt x="8055" y="11097"/>
                    <a:pt x="8693" y="11645"/>
                    <a:pt x="9392" y="12161"/>
                  </a:cubicBezTo>
                  <a:cubicBezTo>
                    <a:pt x="9879" y="12556"/>
                    <a:pt x="10456" y="12800"/>
                    <a:pt x="11095" y="12921"/>
                  </a:cubicBezTo>
                  <a:cubicBezTo>
                    <a:pt x="11207" y="12944"/>
                    <a:pt x="11320" y="12955"/>
                    <a:pt x="11434" y="12955"/>
                  </a:cubicBezTo>
                  <a:cubicBezTo>
                    <a:pt x="11932" y="12955"/>
                    <a:pt x="12425" y="12740"/>
                    <a:pt x="12797" y="12344"/>
                  </a:cubicBezTo>
                  <a:cubicBezTo>
                    <a:pt x="13192" y="11797"/>
                    <a:pt x="13253" y="11067"/>
                    <a:pt x="12979" y="10459"/>
                  </a:cubicBezTo>
                  <a:cubicBezTo>
                    <a:pt x="12706" y="9851"/>
                    <a:pt x="12250" y="9334"/>
                    <a:pt x="11672" y="8970"/>
                  </a:cubicBezTo>
                  <a:cubicBezTo>
                    <a:pt x="11464" y="8824"/>
                    <a:pt x="11213" y="8692"/>
                    <a:pt x="10978" y="8692"/>
                  </a:cubicBezTo>
                  <a:cubicBezTo>
                    <a:pt x="10870" y="8692"/>
                    <a:pt x="10765" y="8720"/>
                    <a:pt x="10669" y="8787"/>
                  </a:cubicBezTo>
                  <a:cubicBezTo>
                    <a:pt x="11050" y="8289"/>
                    <a:pt x="10526" y="7508"/>
                    <a:pt x="9916" y="7508"/>
                  </a:cubicBezTo>
                  <a:cubicBezTo>
                    <a:pt x="9893" y="7508"/>
                    <a:pt x="9871" y="7509"/>
                    <a:pt x="9848" y="7511"/>
                  </a:cubicBezTo>
                  <a:cubicBezTo>
                    <a:pt x="9210" y="7632"/>
                    <a:pt x="8784" y="8210"/>
                    <a:pt x="8845" y="8879"/>
                  </a:cubicBezTo>
                  <a:cubicBezTo>
                    <a:pt x="8936" y="9517"/>
                    <a:pt x="9301" y="10064"/>
                    <a:pt x="9848" y="10398"/>
                  </a:cubicBezTo>
                  <a:cubicBezTo>
                    <a:pt x="10046" y="10550"/>
                    <a:pt x="10327" y="10649"/>
                    <a:pt x="10574" y="10649"/>
                  </a:cubicBezTo>
                  <a:cubicBezTo>
                    <a:pt x="10821" y="10649"/>
                    <a:pt x="11034" y="10550"/>
                    <a:pt x="11095" y="10307"/>
                  </a:cubicBezTo>
                  <a:cubicBezTo>
                    <a:pt x="11216" y="9973"/>
                    <a:pt x="10882" y="9669"/>
                    <a:pt x="10578" y="9456"/>
                  </a:cubicBezTo>
                  <a:cubicBezTo>
                    <a:pt x="10766" y="9369"/>
                    <a:pt x="10961" y="9329"/>
                    <a:pt x="11152" y="9329"/>
                  </a:cubicBezTo>
                  <a:cubicBezTo>
                    <a:pt x="11762" y="9329"/>
                    <a:pt x="12331" y="9743"/>
                    <a:pt x="12493" y="10368"/>
                  </a:cubicBezTo>
                  <a:cubicBezTo>
                    <a:pt x="12706" y="11219"/>
                    <a:pt x="12128" y="12040"/>
                    <a:pt x="11247" y="12100"/>
                  </a:cubicBezTo>
                  <a:cubicBezTo>
                    <a:pt x="11209" y="12103"/>
                    <a:pt x="11172" y="12105"/>
                    <a:pt x="11136" y="12105"/>
                  </a:cubicBezTo>
                  <a:cubicBezTo>
                    <a:pt x="10422" y="12105"/>
                    <a:pt x="9791" y="11557"/>
                    <a:pt x="9271" y="11037"/>
                  </a:cubicBezTo>
                  <a:cubicBezTo>
                    <a:pt x="8268" y="10125"/>
                    <a:pt x="7356" y="9122"/>
                    <a:pt x="6535" y="8027"/>
                  </a:cubicBezTo>
                  <a:cubicBezTo>
                    <a:pt x="6201" y="7632"/>
                    <a:pt x="5988" y="7116"/>
                    <a:pt x="5958" y="6568"/>
                  </a:cubicBezTo>
                  <a:cubicBezTo>
                    <a:pt x="5958" y="5657"/>
                    <a:pt x="6839" y="4897"/>
                    <a:pt x="7751" y="4745"/>
                  </a:cubicBezTo>
                  <a:cubicBezTo>
                    <a:pt x="7880" y="4728"/>
                    <a:pt x="8009" y="4719"/>
                    <a:pt x="8137" y="4719"/>
                  </a:cubicBezTo>
                  <a:cubicBezTo>
                    <a:pt x="8919" y="4719"/>
                    <a:pt x="9691" y="5018"/>
                    <a:pt x="10395" y="5383"/>
                  </a:cubicBezTo>
                  <a:cubicBezTo>
                    <a:pt x="13982" y="7328"/>
                    <a:pt x="16383" y="10885"/>
                    <a:pt x="16809" y="14958"/>
                  </a:cubicBezTo>
                  <a:cubicBezTo>
                    <a:pt x="16870" y="15262"/>
                    <a:pt x="16809" y="15626"/>
                    <a:pt x="16596" y="15900"/>
                  </a:cubicBezTo>
                  <a:cubicBezTo>
                    <a:pt x="16231" y="16295"/>
                    <a:pt x="15563" y="16082"/>
                    <a:pt x="15046" y="16295"/>
                  </a:cubicBezTo>
                  <a:cubicBezTo>
                    <a:pt x="14833" y="16417"/>
                    <a:pt x="14681" y="16599"/>
                    <a:pt x="14438" y="16721"/>
                  </a:cubicBezTo>
                  <a:cubicBezTo>
                    <a:pt x="14238" y="16838"/>
                    <a:pt x="14010" y="16883"/>
                    <a:pt x="13773" y="16883"/>
                  </a:cubicBezTo>
                  <a:cubicBezTo>
                    <a:pt x="13398" y="16883"/>
                    <a:pt x="12998" y="16771"/>
                    <a:pt x="12645" y="16660"/>
                  </a:cubicBezTo>
                  <a:cubicBezTo>
                    <a:pt x="8207" y="15110"/>
                    <a:pt x="3982" y="12404"/>
                    <a:pt x="1702" y="8301"/>
                  </a:cubicBezTo>
                  <a:cubicBezTo>
                    <a:pt x="2341" y="7632"/>
                    <a:pt x="2432" y="6629"/>
                    <a:pt x="1915" y="5869"/>
                  </a:cubicBezTo>
                  <a:cubicBezTo>
                    <a:pt x="2249" y="5413"/>
                    <a:pt x="1885" y="4775"/>
                    <a:pt x="1763" y="4228"/>
                  </a:cubicBezTo>
                  <a:cubicBezTo>
                    <a:pt x="1520" y="3103"/>
                    <a:pt x="2371" y="1979"/>
                    <a:pt x="3404" y="1523"/>
                  </a:cubicBezTo>
                  <a:cubicBezTo>
                    <a:pt x="3902" y="1324"/>
                    <a:pt x="4433" y="1244"/>
                    <a:pt x="4970" y="1244"/>
                  </a:cubicBezTo>
                  <a:cubicBezTo>
                    <a:pt x="5551" y="1244"/>
                    <a:pt x="6138" y="1337"/>
                    <a:pt x="6695" y="1472"/>
                  </a:cubicBezTo>
                  <a:lnTo>
                    <a:pt x="6695" y="1472"/>
                  </a:lnTo>
                  <a:cubicBezTo>
                    <a:pt x="6610" y="1404"/>
                    <a:pt x="6598" y="1200"/>
                    <a:pt x="6718" y="1128"/>
                  </a:cubicBezTo>
                  <a:cubicBezTo>
                    <a:pt x="6794" y="1097"/>
                    <a:pt x="6877" y="1082"/>
                    <a:pt x="6961" y="1082"/>
                  </a:cubicBezTo>
                  <a:cubicBezTo>
                    <a:pt x="7044" y="1082"/>
                    <a:pt x="7128" y="1097"/>
                    <a:pt x="7204" y="1128"/>
                  </a:cubicBezTo>
                  <a:cubicBezTo>
                    <a:pt x="9180" y="1796"/>
                    <a:pt x="11003" y="2830"/>
                    <a:pt x="12614" y="4167"/>
                  </a:cubicBezTo>
                  <a:cubicBezTo>
                    <a:pt x="12557" y="3852"/>
                    <a:pt x="12905" y="3618"/>
                    <a:pt x="13226" y="3618"/>
                  </a:cubicBezTo>
                  <a:cubicBezTo>
                    <a:pt x="13245" y="3618"/>
                    <a:pt x="13264" y="3618"/>
                    <a:pt x="13283" y="3620"/>
                  </a:cubicBezTo>
                  <a:cubicBezTo>
                    <a:pt x="13448" y="3670"/>
                    <a:pt x="13612" y="3737"/>
                    <a:pt x="13763" y="3827"/>
                  </a:cubicBezTo>
                  <a:lnTo>
                    <a:pt x="13763" y="3827"/>
                  </a:lnTo>
                  <a:cubicBezTo>
                    <a:pt x="12143" y="2465"/>
                    <a:pt x="10408" y="1247"/>
                    <a:pt x="8298" y="672"/>
                  </a:cubicBezTo>
                  <a:cubicBezTo>
                    <a:pt x="6718" y="307"/>
                    <a:pt x="5076" y="64"/>
                    <a:pt x="3465" y="33"/>
                  </a:cubicBezTo>
                  <a:cubicBezTo>
                    <a:pt x="3337" y="10"/>
                    <a:pt x="3214" y="0"/>
                    <a:pt x="30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93" name="Google Shape;24793;p56"/>
            <p:cNvGrpSpPr/>
            <p:nvPr/>
          </p:nvGrpSpPr>
          <p:grpSpPr>
            <a:xfrm flipH="1">
              <a:off x="5693310" y="2702404"/>
              <a:ext cx="1699100" cy="2145071"/>
              <a:chOff x="146217" y="2712579"/>
              <a:chExt cx="1552966" cy="1960401"/>
            </a:xfrm>
          </p:grpSpPr>
          <p:grpSp>
            <p:nvGrpSpPr>
              <p:cNvPr id="24794" name="Google Shape;24794;p56"/>
              <p:cNvGrpSpPr/>
              <p:nvPr/>
            </p:nvGrpSpPr>
            <p:grpSpPr>
              <a:xfrm>
                <a:off x="146217" y="2712579"/>
                <a:ext cx="1134008" cy="607901"/>
                <a:chOff x="5206900" y="826150"/>
                <a:chExt cx="599275" cy="321250"/>
              </a:xfrm>
            </p:grpSpPr>
            <p:sp>
              <p:nvSpPr>
                <p:cNvPr id="24795" name="Google Shape;24795;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6" name="Google Shape;24796;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7" name="Google Shape;24797;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8" name="Google Shape;24798;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9" name="Google Shape;24799;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0" name="Google Shape;24800;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1" name="Google Shape;24801;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2" name="Google Shape;24802;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3" name="Google Shape;24803;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4" name="Google Shape;24804;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5" name="Google Shape;24805;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6" name="Google Shape;24806;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7" name="Google Shape;24807;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8" name="Google Shape;24808;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9" name="Google Shape;24809;p56"/>
              <p:cNvGrpSpPr/>
              <p:nvPr/>
            </p:nvGrpSpPr>
            <p:grpSpPr>
              <a:xfrm rot="-9256633">
                <a:off x="489429" y="3110262"/>
                <a:ext cx="1134020" cy="607908"/>
                <a:chOff x="5206900" y="826150"/>
                <a:chExt cx="599275" cy="321250"/>
              </a:xfrm>
            </p:grpSpPr>
            <p:sp>
              <p:nvSpPr>
                <p:cNvPr id="24810" name="Google Shape;24810;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1" name="Google Shape;24811;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2" name="Google Shape;24812;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3" name="Google Shape;24813;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4" name="Google Shape;24814;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5" name="Google Shape;24815;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6" name="Google Shape;24816;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7" name="Google Shape;24817;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8" name="Google Shape;24818;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9" name="Google Shape;24819;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0" name="Google Shape;24820;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1" name="Google Shape;24821;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2" name="Google Shape;24822;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3" name="Google Shape;24823;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4" name="Google Shape;24824;p56"/>
              <p:cNvGrpSpPr/>
              <p:nvPr/>
            </p:nvGrpSpPr>
            <p:grpSpPr>
              <a:xfrm rot="7120513" flipH="1">
                <a:off x="538618" y="3725726"/>
                <a:ext cx="1133997" cy="607895"/>
                <a:chOff x="5206900" y="826150"/>
                <a:chExt cx="599275" cy="321250"/>
              </a:xfrm>
            </p:grpSpPr>
            <p:sp>
              <p:nvSpPr>
                <p:cNvPr id="24825" name="Google Shape;24825;p56"/>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6" name="Google Shape;24826;p56"/>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7" name="Google Shape;24827;p56"/>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8" name="Google Shape;24828;p56"/>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9" name="Google Shape;24829;p56"/>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0" name="Google Shape;24830;p56"/>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1" name="Google Shape;24831;p56"/>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2" name="Google Shape;24832;p56"/>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3" name="Google Shape;24833;p56"/>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4" name="Google Shape;24834;p56"/>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5" name="Google Shape;24835;p56"/>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6" name="Google Shape;24836;p56"/>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7" name="Google Shape;24837;p56"/>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8" name="Google Shape;24838;p56"/>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4"/>
        <p:cNvGrpSpPr/>
        <p:nvPr/>
      </p:nvGrpSpPr>
      <p:grpSpPr>
        <a:xfrm>
          <a:off x="0" y="0"/>
          <a:ext cx="0" cy="0"/>
          <a:chOff x="0" y="0"/>
          <a:chExt cx="0" cy="0"/>
        </a:xfrm>
      </p:grpSpPr>
      <p:grpSp>
        <p:nvGrpSpPr>
          <p:cNvPr id="445" name="Google Shape;445;p3"/>
          <p:cNvGrpSpPr/>
          <p:nvPr/>
        </p:nvGrpSpPr>
        <p:grpSpPr>
          <a:xfrm>
            <a:off x="176625" y="110350"/>
            <a:ext cx="8790774" cy="4922811"/>
            <a:chOff x="131600" y="118425"/>
            <a:chExt cx="8790774" cy="4922811"/>
          </a:xfrm>
        </p:grpSpPr>
        <p:sp>
          <p:nvSpPr>
            <p:cNvPr id="446" name="Google Shape;446;p3"/>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3"/>
            <p:cNvGrpSpPr/>
            <p:nvPr/>
          </p:nvGrpSpPr>
          <p:grpSpPr>
            <a:xfrm>
              <a:off x="131600" y="1884558"/>
              <a:ext cx="2122449" cy="3112715"/>
              <a:chOff x="131600" y="1884558"/>
              <a:chExt cx="2122449" cy="3112715"/>
            </a:xfrm>
          </p:grpSpPr>
          <p:sp>
            <p:nvSpPr>
              <p:cNvPr id="448" name="Google Shape;448;p3"/>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3"/>
            <p:cNvGrpSpPr/>
            <p:nvPr/>
          </p:nvGrpSpPr>
          <p:grpSpPr>
            <a:xfrm flipH="1">
              <a:off x="2342550" y="2567965"/>
              <a:ext cx="3964145" cy="1455821"/>
              <a:chOff x="3233388" y="140740"/>
              <a:chExt cx="3964145" cy="1455821"/>
            </a:xfrm>
          </p:grpSpPr>
          <p:sp>
            <p:nvSpPr>
              <p:cNvPr id="474" name="Google Shape;474;p3"/>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3"/>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3"/>
            <p:cNvGrpSpPr/>
            <p:nvPr/>
          </p:nvGrpSpPr>
          <p:grpSpPr>
            <a:xfrm rot="5400000">
              <a:off x="6199788" y="1372590"/>
              <a:ext cx="3964145" cy="1455821"/>
              <a:chOff x="3233388" y="140740"/>
              <a:chExt cx="3964145" cy="1455821"/>
            </a:xfrm>
          </p:grpSpPr>
          <p:sp>
            <p:nvSpPr>
              <p:cNvPr id="601" name="Google Shape;601;p3"/>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3"/>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
            <p:cNvGrpSpPr/>
            <p:nvPr/>
          </p:nvGrpSpPr>
          <p:grpSpPr>
            <a:xfrm>
              <a:off x="234224" y="118425"/>
              <a:ext cx="3532446" cy="1609151"/>
              <a:chOff x="140599" y="118425"/>
              <a:chExt cx="3532446" cy="1609151"/>
            </a:xfrm>
          </p:grpSpPr>
          <p:sp>
            <p:nvSpPr>
              <p:cNvPr id="633" name="Google Shape;633;p3"/>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
            <p:cNvGrpSpPr/>
            <p:nvPr/>
          </p:nvGrpSpPr>
          <p:grpSpPr>
            <a:xfrm>
              <a:off x="3327013" y="140740"/>
              <a:ext cx="3964145" cy="1455821"/>
              <a:chOff x="3233388" y="140740"/>
              <a:chExt cx="3964145" cy="1455821"/>
            </a:xfrm>
          </p:grpSpPr>
          <p:sp>
            <p:nvSpPr>
              <p:cNvPr id="661" name="Google Shape;661;p3"/>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 name="Google Shape;687;p3"/>
          <p:cNvGrpSpPr/>
          <p:nvPr/>
        </p:nvGrpSpPr>
        <p:grpSpPr>
          <a:xfrm>
            <a:off x="-152337" y="-193233"/>
            <a:ext cx="10223643" cy="5945818"/>
            <a:chOff x="-152337" y="-193233"/>
            <a:chExt cx="10223643" cy="5945818"/>
          </a:xfrm>
        </p:grpSpPr>
        <p:grpSp>
          <p:nvGrpSpPr>
            <p:cNvPr id="688" name="Google Shape;688;p3"/>
            <p:cNvGrpSpPr/>
            <p:nvPr/>
          </p:nvGrpSpPr>
          <p:grpSpPr>
            <a:xfrm>
              <a:off x="542017" y="657788"/>
              <a:ext cx="7631074" cy="3472791"/>
              <a:chOff x="542017" y="657788"/>
              <a:chExt cx="7631074" cy="3472791"/>
            </a:xfrm>
          </p:grpSpPr>
          <p:sp>
            <p:nvSpPr>
              <p:cNvPr id="689" name="Google Shape;689;p3"/>
              <p:cNvSpPr/>
              <p:nvPr/>
            </p:nvSpPr>
            <p:spPr>
              <a:xfrm flipH="1">
                <a:off x="542017" y="2879550"/>
                <a:ext cx="570359" cy="31499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flipH="1">
                <a:off x="7462043" y="770413"/>
                <a:ext cx="711048" cy="392690"/>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flipH="1">
                <a:off x="5839291" y="657788"/>
                <a:ext cx="435126" cy="240307"/>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flipH="1">
                <a:off x="1027389" y="3781356"/>
                <a:ext cx="632341" cy="349223"/>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3"/>
            <p:cNvGrpSpPr/>
            <p:nvPr/>
          </p:nvGrpSpPr>
          <p:grpSpPr>
            <a:xfrm>
              <a:off x="-152337" y="-193233"/>
              <a:ext cx="2586475" cy="2591675"/>
              <a:chOff x="-152337" y="-193233"/>
              <a:chExt cx="2586475" cy="2591675"/>
            </a:xfrm>
          </p:grpSpPr>
          <p:sp>
            <p:nvSpPr>
              <p:cNvPr id="694" name="Google Shape;694;p3"/>
              <p:cNvSpPr/>
              <p:nvPr/>
            </p:nvSpPr>
            <p:spPr>
              <a:xfrm>
                <a:off x="136278" y="442425"/>
                <a:ext cx="29589" cy="22049"/>
              </a:xfrm>
              <a:custGeom>
                <a:avLst/>
                <a:gdLst/>
                <a:ahLst/>
                <a:cxnLst/>
                <a:rect l="l" t="t" r="r" b="b"/>
                <a:pathLst>
                  <a:path w="569" h="424" extrusionOk="0">
                    <a:moveTo>
                      <a:pt x="291" y="0"/>
                    </a:moveTo>
                    <a:cubicBezTo>
                      <a:pt x="0" y="0"/>
                      <a:pt x="0" y="424"/>
                      <a:pt x="291" y="424"/>
                    </a:cubicBezTo>
                    <a:cubicBezTo>
                      <a:pt x="569" y="424"/>
                      <a:pt x="569" y="0"/>
                      <a:pt x="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80636" y="310861"/>
                <a:ext cx="45190" cy="32866"/>
              </a:xfrm>
              <a:custGeom>
                <a:avLst/>
                <a:gdLst/>
                <a:ahLst/>
                <a:cxnLst/>
                <a:rect l="l" t="t" r="r" b="b"/>
                <a:pathLst>
                  <a:path w="869" h="632" extrusionOk="0">
                    <a:moveTo>
                      <a:pt x="450" y="1"/>
                    </a:moveTo>
                    <a:cubicBezTo>
                      <a:pt x="377" y="1"/>
                      <a:pt x="302" y="27"/>
                      <a:pt x="236" y="87"/>
                    </a:cubicBezTo>
                    <a:cubicBezTo>
                      <a:pt x="1" y="331"/>
                      <a:pt x="236" y="631"/>
                      <a:pt x="476" y="631"/>
                    </a:cubicBezTo>
                    <a:cubicBezTo>
                      <a:pt x="570" y="631"/>
                      <a:pt x="664" y="586"/>
                      <a:pt x="732" y="474"/>
                    </a:cubicBezTo>
                    <a:cubicBezTo>
                      <a:pt x="868" y="237"/>
                      <a:pt x="670" y="1"/>
                      <a:pt x="4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39450" y="289540"/>
                <a:ext cx="36558" cy="29641"/>
              </a:xfrm>
              <a:custGeom>
                <a:avLst/>
                <a:gdLst/>
                <a:ahLst/>
                <a:cxnLst/>
                <a:rect l="l" t="t" r="r" b="b"/>
                <a:pathLst>
                  <a:path w="703" h="570" extrusionOk="0">
                    <a:moveTo>
                      <a:pt x="351" y="1"/>
                    </a:moveTo>
                    <a:cubicBezTo>
                      <a:pt x="0" y="25"/>
                      <a:pt x="0" y="545"/>
                      <a:pt x="351" y="569"/>
                    </a:cubicBezTo>
                    <a:cubicBezTo>
                      <a:pt x="702" y="545"/>
                      <a:pt x="702" y="25"/>
                      <a:pt x="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309439" y="224642"/>
                <a:ext cx="52887" cy="45450"/>
              </a:xfrm>
              <a:custGeom>
                <a:avLst/>
                <a:gdLst/>
                <a:ahLst/>
                <a:cxnLst/>
                <a:rect l="l" t="t" r="r" b="b"/>
                <a:pathLst>
                  <a:path w="1017" h="874" extrusionOk="0">
                    <a:moveTo>
                      <a:pt x="447" y="1"/>
                    </a:moveTo>
                    <a:cubicBezTo>
                      <a:pt x="220" y="1"/>
                      <a:pt x="1" y="175"/>
                      <a:pt x="1" y="438"/>
                    </a:cubicBezTo>
                    <a:cubicBezTo>
                      <a:pt x="1" y="668"/>
                      <a:pt x="194" y="862"/>
                      <a:pt x="436" y="874"/>
                    </a:cubicBezTo>
                    <a:cubicBezTo>
                      <a:pt x="823" y="874"/>
                      <a:pt x="1017" y="402"/>
                      <a:pt x="751" y="124"/>
                    </a:cubicBezTo>
                    <a:cubicBezTo>
                      <a:pt x="662" y="39"/>
                      <a:pt x="554" y="1"/>
                      <a:pt x="4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469241" y="177321"/>
                <a:ext cx="45970" cy="39938"/>
              </a:xfrm>
              <a:custGeom>
                <a:avLst/>
                <a:gdLst/>
                <a:ahLst/>
                <a:cxnLst/>
                <a:rect l="l" t="t" r="r" b="b"/>
                <a:pathLst>
                  <a:path w="884" h="768" extrusionOk="0">
                    <a:moveTo>
                      <a:pt x="380" y="1"/>
                    </a:moveTo>
                    <a:cubicBezTo>
                      <a:pt x="188" y="1"/>
                      <a:pt x="0" y="152"/>
                      <a:pt x="0" y="381"/>
                    </a:cubicBezTo>
                    <a:cubicBezTo>
                      <a:pt x="0" y="586"/>
                      <a:pt x="170" y="756"/>
                      <a:pt x="375" y="768"/>
                    </a:cubicBezTo>
                    <a:cubicBezTo>
                      <a:pt x="714" y="768"/>
                      <a:pt x="883" y="356"/>
                      <a:pt x="641" y="114"/>
                    </a:cubicBezTo>
                    <a:cubicBezTo>
                      <a:pt x="567" y="36"/>
                      <a:pt x="473" y="1"/>
                      <a:pt x="3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454109" y="322249"/>
                <a:ext cx="23349" cy="17681"/>
              </a:xfrm>
              <a:custGeom>
                <a:avLst/>
                <a:gdLst/>
                <a:ahLst/>
                <a:cxnLst/>
                <a:rect l="l" t="t" r="r" b="b"/>
                <a:pathLst>
                  <a:path w="449" h="340" extrusionOk="0">
                    <a:moveTo>
                      <a:pt x="231" y="1"/>
                    </a:moveTo>
                    <a:cubicBezTo>
                      <a:pt x="1" y="1"/>
                      <a:pt x="1" y="340"/>
                      <a:pt x="231" y="340"/>
                    </a:cubicBezTo>
                    <a:cubicBezTo>
                      <a:pt x="449" y="340"/>
                      <a:pt x="449"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66744" y="340502"/>
                <a:ext cx="43422" cy="34010"/>
              </a:xfrm>
              <a:custGeom>
                <a:avLst/>
                <a:gdLst/>
                <a:ahLst/>
                <a:cxnLst/>
                <a:rect l="l" t="t" r="r" b="b"/>
                <a:pathLst>
                  <a:path w="835" h="654" extrusionOk="0">
                    <a:moveTo>
                      <a:pt x="412" y="1"/>
                    </a:moveTo>
                    <a:cubicBezTo>
                      <a:pt x="0" y="1"/>
                      <a:pt x="0" y="654"/>
                      <a:pt x="412" y="654"/>
                    </a:cubicBezTo>
                    <a:cubicBezTo>
                      <a:pt x="835" y="654"/>
                      <a:pt x="835" y="1"/>
                      <a:pt x="4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639703" y="402176"/>
                <a:ext cx="42174" cy="33386"/>
              </a:xfrm>
              <a:custGeom>
                <a:avLst/>
                <a:gdLst/>
                <a:ahLst/>
                <a:cxnLst/>
                <a:rect l="l" t="t" r="r" b="b"/>
                <a:pathLst>
                  <a:path w="811" h="642" extrusionOk="0">
                    <a:moveTo>
                      <a:pt x="412" y="0"/>
                    </a:moveTo>
                    <a:cubicBezTo>
                      <a:pt x="0" y="0"/>
                      <a:pt x="0" y="641"/>
                      <a:pt x="412" y="641"/>
                    </a:cubicBezTo>
                    <a:cubicBezTo>
                      <a:pt x="811" y="641"/>
                      <a:pt x="811" y="0"/>
                      <a:pt x="4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30239" y="510340"/>
                <a:ext cx="39678" cy="30889"/>
              </a:xfrm>
              <a:custGeom>
                <a:avLst/>
                <a:gdLst/>
                <a:ahLst/>
                <a:cxnLst/>
                <a:rect l="l" t="t" r="r" b="b"/>
                <a:pathLst>
                  <a:path w="763" h="594" extrusionOk="0">
                    <a:moveTo>
                      <a:pt x="376" y="1"/>
                    </a:moveTo>
                    <a:cubicBezTo>
                      <a:pt x="1" y="1"/>
                      <a:pt x="1" y="593"/>
                      <a:pt x="376" y="593"/>
                    </a:cubicBezTo>
                    <a:cubicBezTo>
                      <a:pt x="763" y="593"/>
                      <a:pt x="763" y="1"/>
                      <a:pt x="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90613" y="539305"/>
                <a:ext cx="33438" cy="26469"/>
              </a:xfrm>
              <a:custGeom>
                <a:avLst/>
                <a:gdLst/>
                <a:ahLst/>
                <a:cxnLst/>
                <a:rect l="l" t="t" r="r" b="b"/>
                <a:pathLst>
                  <a:path w="643" h="509" extrusionOk="0">
                    <a:moveTo>
                      <a:pt x="328" y="0"/>
                    </a:moveTo>
                    <a:cubicBezTo>
                      <a:pt x="1" y="24"/>
                      <a:pt x="1" y="484"/>
                      <a:pt x="328" y="508"/>
                    </a:cubicBezTo>
                    <a:cubicBezTo>
                      <a:pt x="642" y="484"/>
                      <a:pt x="642" y="24"/>
                      <a:pt x="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752911" y="650536"/>
                <a:ext cx="35310" cy="33126"/>
              </a:xfrm>
              <a:custGeom>
                <a:avLst/>
                <a:gdLst/>
                <a:ahLst/>
                <a:cxnLst/>
                <a:rect l="l" t="t" r="r" b="b"/>
                <a:pathLst>
                  <a:path w="679" h="637" extrusionOk="0">
                    <a:moveTo>
                      <a:pt x="356" y="0"/>
                    </a:moveTo>
                    <a:cubicBezTo>
                      <a:pt x="305" y="0"/>
                      <a:pt x="253" y="16"/>
                      <a:pt x="207" y="51"/>
                    </a:cubicBezTo>
                    <a:lnTo>
                      <a:pt x="182" y="75"/>
                    </a:lnTo>
                    <a:cubicBezTo>
                      <a:pt x="1" y="184"/>
                      <a:pt x="1" y="450"/>
                      <a:pt x="182" y="571"/>
                    </a:cubicBezTo>
                    <a:lnTo>
                      <a:pt x="207" y="595"/>
                    </a:lnTo>
                    <a:cubicBezTo>
                      <a:pt x="255" y="624"/>
                      <a:pt x="307" y="637"/>
                      <a:pt x="357" y="637"/>
                    </a:cubicBezTo>
                    <a:cubicBezTo>
                      <a:pt x="519" y="637"/>
                      <a:pt x="669" y="501"/>
                      <a:pt x="678" y="317"/>
                    </a:cubicBezTo>
                    <a:cubicBezTo>
                      <a:pt x="678" y="152"/>
                      <a:pt x="518" y="0"/>
                      <a:pt x="3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690041" y="576382"/>
                <a:ext cx="25845" cy="21477"/>
              </a:xfrm>
              <a:custGeom>
                <a:avLst/>
                <a:gdLst/>
                <a:ahLst/>
                <a:cxnLst/>
                <a:rect l="l" t="t" r="r" b="b"/>
                <a:pathLst>
                  <a:path w="497" h="413" extrusionOk="0">
                    <a:moveTo>
                      <a:pt x="242" y="1"/>
                    </a:moveTo>
                    <a:cubicBezTo>
                      <a:pt x="0" y="25"/>
                      <a:pt x="0" y="388"/>
                      <a:pt x="242" y="412"/>
                    </a:cubicBezTo>
                    <a:cubicBezTo>
                      <a:pt x="496" y="388"/>
                      <a:pt x="496" y="25"/>
                      <a:pt x="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651039" y="721727"/>
                <a:ext cx="35258" cy="28341"/>
              </a:xfrm>
              <a:custGeom>
                <a:avLst/>
                <a:gdLst/>
                <a:ahLst/>
                <a:cxnLst/>
                <a:rect l="l" t="t" r="r" b="b"/>
                <a:pathLst>
                  <a:path w="678" h="545" extrusionOk="0">
                    <a:moveTo>
                      <a:pt x="339" y="0"/>
                    </a:moveTo>
                    <a:cubicBezTo>
                      <a:pt x="0" y="24"/>
                      <a:pt x="0" y="520"/>
                      <a:pt x="339" y="545"/>
                    </a:cubicBezTo>
                    <a:cubicBezTo>
                      <a:pt x="678" y="520"/>
                      <a:pt x="678" y="24"/>
                      <a:pt x="3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52287" y="748143"/>
                <a:ext cx="39054" cy="29589"/>
              </a:xfrm>
              <a:custGeom>
                <a:avLst/>
                <a:gdLst/>
                <a:ahLst/>
                <a:cxnLst/>
                <a:rect l="l" t="t" r="r" b="b"/>
                <a:pathLst>
                  <a:path w="751" h="569" extrusionOk="0">
                    <a:moveTo>
                      <a:pt x="376" y="0"/>
                    </a:moveTo>
                    <a:cubicBezTo>
                      <a:pt x="1" y="0"/>
                      <a:pt x="1" y="569"/>
                      <a:pt x="376" y="569"/>
                    </a:cubicBezTo>
                    <a:cubicBezTo>
                      <a:pt x="751" y="569"/>
                      <a:pt x="751" y="0"/>
                      <a:pt x="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690665" y="931189"/>
                <a:ext cx="39678" cy="30889"/>
              </a:xfrm>
              <a:custGeom>
                <a:avLst/>
                <a:gdLst/>
                <a:ahLst/>
                <a:cxnLst/>
                <a:rect l="l" t="t" r="r" b="b"/>
                <a:pathLst>
                  <a:path w="763" h="594" extrusionOk="0">
                    <a:moveTo>
                      <a:pt x="387" y="0"/>
                    </a:moveTo>
                    <a:cubicBezTo>
                      <a:pt x="0" y="0"/>
                      <a:pt x="0" y="593"/>
                      <a:pt x="387" y="593"/>
                    </a:cubicBezTo>
                    <a:cubicBezTo>
                      <a:pt x="762" y="593"/>
                      <a:pt x="762" y="0"/>
                      <a:pt x="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61751" y="944398"/>
                <a:ext cx="35258" cy="26469"/>
              </a:xfrm>
              <a:custGeom>
                <a:avLst/>
                <a:gdLst/>
                <a:ahLst/>
                <a:cxnLst/>
                <a:rect l="l" t="t" r="r" b="b"/>
                <a:pathLst>
                  <a:path w="678" h="509" extrusionOk="0">
                    <a:moveTo>
                      <a:pt x="339" y="0"/>
                    </a:moveTo>
                    <a:cubicBezTo>
                      <a:pt x="0" y="0"/>
                      <a:pt x="0" y="509"/>
                      <a:pt x="339" y="509"/>
                    </a:cubicBezTo>
                    <a:cubicBezTo>
                      <a:pt x="678" y="509"/>
                      <a:pt x="678" y="0"/>
                      <a:pt x="3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66639" y="849443"/>
                <a:ext cx="49922" cy="35570"/>
              </a:xfrm>
              <a:custGeom>
                <a:avLst/>
                <a:gdLst/>
                <a:ahLst/>
                <a:cxnLst/>
                <a:rect l="l" t="t" r="r" b="b"/>
                <a:pathLst>
                  <a:path w="960" h="684" extrusionOk="0">
                    <a:moveTo>
                      <a:pt x="500" y="0"/>
                    </a:moveTo>
                    <a:cubicBezTo>
                      <a:pt x="447" y="0"/>
                      <a:pt x="393" y="15"/>
                      <a:pt x="342" y="48"/>
                    </a:cubicBezTo>
                    <a:lnTo>
                      <a:pt x="293" y="85"/>
                    </a:lnTo>
                    <a:cubicBezTo>
                      <a:pt x="0" y="255"/>
                      <a:pt x="321" y="684"/>
                      <a:pt x="578" y="684"/>
                    </a:cubicBezTo>
                    <a:cubicBezTo>
                      <a:pt x="650" y="684"/>
                      <a:pt x="718" y="650"/>
                      <a:pt x="765" y="568"/>
                    </a:cubicBezTo>
                    <a:lnTo>
                      <a:pt x="801" y="508"/>
                    </a:lnTo>
                    <a:cubicBezTo>
                      <a:pt x="960" y="291"/>
                      <a:pt x="738" y="0"/>
                      <a:pt x="5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68668" y="1049441"/>
                <a:ext cx="29589" cy="22725"/>
              </a:xfrm>
              <a:custGeom>
                <a:avLst/>
                <a:gdLst/>
                <a:ahLst/>
                <a:cxnLst/>
                <a:rect l="l" t="t" r="r" b="b"/>
                <a:pathLst>
                  <a:path w="569" h="437" extrusionOk="0">
                    <a:moveTo>
                      <a:pt x="291" y="1"/>
                    </a:moveTo>
                    <a:cubicBezTo>
                      <a:pt x="0" y="1"/>
                      <a:pt x="0" y="436"/>
                      <a:pt x="291" y="436"/>
                    </a:cubicBezTo>
                    <a:cubicBezTo>
                      <a:pt x="569" y="424"/>
                      <a:pt x="569" y="1"/>
                      <a:pt x="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03249" y="1211739"/>
                <a:ext cx="45346" cy="34634"/>
              </a:xfrm>
              <a:custGeom>
                <a:avLst/>
                <a:gdLst/>
                <a:ahLst/>
                <a:cxnLst/>
                <a:rect l="l" t="t" r="r" b="b"/>
                <a:pathLst>
                  <a:path w="872" h="666" extrusionOk="0">
                    <a:moveTo>
                      <a:pt x="436" y="1"/>
                    </a:moveTo>
                    <a:cubicBezTo>
                      <a:pt x="0" y="1"/>
                      <a:pt x="0" y="666"/>
                      <a:pt x="436" y="666"/>
                    </a:cubicBezTo>
                    <a:cubicBezTo>
                      <a:pt x="871" y="666"/>
                      <a:pt x="871" y="1"/>
                      <a:pt x="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646619" y="1326870"/>
                <a:ext cx="43474" cy="33386"/>
              </a:xfrm>
              <a:custGeom>
                <a:avLst/>
                <a:gdLst/>
                <a:ahLst/>
                <a:cxnLst/>
                <a:rect l="l" t="t" r="r" b="b"/>
                <a:pathLst>
                  <a:path w="836" h="642" extrusionOk="0">
                    <a:moveTo>
                      <a:pt x="424" y="0"/>
                    </a:moveTo>
                    <a:cubicBezTo>
                      <a:pt x="1" y="0"/>
                      <a:pt x="1" y="641"/>
                      <a:pt x="424" y="641"/>
                    </a:cubicBezTo>
                    <a:cubicBezTo>
                      <a:pt x="835" y="641"/>
                      <a:pt x="835" y="0"/>
                      <a:pt x="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581201" y="1289117"/>
                <a:ext cx="21425" cy="17681"/>
              </a:xfrm>
              <a:custGeom>
                <a:avLst/>
                <a:gdLst/>
                <a:ahLst/>
                <a:cxnLst/>
                <a:rect l="l" t="t" r="r" b="b"/>
                <a:pathLst>
                  <a:path w="412" h="340" extrusionOk="0">
                    <a:moveTo>
                      <a:pt x="206" y="1"/>
                    </a:moveTo>
                    <a:cubicBezTo>
                      <a:pt x="0" y="25"/>
                      <a:pt x="0" y="315"/>
                      <a:pt x="206" y="339"/>
                    </a:cubicBezTo>
                    <a:cubicBezTo>
                      <a:pt x="412" y="315"/>
                      <a:pt x="412" y="25"/>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410115" y="1433786"/>
                <a:ext cx="35258" cy="26469"/>
              </a:xfrm>
              <a:custGeom>
                <a:avLst/>
                <a:gdLst/>
                <a:ahLst/>
                <a:cxnLst/>
                <a:rect l="l" t="t" r="r" b="b"/>
                <a:pathLst>
                  <a:path w="678" h="509" extrusionOk="0">
                    <a:moveTo>
                      <a:pt x="339" y="1"/>
                    </a:moveTo>
                    <a:cubicBezTo>
                      <a:pt x="0" y="1"/>
                      <a:pt x="0" y="509"/>
                      <a:pt x="339" y="509"/>
                    </a:cubicBezTo>
                    <a:cubicBezTo>
                      <a:pt x="678" y="509"/>
                      <a:pt x="678" y="1"/>
                      <a:pt x="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415783" y="1504248"/>
                <a:ext cx="31462" cy="23973"/>
              </a:xfrm>
              <a:custGeom>
                <a:avLst/>
                <a:gdLst/>
                <a:ahLst/>
                <a:cxnLst/>
                <a:rect l="l" t="t" r="r" b="b"/>
                <a:pathLst>
                  <a:path w="605" h="461" extrusionOk="0">
                    <a:moveTo>
                      <a:pt x="302" y="1"/>
                    </a:moveTo>
                    <a:cubicBezTo>
                      <a:pt x="0" y="1"/>
                      <a:pt x="0" y="460"/>
                      <a:pt x="302" y="460"/>
                    </a:cubicBezTo>
                    <a:cubicBezTo>
                      <a:pt x="605" y="460"/>
                      <a:pt x="605" y="1"/>
                      <a:pt x="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505694" y="1418705"/>
                <a:ext cx="42850" cy="33386"/>
              </a:xfrm>
              <a:custGeom>
                <a:avLst/>
                <a:gdLst/>
                <a:ahLst/>
                <a:cxnLst/>
                <a:rect l="l" t="t" r="r" b="b"/>
                <a:pathLst>
                  <a:path w="824" h="642" extrusionOk="0">
                    <a:moveTo>
                      <a:pt x="412" y="0"/>
                    </a:moveTo>
                    <a:cubicBezTo>
                      <a:pt x="1" y="0"/>
                      <a:pt x="1" y="642"/>
                      <a:pt x="412" y="642"/>
                    </a:cubicBezTo>
                    <a:cubicBezTo>
                      <a:pt x="823" y="642"/>
                      <a:pt x="823" y="0"/>
                      <a:pt x="4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212560" y="1441326"/>
                <a:ext cx="25221" cy="18929"/>
              </a:xfrm>
              <a:custGeom>
                <a:avLst/>
                <a:gdLst/>
                <a:ahLst/>
                <a:cxnLst/>
                <a:rect l="l" t="t" r="r" b="b"/>
                <a:pathLst>
                  <a:path w="485" h="364" extrusionOk="0">
                    <a:moveTo>
                      <a:pt x="243" y="1"/>
                    </a:moveTo>
                    <a:cubicBezTo>
                      <a:pt x="1" y="1"/>
                      <a:pt x="1" y="364"/>
                      <a:pt x="243" y="364"/>
                    </a:cubicBezTo>
                    <a:cubicBezTo>
                      <a:pt x="485" y="364"/>
                      <a:pt x="485" y="1"/>
                      <a:pt x="2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172935" y="1533837"/>
                <a:ext cx="43474" cy="33386"/>
              </a:xfrm>
              <a:custGeom>
                <a:avLst/>
                <a:gdLst/>
                <a:ahLst/>
                <a:cxnLst/>
                <a:rect l="l" t="t" r="r" b="b"/>
                <a:pathLst>
                  <a:path w="836" h="642" extrusionOk="0">
                    <a:moveTo>
                      <a:pt x="412" y="0"/>
                    </a:moveTo>
                    <a:cubicBezTo>
                      <a:pt x="1" y="0"/>
                      <a:pt x="1" y="641"/>
                      <a:pt x="412" y="641"/>
                    </a:cubicBezTo>
                    <a:cubicBezTo>
                      <a:pt x="835" y="641"/>
                      <a:pt x="835" y="0"/>
                      <a:pt x="4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023845" y="1465247"/>
                <a:ext cx="12637" cy="9516"/>
              </a:xfrm>
              <a:custGeom>
                <a:avLst/>
                <a:gdLst/>
                <a:ahLst/>
                <a:cxnLst/>
                <a:rect l="l" t="t" r="r" b="b"/>
                <a:pathLst>
                  <a:path w="243" h="183" extrusionOk="0">
                    <a:moveTo>
                      <a:pt x="122" y="1"/>
                    </a:moveTo>
                    <a:cubicBezTo>
                      <a:pt x="1" y="1"/>
                      <a:pt x="1" y="182"/>
                      <a:pt x="122" y="182"/>
                    </a:cubicBezTo>
                    <a:cubicBezTo>
                      <a:pt x="243" y="182"/>
                      <a:pt x="24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021973" y="1419329"/>
                <a:ext cx="32138" cy="24597"/>
              </a:xfrm>
              <a:custGeom>
                <a:avLst/>
                <a:gdLst/>
                <a:ahLst/>
                <a:cxnLst/>
                <a:rect l="l" t="t" r="r" b="b"/>
                <a:pathLst>
                  <a:path w="618" h="473" extrusionOk="0">
                    <a:moveTo>
                      <a:pt x="303" y="1"/>
                    </a:moveTo>
                    <a:cubicBezTo>
                      <a:pt x="0" y="1"/>
                      <a:pt x="0" y="472"/>
                      <a:pt x="303" y="472"/>
                    </a:cubicBezTo>
                    <a:cubicBezTo>
                      <a:pt x="617" y="472"/>
                      <a:pt x="617" y="1"/>
                      <a:pt x="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1130813" y="1457083"/>
                <a:ext cx="43422" cy="33386"/>
              </a:xfrm>
              <a:custGeom>
                <a:avLst/>
                <a:gdLst/>
                <a:ahLst/>
                <a:cxnLst/>
                <a:rect l="l" t="t" r="r" b="b"/>
                <a:pathLst>
                  <a:path w="835" h="642" extrusionOk="0">
                    <a:moveTo>
                      <a:pt x="424" y="0"/>
                    </a:moveTo>
                    <a:cubicBezTo>
                      <a:pt x="0" y="0"/>
                      <a:pt x="0" y="641"/>
                      <a:pt x="424" y="641"/>
                    </a:cubicBezTo>
                    <a:cubicBezTo>
                      <a:pt x="835" y="641"/>
                      <a:pt x="835" y="0"/>
                      <a:pt x="4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1068515" y="1538829"/>
                <a:ext cx="39054" cy="30265"/>
              </a:xfrm>
              <a:custGeom>
                <a:avLst/>
                <a:gdLst/>
                <a:ahLst/>
                <a:cxnLst/>
                <a:rect l="l" t="t" r="r" b="b"/>
                <a:pathLst>
                  <a:path w="751" h="582" extrusionOk="0">
                    <a:moveTo>
                      <a:pt x="364" y="1"/>
                    </a:moveTo>
                    <a:cubicBezTo>
                      <a:pt x="1" y="1"/>
                      <a:pt x="1" y="582"/>
                      <a:pt x="364" y="582"/>
                    </a:cubicBezTo>
                    <a:cubicBezTo>
                      <a:pt x="751" y="569"/>
                      <a:pt x="751" y="1"/>
                      <a:pt x="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887341" y="1396709"/>
                <a:ext cx="40978" cy="31462"/>
              </a:xfrm>
              <a:custGeom>
                <a:avLst/>
                <a:gdLst/>
                <a:ahLst/>
                <a:cxnLst/>
                <a:rect l="l" t="t" r="r" b="b"/>
                <a:pathLst>
                  <a:path w="788" h="605" extrusionOk="0">
                    <a:moveTo>
                      <a:pt x="400" y="0"/>
                    </a:moveTo>
                    <a:cubicBezTo>
                      <a:pt x="1" y="0"/>
                      <a:pt x="1" y="605"/>
                      <a:pt x="400" y="605"/>
                    </a:cubicBezTo>
                    <a:cubicBezTo>
                      <a:pt x="787" y="605"/>
                      <a:pt x="787" y="0"/>
                      <a:pt x="4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876680" y="1316418"/>
                <a:ext cx="37130" cy="31254"/>
              </a:xfrm>
              <a:custGeom>
                <a:avLst/>
                <a:gdLst/>
                <a:ahLst/>
                <a:cxnLst/>
                <a:rect l="l" t="t" r="r" b="b"/>
                <a:pathLst>
                  <a:path w="714" h="601" extrusionOk="0">
                    <a:moveTo>
                      <a:pt x="303" y="1"/>
                    </a:moveTo>
                    <a:cubicBezTo>
                      <a:pt x="147" y="1"/>
                      <a:pt x="0" y="119"/>
                      <a:pt x="0" y="298"/>
                    </a:cubicBezTo>
                    <a:cubicBezTo>
                      <a:pt x="0" y="467"/>
                      <a:pt x="145" y="601"/>
                      <a:pt x="303" y="601"/>
                    </a:cubicBezTo>
                    <a:cubicBezTo>
                      <a:pt x="581" y="601"/>
                      <a:pt x="714" y="274"/>
                      <a:pt x="520" y="92"/>
                    </a:cubicBezTo>
                    <a:cubicBezTo>
                      <a:pt x="457" y="29"/>
                      <a:pt x="379" y="1"/>
                      <a:pt x="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815630" y="1366496"/>
                <a:ext cx="31514" cy="23297"/>
              </a:xfrm>
              <a:custGeom>
                <a:avLst/>
                <a:gdLst/>
                <a:ahLst/>
                <a:cxnLst/>
                <a:rect l="l" t="t" r="r" b="b"/>
                <a:pathLst>
                  <a:path w="606" h="448" extrusionOk="0">
                    <a:moveTo>
                      <a:pt x="315" y="0"/>
                    </a:moveTo>
                    <a:cubicBezTo>
                      <a:pt x="311" y="0"/>
                      <a:pt x="307" y="0"/>
                      <a:pt x="303" y="0"/>
                    </a:cubicBezTo>
                    <a:cubicBezTo>
                      <a:pt x="1" y="0"/>
                      <a:pt x="1" y="448"/>
                      <a:pt x="303" y="448"/>
                    </a:cubicBezTo>
                    <a:cubicBezTo>
                      <a:pt x="602" y="448"/>
                      <a:pt x="606"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791761" y="1262076"/>
                <a:ext cx="33386" cy="25845"/>
              </a:xfrm>
              <a:custGeom>
                <a:avLst/>
                <a:gdLst/>
                <a:ahLst/>
                <a:cxnLst/>
                <a:rect l="l" t="t" r="r" b="b"/>
                <a:pathLst>
                  <a:path w="642" h="497" extrusionOk="0">
                    <a:moveTo>
                      <a:pt x="327" y="0"/>
                    </a:moveTo>
                    <a:cubicBezTo>
                      <a:pt x="0" y="0"/>
                      <a:pt x="0" y="496"/>
                      <a:pt x="327" y="496"/>
                    </a:cubicBezTo>
                    <a:cubicBezTo>
                      <a:pt x="641" y="496"/>
                      <a:pt x="641" y="0"/>
                      <a:pt x="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789837" y="1203574"/>
                <a:ext cx="37182" cy="27717"/>
              </a:xfrm>
              <a:custGeom>
                <a:avLst/>
                <a:gdLst/>
                <a:ahLst/>
                <a:cxnLst/>
                <a:rect l="l" t="t" r="r" b="b"/>
                <a:pathLst>
                  <a:path w="715" h="533" extrusionOk="0">
                    <a:moveTo>
                      <a:pt x="364" y="0"/>
                    </a:moveTo>
                    <a:cubicBezTo>
                      <a:pt x="1" y="0"/>
                      <a:pt x="1" y="533"/>
                      <a:pt x="364" y="533"/>
                    </a:cubicBezTo>
                    <a:cubicBezTo>
                      <a:pt x="714" y="533"/>
                      <a:pt x="714" y="0"/>
                      <a:pt x="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761548" y="1113611"/>
                <a:ext cx="40302" cy="31514"/>
              </a:xfrm>
              <a:custGeom>
                <a:avLst/>
                <a:gdLst/>
                <a:ahLst/>
                <a:cxnLst/>
                <a:rect l="l" t="t" r="r" b="b"/>
                <a:pathLst>
                  <a:path w="775" h="606" extrusionOk="0">
                    <a:moveTo>
                      <a:pt x="387" y="1"/>
                    </a:moveTo>
                    <a:cubicBezTo>
                      <a:pt x="0" y="1"/>
                      <a:pt x="0" y="605"/>
                      <a:pt x="387" y="605"/>
                    </a:cubicBezTo>
                    <a:cubicBezTo>
                      <a:pt x="775" y="605"/>
                      <a:pt x="775" y="1"/>
                      <a:pt x="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735131" y="1039405"/>
                <a:ext cx="24597" cy="20177"/>
              </a:xfrm>
              <a:custGeom>
                <a:avLst/>
                <a:gdLst/>
                <a:ahLst/>
                <a:cxnLst/>
                <a:rect l="l" t="t" r="r" b="b"/>
                <a:pathLst>
                  <a:path w="473" h="388" extrusionOk="0">
                    <a:moveTo>
                      <a:pt x="242" y="0"/>
                    </a:moveTo>
                    <a:cubicBezTo>
                      <a:pt x="0" y="24"/>
                      <a:pt x="0" y="363"/>
                      <a:pt x="242" y="387"/>
                    </a:cubicBezTo>
                    <a:cubicBezTo>
                      <a:pt x="472" y="363"/>
                      <a:pt x="472" y="24"/>
                      <a:pt x="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765292" y="942526"/>
                <a:ext cx="17681" cy="15133"/>
              </a:xfrm>
              <a:custGeom>
                <a:avLst/>
                <a:gdLst/>
                <a:ahLst/>
                <a:cxnLst/>
                <a:rect l="l" t="t" r="r" b="b"/>
                <a:pathLst>
                  <a:path w="340" h="291" extrusionOk="0">
                    <a:moveTo>
                      <a:pt x="170" y="0"/>
                    </a:moveTo>
                    <a:cubicBezTo>
                      <a:pt x="1" y="24"/>
                      <a:pt x="1" y="266"/>
                      <a:pt x="170" y="291"/>
                    </a:cubicBezTo>
                    <a:cubicBezTo>
                      <a:pt x="340" y="266"/>
                      <a:pt x="340" y="24"/>
                      <a:pt x="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283647" y="847519"/>
                <a:ext cx="28393" cy="21425"/>
              </a:xfrm>
              <a:custGeom>
                <a:avLst/>
                <a:gdLst/>
                <a:ahLst/>
                <a:cxnLst/>
                <a:rect l="l" t="t" r="r" b="b"/>
                <a:pathLst>
                  <a:path w="546" h="412" extrusionOk="0">
                    <a:moveTo>
                      <a:pt x="267" y="1"/>
                    </a:moveTo>
                    <a:cubicBezTo>
                      <a:pt x="1" y="1"/>
                      <a:pt x="1" y="412"/>
                      <a:pt x="267" y="412"/>
                    </a:cubicBezTo>
                    <a:cubicBezTo>
                      <a:pt x="545" y="412"/>
                      <a:pt x="545" y="1"/>
                      <a:pt x="2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299403" y="175189"/>
                <a:ext cx="30473" cy="24441"/>
              </a:xfrm>
              <a:custGeom>
                <a:avLst/>
                <a:gdLst/>
                <a:ahLst/>
                <a:cxnLst/>
                <a:rect l="l" t="t" r="r" b="b"/>
                <a:pathLst>
                  <a:path w="586" h="470" extrusionOk="0">
                    <a:moveTo>
                      <a:pt x="183" y="0"/>
                    </a:moveTo>
                    <a:cubicBezTo>
                      <a:pt x="131" y="0"/>
                      <a:pt x="83" y="24"/>
                      <a:pt x="49" y="83"/>
                    </a:cubicBezTo>
                    <a:cubicBezTo>
                      <a:pt x="24" y="131"/>
                      <a:pt x="0" y="192"/>
                      <a:pt x="0" y="252"/>
                    </a:cubicBezTo>
                    <a:cubicBezTo>
                      <a:pt x="0" y="373"/>
                      <a:pt x="97" y="470"/>
                      <a:pt x="218" y="470"/>
                    </a:cubicBezTo>
                    <a:cubicBezTo>
                      <a:pt x="278" y="458"/>
                      <a:pt x="327" y="446"/>
                      <a:pt x="387" y="422"/>
                    </a:cubicBezTo>
                    <a:cubicBezTo>
                      <a:pt x="585" y="299"/>
                      <a:pt x="364"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399923" y="228958"/>
                <a:ext cx="33490" cy="28237"/>
              </a:xfrm>
              <a:custGeom>
                <a:avLst/>
                <a:gdLst/>
                <a:ahLst/>
                <a:cxnLst/>
                <a:rect l="l" t="t" r="r" b="b"/>
                <a:pathLst>
                  <a:path w="644" h="543" extrusionOk="0">
                    <a:moveTo>
                      <a:pt x="316" y="0"/>
                    </a:moveTo>
                    <a:cubicBezTo>
                      <a:pt x="202" y="0"/>
                      <a:pt x="90" y="75"/>
                      <a:pt x="51" y="198"/>
                    </a:cubicBezTo>
                    <a:cubicBezTo>
                      <a:pt x="1" y="400"/>
                      <a:pt x="101" y="542"/>
                      <a:pt x="276" y="542"/>
                    </a:cubicBezTo>
                    <a:cubicBezTo>
                      <a:pt x="311" y="542"/>
                      <a:pt x="349" y="537"/>
                      <a:pt x="390" y="525"/>
                    </a:cubicBezTo>
                    <a:cubicBezTo>
                      <a:pt x="583" y="476"/>
                      <a:pt x="644" y="222"/>
                      <a:pt x="499" y="77"/>
                    </a:cubicBezTo>
                    <a:cubicBezTo>
                      <a:pt x="446" y="24"/>
                      <a:pt x="381" y="0"/>
                      <a:pt x="3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621450" y="299629"/>
                <a:ext cx="32762" cy="36038"/>
              </a:xfrm>
              <a:custGeom>
                <a:avLst/>
                <a:gdLst/>
                <a:ahLst/>
                <a:cxnLst/>
                <a:rect l="l" t="t" r="r" b="b"/>
                <a:pathLst>
                  <a:path w="630" h="693" extrusionOk="0">
                    <a:moveTo>
                      <a:pt x="327" y="0"/>
                    </a:moveTo>
                    <a:cubicBezTo>
                      <a:pt x="158" y="12"/>
                      <a:pt x="25" y="146"/>
                      <a:pt x="25" y="303"/>
                    </a:cubicBezTo>
                    <a:lnTo>
                      <a:pt x="13" y="303"/>
                    </a:lnTo>
                    <a:cubicBezTo>
                      <a:pt x="1" y="400"/>
                      <a:pt x="25" y="484"/>
                      <a:pt x="73" y="557"/>
                    </a:cubicBezTo>
                    <a:cubicBezTo>
                      <a:pt x="128" y="648"/>
                      <a:pt x="221" y="693"/>
                      <a:pt x="315" y="693"/>
                    </a:cubicBezTo>
                    <a:cubicBezTo>
                      <a:pt x="409" y="693"/>
                      <a:pt x="503" y="648"/>
                      <a:pt x="557" y="557"/>
                    </a:cubicBezTo>
                    <a:cubicBezTo>
                      <a:pt x="606" y="484"/>
                      <a:pt x="630" y="400"/>
                      <a:pt x="630" y="303"/>
                    </a:cubicBezTo>
                    <a:cubicBezTo>
                      <a:pt x="618" y="146"/>
                      <a:pt x="485" y="12"/>
                      <a:pt x="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601326" y="447105"/>
                <a:ext cx="32138" cy="27457"/>
              </a:xfrm>
              <a:custGeom>
                <a:avLst/>
                <a:gdLst/>
                <a:ahLst/>
                <a:cxnLst/>
                <a:rect l="l" t="t" r="r" b="b"/>
                <a:pathLst>
                  <a:path w="618" h="528" extrusionOk="0">
                    <a:moveTo>
                      <a:pt x="262" y="0"/>
                    </a:moveTo>
                    <a:cubicBezTo>
                      <a:pt x="128" y="0"/>
                      <a:pt x="1" y="106"/>
                      <a:pt x="1" y="261"/>
                    </a:cubicBezTo>
                    <a:cubicBezTo>
                      <a:pt x="1" y="406"/>
                      <a:pt x="109" y="527"/>
                      <a:pt x="267" y="527"/>
                    </a:cubicBezTo>
                    <a:cubicBezTo>
                      <a:pt x="497" y="527"/>
                      <a:pt x="618" y="249"/>
                      <a:pt x="448" y="80"/>
                    </a:cubicBezTo>
                    <a:cubicBezTo>
                      <a:pt x="393" y="25"/>
                      <a:pt x="327"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42251" y="561301"/>
                <a:ext cx="28341" cy="20801"/>
              </a:xfrm>
              <a:custGeom>
                <a:avLst/>
                <a:gdLst/>
                <a:ahLst/>
                <a:cxnLst/>
                <a:rect l="l" t="t" r="r" b="b"/>
                <a:pathLst>
                  <a:path w="545" h="400" extrusionOk="0">
                    <a:moveTo>
                      <a:pt x="266" y="1"/>
                    </a:moveTo>
                    <a:cubicBezTo>
                      <a:pt x="0" y="1"/>
                      <a:pt x="0" y="400"/>
                      <a:pt x="266" y="400"/>
                    </a:cubicBezTo>
                    <a:cubicBezTo>
                      <a:pt x="545" y="400"/>
                      <a:pt x="545" y="1"/>
                      <a:pt x="2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40535" y="892188"/>
                <a:ext cx="26105" cy="22309"/>
              </a:xfrm>
              <a:custGeom>
                <a:avLst/>
                <a:gdLst/>
                <a:ahLst/>
                <a:cxnLst/>
                <a:rect l="l" t="t" r="r" b="b"/>
                <a:pathLst>
                  <a:path w="502" h="429" extrusionOk="0">
                    <a:moveTo>
                      <a:pt x="154" y="0"/>
                    </a:moveTo>
                    <a:cubicBezTo>
                      <a:pt x="94" y="0"/>
                      <a:pt x="42" y="28"/>
                      <a:pt x="21" y="97"/>
                    </a:cubicBezTo>
                    <a:cubicBezTo>
                      <a:pt x="21" y="158"/>
                      <a:pt x="9" y="218"/>
                      <a:pt x="9" y="267"/>
                    </a:cubicBezTo>
                    <a:cubicBezTo>
                      <a:pt x="1" y="372"/>
                      <a:pt x="80" y="429"/>
                      <a:pt x="162" y="429"/>
                    </a:cubicBezTo>
                    <a:cubicBezTo>
                      <a:pt x="203" y="429"/>
                      <a:pt x="243" y="415"/>
                      <a:pt x="275" y="388"/>
                    </a:cubicBezTo>
                    <a:cubicBezTo>
                      <a:pt x="311" y="363"/>
                      <a:pt x="336" y="327"/>
                      <a:pt x="372" y="303"/>
                    </a:cubicBezTo>
                    <a:cubicBezTo>
                      <a:pt x="502" y="173"/>
                      <a:pt x="304" y="0"/>
                      <a:pt x="1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673660" y="1092343"/>
                <a:ext cx="42486" cy="37910"/>
              </a:xfrm>
              <a:custGeom>
                <a:avLst/>
                <a:gdLst/>
                <a:ahLst/>
                <a:cxnLst/>
                <a:rect l="l" t="t" r="r" b="b"/>
                <a:pathLst>
                  <a:path w="817" h="729" extrusionOk="0">
                    <a:moveTo>
                      <a:pt x="380" y="0"/>
                    </a:moveTo>
                    <a:cubicBezTo>
                      <a:pt x="298" y="0"/>
                      <a:pt x="214" y="35"/>
                      <a:pt x="146" y="119"/>
                    </a:cubicBezTo>
                    <a:cubicBezTo>
                      <a:pt x="13" y="313"/>
                      <a:pt x="1" y="615"/>
                      <a:pt x="255" y="712"/>
                    </a:cubicBezTo>
                    <a:cubicBezTo>
                      <a:pt x="282" y="724"/>
                      <a:pt x="310" y="729"/>
                      <a:pt x="338" y="729"/>
                    </a:cubicBezTo>
                    <a:cubicBezTo>
                      <a:pt x="398" y="729"/>
                      <a:pt x="456" y="705"/>
                      <a:pt x="497" y="664"/>
                    </a:cubicBezTo>
                    <a:cubicBezTo>
                      <a:pt x="545" y="639"/>
                      <a:pt x="569" y="591"/>
                      <a:pt x="593" y="543"/>
                    </a:cubicBezTo>
                    <a:cubicBezTo>
                      <a:pt x="606" y="530"/>
                      <a:pt x="618" y="518"/>
                      <a:pt x="630" y="494"/>
                    </a:cubicBezTo>
                    <a:cubicBezTo>
                      <a:pt x="816" y="264"/>
                      <a:pt x="606" y="0"/>
                      <a:pt x="3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49791" y="1141900"/>
                <a:ext cx="35882" cy="29017"/>
              </a:xfrm>
              <a:custGeom>
                <a:avLst/>
                <a:gdLst/>
                <a:ahLst/>
                <a:cxnLst/>
                <a:rect l="l" t="t" r="r" b="b"/>
                <a:pathLst>
                  <a:path w="690" h="558" extrusionOk="0">
                    <a:moveTo>
                      <a:pt x="351" y="1"/>
                    </a:moveTo>
                    <a:cubicBezTo>
                      <a:pt x="0" y="25"/>
                      <a:pt x="0" y="533"/>
                      <a:pt x="351" y="557"/>
                    </a:cubicBezTo>
                    <a:cubicBezTo>
                      <a:pt x="690" y="533"/>
                      <a:pt x="690" y="25"/>
                      <a:pt x="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654784" y="1211115"/>
                <a:ext cx="34686" cy="28341"/>
              </a:xfrm>
              <a:custGeom>
                <a:avLst/>
                <a:gdLst/>
                <a:ahLst/>
                <a:cxnLst/>
                <a:rect l="l" t="t" r="r" b="b"/>
                <a:pathLst>
                  <a:path w="667" h="545" extrusionOk="0">
                    <a:moveTo>
                      <a:pt x="340" y="1"/>
                    </a:moveTo>
                    <a:cubicBezTo>
                      <a:pt x="1" y="25"/>
                      <a:pt x="1" y="521"/>
                      <a:pt x="340" y="545"/>
                    </a:cubicBezTo>
                    <a:cubicBezTo>
                      <a:pt x="666" y="521"/>
                      <a:pt x="666" y="25"/>
                      <a:pt x="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583697" y="1404873"/>
                <a:ext cx="39678" cy="30213"/>
              </a:xfrm>
              <a:custGeom>
                <a:avLst/>
                <a:gdLst/>
                <a:ahLst/>
                <a:cxnLst/>
                <a:rect l="l" t="t" r="r" b="b"/>
                <a:pathLst>
                  <a:path w="763" h="581" extrusionOk="0">
                    <a:moveTo>
                      <a:pt x="376" y="0"/>
                    </a:moveTo>
                    <a:cubicBezTo>
                      <a:pt x="1" y="0"/>
                      <a:pt x="1" y="581"/>
                      <a:pt x="376" y="581"/>
                    </a:cubicBezTo>
                    <a:cubicBezTo>
                      <a:pt x="751" y="581"/>
                      <a:pt x="763" y="0"/>
                      <a:pt x="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460401" y="1350739"/>
                <a:ext cx="41602" cy="32138"/>
              </a:xfrm>
              <a:custGeom>
                <a:avLst/>
                <a:gdLst/>
                <a:ahLst/>
                <a:cxnLst/>
                <a:rect l="l" t="t" r="r" b="b"/>
                <a:pathLst>
                  <a:path w="800" h="618" extrusionOk="0">
                    <a:moveTo>
                      <a:pt x="400" y="1"/>
                    </a:moveTo>
                    <a:cubicBezTo>
                      <a:pt x="1" y="1"/>
                      <a:pt x="1" y="618"/>
                      <a:pt x="400" y="618"/>
                    </a:cubicBezTo>
                    <a:cubicBezTo>
                      <a:pt x="799" y="618"/>
                      <a:pt x="799" y="1"/>
                      <a:pt x="4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328940" y="1531341"/>
                <a:ext cx="34634" cy="29589"/>
              </a:xfrm>
              <a:custGeom>
                <a:avLst/>
                <a:gdLst/>
                <a:ahLst/>
                <a:cxnLst/>
                <a:rect l="l" t="t" r="r" b="b"/>
                <a:pathLst>
                  <a:path w="666" h="569" extrusionOk="0">
                    <a:moveTo>
                      <a:pt x="287" y="1"/>
                    </a:moveTo>
                    <a:cubicBezTo>
                      <a:pt x="141" y="1"/>
                      <a:pt x="1" y="117"/>
                      <a:pt x="1" y="290"/>
                    </a:cubicBezTo>
                    <a:cubicBezTo>
                      <a:pt x="1" y="447"/>
                      <a:pt x="122" y="568"/>
                      <a:pt x="279" y="568"/>
                    </a:cubicBezTo>
                    <a:cubicBezTo>
                      <a:pt x="533" y="568"/>
                      <a:pt x="666" y="266"/>
                      <a:pt x="485" y="84"/>
                    </a:cubicBezTo>
                    <a:cubicBezTo>
                      <a:pt x="426" y="26"/>
                      <a:pt x="356" y="1"/>
                      <a:pt x="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324572" y="1446994"/>
                <a:ext cx="30837" cy="22725"/>
              </a:xfrm>
              <a:custGeom>
                <a:avLst/>
                <a:gdLst/>
                <a:ahLst/>
                <a:cxnLst/>
                <a:rect l="l" t="t" r="r" b="b"/>
                <a:pathLst>
                  <a:path w="593" h="437" extrusionOk="0">
                    <a:moveTo>
                      <a:pt x="290" y="1"/>
                    </a:moveTo>
                    <a:cubicBezTo>
                      <a:pt x="0" y="1"/>
                      <a:pt x="0" y="436"/>
                      <a:pt x="290" y="436"/>
                    </a:cubicBezTo>
                    <a:cubicBezTo>
                      <a:pt x="593" y="436"/>
                      <a:pt x="593" y="1"/>
                      <a:pt x="2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269814" y="1480327"/>
                <a:ext cx="40926" cy="32138"/>
              </a:xfrm>
              <a:custGeom>
                <a:avLst/>
                <a:gdLst/>
                <a:ahLst/>
                <a:cxnLst/>
                <a:rect l="l" t="t" r="r" b="b"/>
                <a:pathLst>
                  <a:path w="787" h="618" extrusionOk="0">
                    <a:moveTo>
                      <a:pt x="388" y="1"/>
                    </a:moveTo>
                    <a:cubicBezTo>
                      <a:pt x="1" y="1"/>
                      <a:pt x="1" y="618"/>
                      <a:pt x="388" y="618"/>
                    </a:cubicBezTo>
                    <a:cubicBezTo>
                      <a:pt x="787" y="618"/>
                      <a:pt x="787" y="1"/>
                      <a:pt x="3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987392" y="1547670"/>
                <a:ext cx="24545" cy="20177"/>
              </a:xfrm>
              <a:custGeom>
                <a:avLst/>
                <a:gdLst/>
                <a:ahLst/>
                <a:cxnLst/>
                <a:rect l="l" t="t" r="r" b="b"/>
                <a:pathLst>
                  <a:path w="472" h="388" extrusionOk="0">
                    <a:moveTo>
                      <a:pt x="242" y="0"/>
                    </a:moveTo>
                    <a:cubicBezTo>
                      <a:pt x="0" y="24"/>
                      <a:pt x="0" y="363"/>
                      <a:pt x="242" y="387"/>
                    </a:cubicBezTo>
                    <a:cubicBezTo>
                      <a:pt x="472" y="363"/>
                      <a:pt x="472" y="24"/>
                      <a:pt x="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900549" y="1485372"/>
                <a:ext cx="38430" cy="30265"/>
              </a:xfrm>
              <a:custGeom>
                <a:avLst/>
                <a:gdLst/>
                <a:ahLst/>
                <a:cxnLst/>
                <a:rect l="l" t="t" r="r" b="b"/>
                <a:pathLst>
                  <a:path w="739" h="582" extrusionOk="0">
                    <a:moveTo>
                      <a:pt x="364" y="1"/>
                    </a:moveTo>
                    <a:cubicBezTo>
                      <a:pt x="1" y="25"/>
                      <a:pt x="1" y="557"/>
                      <a:pt x="364" y="581"/>
                    </a:cubicBezTo>
                    <a:cubicBezTo>
                      <a:pt x="739" y="581"/>
                      <a:pt x="739" y="1"/>
                      <a:pt x="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164146" y="1414909"/>
                <a:ext cx="22673" cy="18929"/>
              </a:xfrm>
              <a:custGeom>
                <a:avLst/>
                <a:gdLst/>
                <a:ahLst/>
                <a:cxnLst/>
                <a:rect l="l" t="t" r="r" b="b"/>
                <a:pathLst>
                  <a:path w="436" h="364" extrusionOk="0">
                    <a:moveTo>
                      <a:pt x="218" y="1"/>
                    </a:moveTo>
                    <a:cubicBezTo>
                      <a:pt x="0" y="13"/>
                      <a:pt x="0" y="340"/>
                      <a:pt x="218" y="364"/>
                    </a:cubicBezTo>
                    <a:cubicBezTo>
                      <a:pt x="436" y="340"/>
                      <a:pt x="436" y="13"/>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960975" y="1397957"/>
                <a:ext cx="39054" cy="29589"/>
              </a:xfrm>
              <a:custGeom>
                <a:avLst/>
                <a:gdLst/>
                <a:ahLst/>
                <a:cxnLst/>
                <a:rect l="l" t="t" r="r" b="b"/>
                <a:pathLst>
                  <a:path w="751" h="569" extrusionOk="0">
                    <a:moveTo>
                      <a:pt x="375" y="0"/>
                    </a:moveTo>
                    <a:cubicBezTo>
                      <a:pt x="0" y="0"/>
                      <a:pt x="0" y="569"/>
                      <a:pt x="375" y="569"/>
                    </a:cubicBezTo>
                    <a:cubicBezTo>
                      <a:pt x="750" y="557"/>
                      <a:pt x="750" y="0"/>
                      <a:pt x="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803670" y="1275909"/>
                <a:ext cx="17681" cy="13261"/>
              </a:xfrm>
              <a:custGeom>
                <a:avLst/>
                <a:gdLst/>
                <a:ahLst/>
                <a:cxnLst/>
                <a:rect l="l" t="t" r="r" b="b"/>
                <a:pathLst>
                  <a:path w="340" h="255" extrusionOk="0">
                    <a:moveTo>
                      <a:pt x="170" y="0"/>
                    </a:moveTo>
                    <a:cubicBezTo>
                      <a:pt x="1" y="0"/>
                      <a:pt x="1" y="255"/>
                      <a:pt x="170" y="255"/>
                    </a:cubicBezTo>
                    <a:cubicBezTo>
                      <a:pt x="340" y="255"/>
                      <a:pt x="340" y="0"/>
                      <a:pt x="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827591" y="1329522"/>
                <a:ext cx="31722" cy="28653"/>
              </a:xfrm>
              <a:custGeom>
                <a:avLst/>
                <a:gdLst/>
                <a:ahLst/>
                <a:cxnLst/>
                <a:rect l="l" t="t" r="r" b="b"/>
                <a:pathLst>
                  <a:path w="610" h="551" extrusionOk="0">
                    <a:moveTo>
                      <a:pt x="351" y="1"/>
                    </a:moveTo>
                    <a:cubicBezTo>
                      <a:pt x="332" y="1"/>
                      <a:pt x="312" y="4"/>
                      <a:pt x="291" y="10"/>
                    </a:cubicBezTo>
                    <a:lnTo>
                      <a:pt x="267" y="10"/>
                    </a:lnTo>
                    <a:cubicBezTo>
                      <a:pt x="1" y="94"/>
                      <a:pt x="1" y="457"/>
                      <a:pt x="267" y="530"/>
                    </a:cubicBezTo>
                    <a:lnTo>
                      <a:pt x="291" y="542"/>
                    </a:lnTo>
                    <a:cubicBezTo>
                      <a:pt x="312" y="548"/>
                      <a:pt x="332" y="551"/>
                      <a:pt x="351" y="551"/>
                    </a:cubicBezTo>
                    <a:cubicBezTo>
                      <a:pt x="610" y="551"/>
                      <a:pt x="610" y="1"/>
                      <a:pt x="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769089" y="1319226"/>
                <a:ext cx="35778" cy="37910"/>
              </a:xfrm>
              <a:custGeom>
                <a:avLst/>
                <a:gdLst/>
                <a:ahLst/>
                <a:cxnLst/>
                <a:rect l="l" t="t" r="r" b="b"/>
                <a:pathLst>
                  <a:path w="688" h="729" extrusionOk="0">
                    <a:moveTo>
                      <a:pt x="366" y="1"/>
                    </a:moveTo>
                    <a:cubicBezTo>
                      <a:pt x="315" y="1"/>
                      <a:pt x="264" y="13"/>
                      <a:pt x="218" y="38"/>
                    </a:cubicBezTo>
                    <a:cubicBezTo>
                      <a:pt x="85" y="111"/>
                      <a:pt x="1" y="244"/>
                      <a:pt x="1" y="401"/>
                    </a:cubicBezTo>
                    <a:cubicBezTo>
                      <a:pt x="1" y="587"/>
                      <a:pt x="150" y="729"/>
                      <a:pt x="322" y="729"/>
                    </a:cubicBezTo>
                    <a:cubicBezTo>
                      <a:pt x="352" y="729"/>
                      <a:pt x="382" y="725"/>
                      <a:pt x="412" y="716"/>
                    </a:cubicBezTo>
                    <a:cubicBezTo>
                      <a:pt x="591" y="674"/>
                      <a:pt x="688" y="475"/>
                      <a:pt x="637" y="305"/>
                    </a:cubicBezTo>
                    <a:lnTo>
                      <a:pt x="637" y="305"/>
                    </a:lnTo>
                    <a:cubicBezTo>
                      <a:pt x="641" y="268"/>
                      <a:pt x="638" y="229"/>
                      <a:pt x="630" y="196"/>
                    </a:cubicBezTo>
                    <a:cubicBezTo>
                      <a:pt x="617" y="159"/>
                      <a:pt x="593" y="111"/>
                      <a:pt x="557" y="75"/>
                    </a:cubicBezTo>
                    <a:cubicBezTo>
                      <a:pt x="508" y="25"/>
                      <a:pt x="438" y="1"/>
                      <a:pt x="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841423" y="1265196"/>
                <a:ext cx="34010" cy="27093"/>
              </a:xfrm>
              <a:custGeom>
                <a:avLst/>
                <a:gdLst/>
                <a:ahLst/>
                <a:cxnLst/>
                <a:rect l="l" t="t" r="r" b="b"/>
                <a:pathLst>
                  <a:path w="654" h="521" extrusionOk="0">
                    <a:moveTo>
                      <a:pt x="327" y="1"/>
                    </a:moveTo>
                    <a:cubicBezTo>
                      <a:pt x="1" y="25"/>
                      <a:pt x="1" y="497"/>
                      <a:pt x="327" y="521"/>
                    </a:cubicBezTo>
                    <a:cubicBezTo>
                      <a:pt x="654" y="497"/>
                      <a:pt x="654" y="25"/>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724887" y="1152613"/>
                <a:ext cx="29485" cy="20957"/>
              </a:xfrm>
              <a:custGeom>
                <a:avLst/>
                <a:gdLst/>
                <a:ahLst/>
                <a:cxnLst/>
                <a:rect l="l" t="t" r="r" b="b"/>
                <a:pathLst>
                  <a:path w="567" h="403" extrusionOk="0">
                    <a:moveTo>
                      <a:pt x="283" y="1"/>
                    </a:moveTo>
                    <a:cubicBezTo>
                      <a:pt x="234" y="1"/>
                      <a:pt x="182" y="19"/>
                      <a:pt x="137" y="61"/>
                    </a:cubicBezTo>
                    <a:cubicBezTo>
                      <a:pt x="0" y="198"/>
                      <a:pt x="193" y="403"/>
                      <a:pt x="348" y="403"/>
                    </a:cubicBezTo>
                    <a:cubicBezTo>
                      <a:pt x="399" y="403"/>
                      <a:pt x="446" y="381"/>
                      <a:pt x="476" y="327"/>
                    </a:cubicBezTo>
                    <a:cubicBezTo>
                      <a:pt x="566" y="164"/>
                      <a:pt x="432" y="1"/>
                      <a:pt x="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782765" y="1017512"/>
                <a:ext cx="34270" cy="25273"/>
              </a:xfrm>
              <a:custGeom>
                <a:avLst/>
                <a:gdLst/>
                <a:ahLst/>
                <a:cxnLst/>
                <a:rect l="l" t="t" r="r" b="b"/>
                <a:pathLst>
                  <a:path w="659" h="486" extrusionOk="0">
                    <a:moveTo>
                      <a:pt x="345" y="1"/>
                    </a:moveTo>
                    <a:cubicBezTo>
                      <a:pt x="112" y="1"/>
                      <a:pt x="0" y="325"/>
                      <a:pt x="221" y="457"/>
                    </a:cubicBezTo>
                    <a:cubicBezTo>
                      <a:pt x="252" y="477"/>
                      <a:pt x="282" y="486"/>
                      <a:pt x="311" y="486"/>
                    </a:cubicBezTo>
                    <a:cubicBezTo>
                      <a:pt x="513" y="486"/>
                      <a:pt x="658" y="63"/>
                      <a:pt x="415" y="10"/>
                    </a:cubicBezTo>
                    <a:cubicBezTo>
                      <a:pt x="391" y="4"/>
                      <a:pt x="368" y="1"/>
                      <a:pt x="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706166" y="988287"/>
                <a:ext cx="34686" cy="28809"/>
              </a:xfrm>
              <a:custGeom>
                <a:avLst/>
                <a:gdLst/>
                <a:ahLst/>
                <a:cxnLst/>
                <a:rect l="l" t="t" r="r" b="b"/>
                <a:pathLst>
                  <a:path w="667" h="554" extrusionOk="0">
                    <a:moveTo>
                      <a:pt x="416" y="1"/>
                    </a:moveTo>
                    <a:cubicBezTo>
                      <a:pt x="380" y="1"/>
                      <a:pt x="345" y="11"/>
                      <a:pt x="315" y="32"/>
                    </a:cubicBezTo>
                    <a:lnTo>
                      <a:pt x="315" y="32"/>
                    </a:lnTo>
                    <a:cubicBezTo>
                      <a:pt x="306" y="31"/>
                      <a:pt x="296" y="30"/>
                      <a:pt x="287" y="30"/>
                    </a:cubicBezTo>
                    <a:cubicBezTo>
                      <a:pt x="187" y="30"/>
                      <a:pt x="91" y="95"/>
                      <a:pt x="61" y="185"/>
                    </a:cubicBezTo>
                    <a:cubicBezTo>
                      <a:pt x="1" y="306"/>
                      <a:pt x="49" y="439"/>
                      <a:pt x="158" y="499"/>
                    </a:cubicBezTo>
                    <a:lnTo>
                      <a:pt x="158" y="511"/>
                    </a:lnTo>
                    <a:cubicBezTo>
                      <a:pt x="206" y="540"/>
                      <a:pt x="259" y="554"/>
                      <a:pt x="313" y="554"/>
                    </a:cubicBezTo>
                    <a:cubicBezTo>
                      <a:pt x="396" y="554"/>
                      <a:pt x="479" y="522"/>
                      <a:pt x="545" y="463"/>
                    </a:cubicBezTo>
                    <a:cubicBezTo>
                      <a:pt x="642" y="366"/>
                      <a:pt x="666" y="209"/>
                      <a:pt x="594" y="100"/>
                    </a:cubicBezTo>
                    <a:cubicBezTo>
                      <a:pt x="551" y="36"/>
                      <a:pt x="482"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835755" y="968943"/>
                <a:ext cx="29641" cy="23921"/>
              </a:xfrm>
              <a:custGeom>
                <a:avLst/>
                <a:gdLst/>
                <a:ahLst/>
                <a:cxnLst/>
                <a:rect l="l" t="t" r="r" b="b"/>
                <a:pathLst>
                  <a:path w="570" h="460" extrusionOk="0">
                    <a:moveTo>
                      <a:pt x="291" y="0"/>
                    </a:moveTo>
                    <a:cubicBezTo>
                      <a:pt x="1" y="12"/>
                      <a:pt x="1" y="436"/>
                      <a:pt x="291" y="460"/>
                    </a:cubicBezTo>
                    <a:cubicBezTo>
                      <a:pt x="569" y="436"/>
                      <a:pt x="569" y="12"/>
                      <a:pt x="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821298" y="994111"/>
                <a:ext cx="35258" cy="26469"/>
              </a:xfrm>
              <a:custGeom>
                <a:avLst/>
                <a:gdLst/>
                <a:ahLst/>
                <a:cxnLst/>
                <a:rect l="l" t="t" r="r" b="b"/>
                <a:pathLst>
                  <a:path w="678" h="509" extrusionOk="0">
                    <a:moveTo>
                      <a:pt x="339" y="0"/>
                    </a:moveTo>
                    <a:cubicBezTo>
                      <a:pt x="1" y="0"/>
                      <a:pt x="1" y="508"/>
                      <a:pt x="339" y="508"/>
                    </a:cubicBezTo>
                    <a:cubicBezTo>
                      <a:pt x="678" y="508"/>
                      <a:pt x="678" y="0"/>
                      <a:pt x="3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305695" y="931449"/>
                <a:ext cx="35258" cy="30629"/>
              </a:xfrm>
              <a:custGeom>
                <a:avLst/>
                <a:gdLst/>
                <a:ahLst/>
                <a:cxnLst/>
                <a:rect l="l" t="t" r="r" b="b"/>
                <a:pathLst>
                  <a:path w="678" h="589" extrusionOk="0">
                    <a:moveTo>
                      <a:pt x="290" y="0"/>
                    </a:moveTo>
                    <a:cubicBezTo>
                      <a:pt x="142" y="0"/>
                      <a:pt x="0" y="119"/>
                      <a:pt x="0" y="298"/>
                    </a:cubicBezTo>
                    <a:cubicBezTo>
                      <a:pt x="0" y="455"/>
                      <a:pt x="133" y="576"/>
                      <a:pt x="290" y="588"/>
                    </a:cubicBezTo>
                    <a:cubicBezTo>
                      <a:pt x="544" y="588"/>
                      <a:pt x="678" y="274"/>
                      <a:pt x="496" y="92"/>
                    </a:cubicBezTo>
                    <a:cubicBezTo>
                      <a:pt x="437" y="29"/>
                      <a:pt x="363" y="0"/>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347817" y="942526"/>
                <a:ext cx="35258" cy="30213"/>
              </a:xfrm>
              <a:custGeom>
                <a:avLst/>
                <a:gdLst/>
                <a:ahLst/>
                <a:cxnLst/>
                <a:rect l="l" t="t" r="r" b="b"/>
                <a:pathLst>
                  <a:path w="678" h="581" extrusionOk="0">
                    <a:moveTo>
                      <a:pt x="291" y="1"/>
                    </a:moveTo>
                    <a:cubicBezTo>
                      <a:pt x="140" y="1"/>
                      <a:pt x="1" y="118"/>
                      <a:pt x="1" y="291"/>
                    </a:cubicBezTo>
                    <a:cubicBezTo>
                      <a:pt x="1" y="448"/>
                      <a:pt x="122" y="581"/>
                      <a:pt x="291" y="581"/>
                    </a:cubicBezTo>
                    <a:cubicBezTo>
                      <a:pt x="545" y="581"/>
                      <a:pt x="678" y="266"/>
                      <a:pt x="497" y="85"/>
                    </a:cubicBezTo>
                    <a:cubicBezTo>
                      <a:pt x="435" y="27"/>
                      <a:pt x="362" y="1"/>
                      <a:pt x="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302523" y="1045021"/>
                <a:ext cx="20801" cy="15809"/>
              </a:xfrm>
              <a:custGeom>
                <a:avLst/>
                <a:gdLst/>
                <a:ahLst/>
                <a:cxnLst/>
                <a:rect l="l" t="t" r="r" b="b"/>
                <a:pathLst>
                  <a:path w="400" h="304" extrusionOk="0">
                    <a:moveTo>
                      <a:pt x="206" y="1"/>
                    </a:moveTo>
                    <a:cubicBezTo>
                      <a:pt x="1" y="1"/>
                      <a:pt x="1" y="303"/>
                      <a:pt x="206" y="303"/>
                    </a:cubicBezTo>
                    <a:cubicBezTo>
                      <a:pt x="400" y="303"/>
                      <a:pt x="400" y="1"/>
                      <a:pt x="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1301275" y="1085426"/>
                <a:ext cx="29589" cy="30265"/>
              </a:xfrm>
              <a:custGeom>
                <a:avLst/>
                <a:gdLst/>
                <a:ahLst/>
                <a:cxnLst/>
                <a:rect l="l" t="t" r="r" b="b"/>
                <a:pathLst>
                  <a:path w="569" h="582" extrusionOk="0">
                    <a:moveTo>
                      <a:pt x="309" y="0"/>
                    </a:moveTo>
                    <a:cubicBezTo>
                      <a:pt x="267" y="0"/>
                      <a:pt x="223" y="11"/>
                      <a:pt x="182" y="34"/>
                    </a:cubicBezTo>
                    <a:cubicBezTo>
                      <a:pt x="0" y="131"/>
                      <a:pt x="0" y="373"/>
                      <a:pt x="182" y="482"/>
                    </a:cubicBezTo>
                    <a:cubicBezTo>
                      <a:pt x="218" y="506"/>
                      <a:pt x="254" y="530"/>
                      <a:pt x="291" y="555"/>
                    </a:cubicBezTo>
                    <a:cubicBezTo>
                      <a:pt x="321" y="573"/>
                      <a:pt x="353" y="581"/>
                      <a:pt x="384" y="581"/>
                    </a:cubicBezTo>
                    <a:cubicBezTo>
                      <a:pt x="476" y="581"/>
                      <a:pt x="557" y="509"/>
                      <a:pt x="557" y="409"/>
                    </a:cubicBezTo>
                    <a:cubicBezTo>
                      <a:pt x="557" y="361"/>
                      <a:pt x="557" y="313"/>
                      <a:pt x="569" y="252"/>
                    </a:cubicBezTo>
                    <a:cubicBezTo>
                      <a:pt x="569" y="105"/>
                      <a:pt x="444"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1294359" y="1127444"/>
                <a:ext cx="37182" cy="27717"/>
              </a:xfrm>
              <a:custGeom>
                <a:avLst/>
                <a:gdLst/>
                <a:ahLst/>
                <a:cxnLst/>
                <a:rect l="l" t="t" r="r" b="b"/>
                <a:pathLst>
                  <a:path w="715" h="533" extrusionOk="0">
                    <a:moveTo>
                      <a:pt x="363" y="1"/>
                    </a:moveTo>
                    <a:cubicBezTo>
                      <a:pt x="0" y="1"/>
                      <a:pt x="0" y="533"/>
                      <a:pt x="363" y="533"/>
                    </a:cubicBezTo>
                    <a:cubicBezTo>
                      <a:pt x="714" y="533"/>
                      <a:pt x="714"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1340277" y="1012312"/>
                <a:ext cx="37182" cy="28393"/>
              </a:xfrm>
              <a:custGeom>
                <a:avLst/>
                <a:gdLst/>
                <a:ahLst/>
                <a:cxnLst/>
                <a:rect l="l" t="t" r="r" b="b"/>
                <a:pathLst>
                  <a:path w="715" h="546" extrusionOk="0">
                    <a:moveTo>
                      <a:pt x="363" y="1"/>
                    </a:moveTo>
                    <a:cubicBezTo>
                      <a:pt x="0" y="1"/>
                      <a:pt x="0" y="545"/>
                      <a:pt x="363" y="545"/>
                    </a:cubicBezTo>
                    <a:cubicBezTo>
                      <a:pt x="714" y="533"/>
                      <a:pt x="714" y="1"/>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1277354" y="1162025"/>
                <a:ext cx="32762" cy="27145"/>
              </a:xfrm>
              <a:custGeom>
                <a:avLst/>
                <a:gdLst/>
                <a:ahLst/>
                <a:cxnLst/>
                <a:rect l="l" t="t" r="r" b="b"/>
                <a:pathLst>
                  <a:path w="630" h="522" extrusionOk="0">
                    <a:moveTo>
                      <a:pt x="315" y="1"/>
                    </a:moveTo>
                    <a:cubicBezTo>
                      <a:pt x="1" y="25"/>
                      <a:pt x="1" y="485"/>
                      <a:pt x="315" y="521"/>
                    </a:cubicBezTo>
                    <a:cubicBezTo>
                      <a:pt x="630" y="485"/>
                      <a:pt x="630" y="25"/>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1196856" y="1190990"/>
                <a:ext cx="40926" cy="30265"/>
              </a:xfrm>
              <a:custGeom>
                <a:avLst/>
                <a:gdLst/>
                <a:ahLst/>
                <a:cxnLst/>
                <a:rect l="l" t="t" r="r" b="b"/>
                <a:pathLst>
                  <a:path w="787" h="582" extrusionOk="0">
                    <a:moveTo>
                      <a:pt x="411" y="0"/>
                    </a:moveTo>
                    <a:cubicBezTo>
                      <a:pt x="407" y="0"/>
                      <a:pt x="403" y="0"/>
                      <a:pt x="400" y="0"/>
                    </a:cubicBezTo>
                    <a:cubicBezTo>
                      <a:pt x="0" y="0"/>
                      <a:pt x="0" y="581"/>
                      <a:pt x="400" y="581"/>
                    </a:cubicBezTo>
                    <a:cubicBezTo>
                      <a:pt x="783" y="581"/>
                      <a:pt x="787" y="0"/>
                      <a:pt x="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817" y="324797"/>
                <a:ext cx="99481" cy="99429"/>
              </a:xfrm>
              <a:custGeom>
                <a:avLst/>
                <a:gdLst/>
                <a:ahLst/>
                <a:cxnLst/>
                <a:rect l="l" t="t" r="r" b="b"/>
                <a:pathLst>
                  <a:path w="1913" h="1912" extrusionOk="0">
                    <a:moveTo>
                      <a:pt x="956" y="0"/>
                    </a:moveTo>
                    <a:cubicBezTo>
                      <a:pt x="932" y="907"/>
                      <a:pt x="908" y="932"/>
                      <a:pt x="1" y="956"/>
                    </a:cubicBezTo>
                    <a:cubicBezTo>
                      <a:pt x="908" y="980"/>
                      <a:pt x="932" y="1004"/>
                      <a:pt x="956" y="1912"/>
                    </a:cubicBezTo>
                    <a:cubicBezTo>
                      <a:pt x="981" y="1004"/>
                      <a:pt x="1005" y="980"/>
                      <a:pt x="1912" y="956"/>
                    </a:cubicBezTo>
                    <a:cubicBezTo>
                      <a:pt x="993" y="932"/>
                      <a:pt x="981" y="907"/>
                      <a:pt x="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1459153" y="307793"/>
                <a:ext cx="98805" cy="99429"/>
              </a:xfrm>
              <a:custGeom>
                <a:avLst/>
                <a:gdLst/>
                <a:ahLst/>
                <a:cxnLst/>
                <a:rect l="l" t="t" r="r" b="b"/>
                <a:pathLst>
                  <a:path w="1900" h="1912" extrusionOk="0">
                    <a:moveTo>
                      <a:pt x="956" y="1"/>
                    </a:moveTo>
                    <a:cubicBezTo>
                      <a:pt x="424" y="1"/>
                      <a:pt x="1" y="436"/>
                      <a:pt x="1" y="956"/>
                    </a:cubicBezTo>
                    <a:cubicBezTo>
                      <a:pt x="1" y="1489"/>
                      <a:pt x="424" y="1912"/>
                      <a:pt x="956" y="1912"/>
                    </a:cubicBezTo>
                    <a:cubicBezTo>
                      <a:pt x="1477" y="1912"/>
                      <a:pt x="1900" y="1489"/>
                      <a:pt x="1900" y="956"/>
                    </a:cubicBezTo>
                    <a:cubicBezTo>
                      <a:pt x="1900" y="436"/>
                      <a:pt x="1477" y="1"/>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1688117" y="429841"/>
                <a:ext cx="98857" cy="99429"/>
              </a:xfrm>
              <a:custGeom>
                <a:avLst/>
                <a:gdLst/>
                <a:ahLst/>
                <a:cxnLst/>
                <a:rect l="l" t="t" r="r" b="b"/>
                <a:pathLst>
                  <a:path w="1901" h="1912" extrusionOk="0">
                    <a:moveTo>
                      <a:pt x="957" y="0"/>
                    </a:moveTo>
                    <a:cubicBezTo>
                      <a:pt x="932" y="908"/>
                      <a:pt x="908" y="932"/>
                      <a:pt x="1" y="956"/>
                    </a:cubicBezTo>
                    <a:cubicBezTo>
                      <a:pt x="908" y="980"/>
                      <a:pt x="932" y="1004"/>
                      <a:pt x="957" y="1912"/>
                    </a:cubicBezTo>
                    <a:cubicBezTo>
                      <a:pt x="981" y="1004"/>
                      <a:pt x="993" y="980"/>
                      <a:pt x="1900" y="956"/>
                    </a:cubicBezTo>
                    <a:cubicBezTo>
                      <a:pt x="993" y="932"/>
                      <a:pt x="981" y="908"/>
                      <a:pt x="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1688117" y="768268"/>
                <a:ext cx="98857" cy="98805"/>
              </a:xfrm>
              <a:custGeom>
                <a:avLst/>
                <a:gdLst/>
                <a:ahLst/>
                <a:cxnLst/>
                <a:rect l="l" t="t" r="r" b="b"/>
                <a:pathLst>
                  <a:path w="1901" h="1900" extrusionOk="0">
                    <a:moveTo>
                      <a:pt x="957" y="0"/>
                    </a:moveTo>
                    <a:cubicBezTo>
                      <a:pt x="932" y="908"/>
                      <a:pt x="908" y="920"/>
                      <a:pt x="1" y="944"/>
                    </a:cubicBezTo>
                    <a:cubicBezTo>
                      <a:pt x="908" y="980"/>
                      <a:pt x="932" y="992"/>
                      <a:pt x="957" y="1900"/>
                    </a:cubicBezTo>
                    <a:cubicBezTo>
                      <a:pt x="981" y="992"/>
                      <a:pt x="993" y="980"/>
                      <a:pt x="1900" y="944"/>
                    </a:cubicBezTo>
                    <a:cubicBezTo>
                      <a:pt x="993" y="920"/>
                      <a:pt x="981" y="908"/>
                      <a:pt x="9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1182399" y="1446994"/>
                <a:ext cx="99429" cy="99481"/>
              </a:xfrm>
              <a:custGeom>
                <a:avLst/>
                <a:gdLst/>
                <a:ahLst/>
                <a:cxnLst/>
                <a:rect l="l" t="t" r="r" b="b"/>
                <a:pathLst>
                  <a:path w="1912" h="1913" extrusionOk="0">
                    <a:moveTo>
                      <a:pt x="956" y="1"/>
                    </a:moveTo>
                    <a:cubicBezTo>
                      <a:pt x="436" y="1"/>
                      <a:pt x="0" y="424"/>
                      <a:pt x="0" y="956"/>
                    </a:cubicBezTo>
                    <a:cubicBezTo>
                      <a:pt x="0" y="1477"/>
                      <a:pt x="436" y="1912"/>
                      <a:pt x="956" y="1912"/>
                    </a:cubicBezTo>
                    <a:cubicBezTo>
                      <a:pt x="1488" y="1912"/>
                      <a:pt x="1911" y="1477"/>
                      <a:pt x="1911" y="956"/>
                    </a:cubicBezTo>
                    <a:cubicBezTo>
                      <a:pt x="1911" y="424"/>
                      <a:pt x="1488" y="1"/>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776629" y="1051313"/>
                <a:ext cx="99429" cy="98857"/>
              </a:xfrm>
              <a:custGeom>
                <a:avLst/>
                <a:gdLst/>
                <a:ahLst/>
                <a:cxnLst/>
                <a:rect l="l" t="t" r="r" b="b"/>
                <a:pathLst>
                  <a:path w="1912" h="1901" extrusionOk="0">
                    <a:moveTo>
                      <a:pt x="956" y="1"/>
                    </a:moveTo>
                    <a:cubicBezTo>
                      <a:pt x="932" y="908"/>
                      <a:pt x="908" y="920"/>
                      <a:pt x="1" y="944"/>
                    </a:cubicBezTo>
                    <a:cubicBezTo>
                      <a:pt x="908" y="981"/>
                      <a:pt x="932" y="993"/>
                      <a:pt x="956" y="1900"/>
                    </a:cubicBezTo>
                    <a:cubicBezTo>
                      <a:pt x="981" y="993"/>
                      <a:pt x="1005" y="981"/>
                      <a:pt x="1912" y="944"/>
                    </a:cubicBezTo>
                    <a:cubicBezTo>
                      <a:pt x="1005" y="920"/>
                      <a:pt x="981" y="908"/>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896805" y="1316782"/>
                <a:ext cx="99429" cy="99481"/>
              </a:xfrm>
              <a:custGeom>
                <a:avLst/>
                <a:gdLst/>
                <a:ahLst/>
                <a:cxnLst/>
                <a:rect l="l" t="t" r="r" b="b"/>
                <a:pathLst>
                  <a:path w="1912" h="1913" extrusionOk="0">
                    <a:moveTo>
                      <a:pt x="956" y="1"/>
                    </a:moveTo>
                    <a:cubicBezTo>
                      <a:pt x="932" y="908"/>
                      <a:pt x="907" y="932"/>
                      <a:pt x="0" y="956"/>
                    </a:cubicBezTo>
                    <a:cubicBezTo>
                      <a:pt x="907" y="981"/>
                      <a:pt x="932" y="1005"/>
                      <a:pt x="956" y="1912"/>
                    </a:cubicBezTo>
                    <a:cubicBezTo>
                      <a:pt x="980" y="1005"/>
                      <a:pt x="1004" y="981"/>
                      <a:pt x="1911" y="956"/>
                    </a:cubicBezTo>
                    <a:cubicBezTo>
                      <a:pt x="1004" y="932"/>
                      <a:pt x="980" y="908"/>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1671164" y="1281577"/>
                <a:ext cx="61051" cy="61675"/>
              </a:xfrm>
              <a:custGeom>
                <a:avLst/>
                <a:gdLst/>
                <a:ahLst/>
                <a:cxnLst/>
                <a:rect l="l" t="t" r="r" b="b"/>
                <a:pathLst>
                  <a:path w="1174" h="1186" extrusionOk="0">
                    <a:moveTo>
                      <a:pt x="581" y="0"/>
                    </a:moveTo>
                    <a:cubicBezTo>
                      <a:pt x="569" y="569"/>
                      <a:pt x="557" y="581"/>
                      <a:pt x="0" y="593"/>
                    </a:cubicBezTo>
                    <a:cubicBezTo>
                      <a:pt x="557" y="605"/>
                      <a:pt x="569" y="617"/>
                      <a:pt x="581" y="1186"/>
                    </a:cubicBezTo>
                    <a:cubicBezTo>
                      <a:pt x="605" y="617"/>
                      <a:pt x="617" y="605"/>
                      <a:pt x="1174" y="593"/>
                    </a:cubicBezTo>
                    <a:cubicBezTo>
                      <a:pt x="617" y="581"/>
                      <a:pt x="593" y="569"/>
                      <a:pt x="5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1071687" y="1454535"/>
                <a:ext cx="37754" cy="37806"/>
              </a:xfrm>
              <a:custGeom>
                <a:avLst/>
                <a:gdLst/>
                <a:ahLst/>
                <a:cxnLst/>
                <a:rect l="l" t="t" r="r" b="b"/>
                <a:pathLst>
                  <a:path w="726" h="727" extrusionOk="0">
                    <a:moveTo>
                      <a:pt x="363" y="1"/>
                    </a:moveTo>
                    <a:cubicBezTo>
                      <a:pt x="351" y="352"/>
                      <a:pt x="339" y="364"/>
                      <a:pt x="0" y="364"/>
                    </a:cubicBezTo>
                    <a:cubicBezTo>
                      <a:pt x="339" y="376"/>
                      <a:pt x="351" y="388"/>
                      <a:pt x="363" y="727"/>
                    </a:cubicBezTo>
                    <a:cubicBezTo>
                      <a:pt x="363" y="388"/>
                      <a:pt x="375" y="376"/>
                      <a:pt x="726" y="364"/>
                    </a:cubicBezTo>
                    <a:cubicBezTo>
                      <a:pt x="387" y="352"/>
                      <a:pt x="363" y="352"/>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742672" y="1220527"/>
                <a:ext cx="37806" cy="37806"/>
              </a:xfrm>
              <a:custGeom>
                <a:avLst/>
                <a:gdLst/>
                <a:ahLst/>
                <a:cxnLst/>
                <a:rect l="l" t="t" r="r" b="b"/>
                <a:pathLst>
                  <a:path w="727" h="727" extrusionOk="0">
                    <a:moveTo>
                      <a:pt x="363" y="1"/>
                    </a:moveTo>
                    <a:cubicBezTo>
                      <a:pt x="351" y="340"/>
                      <a:pt x="339" y="352"/>
                      <a:pt x="0" y="364"/>
                    </a:cubicBezTo>
                    <a:cubicBezTo>
                      <a:pt x="339" y="376"/>
                      <a:pt x="351" y="376"/>
                      <a:pt x="363" y="727"/>
                    </a:cubicBezTo>
                    <a:cubicBezTo>
                      <a:pt x="375" y="376"/>
                      <a:pt x="375" y="376"/>
                      <a:pt x="726" y="364"/>
                    </a:cubicBezTo>
                    <a:cubicBezTo>
                      <a:pt x="375" y="352"/>
                      <a:pt x="375" y="340"/>
                      <a:pt x="3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1871111" y="197601"/>
                <a:ext cx="23817" cy="21061"/>
              </a:xfrm>
              <a:custGeom>
                <a:avLst/>
                <a:gdLst/>
                <a:ahLst/>
                <a:cxnLst/>
                <a:rect l="l" t="t" r="r" b="b"/>
                <a:pathLst>
                  <a:path w="458" h="405" extrusionOk="0">
                    <a:moveTo>
                      <a:pt x="227" y="0"/>
                    </a:moveTo>
                    <a:cubicBezTo>
                      <a:pt x="135" y="0"/>
                      <a:pt x="41" y="54"/>
                      <a:pt x="14" y="172"/>
                    </a:cubicBezTo>
                    <a:cubicBezTo>
                      <a:pt x="1" y="320"/>
                      <a:pt x="114" y="404"/>
                      <a:pt x="229" y="404"/>
                    </a:cubicBezTo>
                    <a:cubicBezTo>
                      <a:pt x="320" y="404"/>
                      <a:pt x="411" y="351"/>
                      <a:pt x="438" y="233"/>
                    </a:cubicBezTo>
                    <a:cubicBezTo>
                      <a:pt x="458" y="85"/>
                      <a:pt x="343" y="0"/>
                      <a:pt x="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1976883" y="267908"/>
                <a:ext cx="42538" cy="30005"/>
              </a:xfrm>
              <a:custGeom>
                <a:avLst/>
                <a:gdLst/>
                <a:ahLst/>
                <a:cxnLst/>
                <a:rect l="l" t="t" r="r" b="b"/>
                <a:pathLst>
                  <a:path w="818" h="577" extrusionOk="0">
                    <a:moveTo>
                      <a:pt x="497" y="0"/>
                    </a:moveTo>
                    <a:cubicBezTo>
                      <a:pt x="270" y="0"/>
                      <a:pt x="1" y="334"/>
                      <a:pt x="218" y="514"/>
                    </a:cubicBezTo>
                    <a:cubicBezTo>
                      <a:pt x="278" y="558"/>
                      <a:pt x="341" y="577"/>
                      <a:pt x="402" y="577"/>
                    </a:cubicBezTo>
                    <a:cubicBezTo>
                      <a:pt x="626" y="577"/>
                      <a:pt x="818" y="318"/>
                      <a:pt x="666" y="90"/>
                    </a:cubicBezTo>
                    <a:cubicBezTo>
                      <a:pt x="621" y="26"/>
                      <a:pt x="560" y="0"/>
                      <a:pt x="4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1980211" y="422457"/>
                <a:ext cx="31097" cy="27873"/>
              </a:xfrm>
              <a:custGeom>
                <a:avLst/>
                <a:gdLst/>
                <a:ahLst/>
                <a:cxnLst/>
                <a:rect l="l" t="t" r="r" b="b"/>
                <a:pathLst>
                  <a:path w="598" h="536" extrusionOk="0">
                    <a:moveTo>
                      <a:pt x="292" y="0"/>
                    </a:moveTo>
                    <a:cubicBezTo>
                      <a:pt x="175" y="0"/>
                      <a:pt x="58" y="68"/>
                      <a:pt x="21" y="215"/>
                    </a:cubicBezTo>
                    <a:cubicBezTo>
                      <a:pt x="1" y="419"/>
                      <a:pt x="156" y="535"/>
                      <a:pt x="309" y="535"/>
                    </a:cubicBezTo>
                    <a:cubicBezTo>
                      <a:pt x="428" y="535"/>
                      <a:pt x="546" y="465"/>
                      <a:pt x="577" y="312"/>
                    </a:cubicBezTo>
                    <a:cubicBezTo>
                      <a:pt x="598" y="114"/>
                      <a:pt x="445" y="0"/>
                      <a:pt x="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145057" y="651160"/>
                <a:ext cx="21633" cy="19501"/>
              </a:xfrm>
              <a:custGeom>
                <a:avLst/>
                <a:gdLst/>
                <a:ahLst/>
                <a:cxnLst/>
                <a:rect l="l" t="t" r="r" b="b"/>
                <a:pathLst>
                  <a:path w="416" h="375" extrusionOk="0">
                    <a:moveTo>
                      <a:pt x="203" y="1"/>
                    </a:moveTo>
                    <a:cubicBezTo>
                      <a:pt x="122" y="1"/>
                      <a:pt x="41" y="49"/>
                      <a:pt x="20" y="160"/>
                    </a:cubicBezTo>
                    <a:cubicBezTo>
                      <a:pt x="0" y="296"/>
                      <a:pt x="106" y="374"/>
                      <a:pt x="211" y="374"/>
                    </a:cubicBezTo>
                    <a:cubicBezTo>
                      <a:pt x="292" y="374"/>
                      <a:pt x="374" y="326"/>
                      <a:pt x="395" y="220"/>
                    </a:cubicBezTo>
                    <a:cubicBezTo>
                      <a:pt x="416" y="83"/>
                      <a:pt x="309"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053014" y="833166"/>
                <a:ext cx="14509" cy="10869"/>
              </a:xfrm>
              <a:custGeom>
                <a:avLst/>
                <a:gdLst/>
                <a:ahLst/>
                <a:cxnLst/>
                <a:rect l="l" t="t" r="r" b="b"/>
                <a:pathLst>
                  <a:path w="279" h="209" extrusionOk="0">
                    <a:moveTo>
                      <a:pt x="126" y="1"/>
                    </a:moveTo>
                    <a:cubicBezTo>
                      <a:pt x="76" y="1"/>
                      <a:pt x="26" y="26"/>
                      <a:pt x="0" y="83"/>
                    </a:cubicBezTo>
                    <a:cubicBezTo>
                      <a:pt x="7" y="165"/>
                      <a:pt x="76" y="209"/>
                      <a:pt x="146" y="209"/>
                    </a:cubicBezTo>
                    <a:cubicBezTo>
                      <a:pt x="199" y="209"/>
                      <a:pt x="252" y="184"/>
                      <a:pt x="278" y="131"/>
                    </a:cubicBezTo>
                    <a:cubicBezTo>
                      <a:pt x="264" y="48"/>
                      <a:pt x="19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19680" y="1159841"/>
                <a:ext cx="34790" cy="32086"/>
              </a:xfrm>
              <a:custGeom>
                <a:avLst/>
                <a:gdLst/>
                <a:ahLst/>
                <a:cxnLst/>
                <a:rect l="l" t="t" r="r" b="b"/>
                <a:pathLst>
                  <a:path w="669" h="617" extrusionOk="0">
                    <a:moveTo>
                      <a:pt x="274" y="0"/>
                    </a:moveTo>
                    <a:cubicBezTo>
                      <a:pt x="137" y="0"/>
                      <a:pt x="12" y="64"/>
                      <a:pt x="12" y="212"/>
                    </a:cubicBezTo>
                    <a:cubicBezTo>
                      <a:pt x="0" y="309"/>
                      <a:pt x="25" y="418"/>
                      <a:pt x="85" y="515"/>
                    </a:cubicBezTo>
                    <a:cubicBezTo>
                      <a:pt x="137" y="582"/>
                      <a:pt x="217" y="617"/>
                      <a:pt x="299" y="617"/>
                    </a:cubicBezTo>
                    <a:cubicBezTo>
                      <a:pt x="350" y="617"/>
                      <a:pt x="401" y="603"/>
                      <a:pt x="448" y="575"/>
                    </a:cubicBezTo>
                    <a:cubicBezTo>
                      <a:pt x="533" y="503"/>
                      <a:pt x="581" y="418"/>
                      <a:pt x="605" y="309"/>
                    </a:cubicBezTo>
                    <a:cubicBezTo>
                      <a:pt x="668" y="120"/>
                      <a:pt x="460"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1958006" y="1217251"/>
                <a:ext cx="52887" cy="54551"/>
              </a:xfrm>
              <a:custGeom>
                <a:avLst/>
                <a:gdLst/>
                <a:ahLst/>
                <a:cxnLst/>
                <a:rect l="l" t="t" r="r" b="b"/>
                <a:pathLst>
                  <a:path w="1017" h="1049" extrusionOk="0">
                    <a:moveTo>
                      <a:pt x="520" y="0"/>
                    </a:moveTo>
                    <a:cubicBezTo>
                      <a:pt x="437" y="0"/>
                      <a:pt x="354" y="25"/>
                      <a:pt x="279" y="76"/>
                    </a:cubicBezTo>
                    <a:cubicBezTo>
                      <a:pt x="134" y="161"/>
                      <a:pt x="49" y="318"/>
                      <a:pt x="25" y="487"/>
                    </a:cubicBezTo>
                    <a:cubicBezTo>
                      <a:pt x="0" y="608"/>
                      <a:pt x="37" y="741"/>
                      <a:pt x="109" y="850"/>
                    </a:cubicBezTo>
                    <a:cubicBezTo>
                      <a:pt x="182" y="947"/>
                      <a:pt x="291" y="1020"/>
                      <a:pt x="424" y="1044"/>
                    </a:cubicBezTo>
                    <a:cubicBezTo>
                      <a:pt x="447" y="1047"/>
                      <a:pt x="469" y="1048"/>
                      <a:pt x="492" y="1048"/>
                    </a:cubicBezTo>
                    <a:cubicBezTo>
                      <a:pt x="730" y="1048"/>
                      <a:pt x="936" y="877"/>
                      <a:pt x="980" y="645"/>
                    </a:cubicBezTo>
                    <a:cubicBezTo>
                      <a:pt x="1017" y="475"/>
                      <a:pt x="980" y="306"/>
                      <a:pt x="871" y="173"/>
                    </a:cubicBezTo>
                    <a:cubicBezTo>
                      <a:pt x="782" y="62"/>
                      <a:pt x="652" y="0"/>
                      <a:pt x="5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016508" y="1370708"/>
                <a:ext cx="51638" cy="42590"/>
              </a:xfrm>
              <a:custGeom>
                <a:avLst/>
                <a:gdLst/>
                <a:ahLst/>
                <a:cxnLst/>
                <a:rect l="l" t="t" r="r" b="b"/>
                <a:pathLst>
                  <a:path w="993" h="819" extrusionOk="0">
                    <a:moveTo>
                      <a:pt x="346" y="1"/>
                    </a:moveTo>
                    <a:cubicBezTo>
                      <a:pt x="221" y="1"/>
                      <a:pt x="103" y="63"/>
                      <a:pt x="37" y="210"/>
                    </a:cubicBezTo>
                    <a:cubicBezTo>
                      <a:pt x="13" y="282"/>
                      <a:pt x="0" y="355"/>
                      <a:pt x="0" y="427"/>
                    </a:cubicBezTo>
                    <a:cubicBezTo>
                      <a:pt x="13" y="488"/>
                      <a:pt x="37" y="548"/>
                      <a:pt x="73" y="609"/>
                    </a:cubicBezTo>
                    <a:lnTo>
                      <a:pt x="61" y="584"/>
                    </a:lnTo>
                    <a:lnTo>
                      <a:pt x="61" y="584"/>
                    </a:lnTo>
                    <a:cubicBezTo>
                      <a:pt x="140" y="733"/>
                      <a:pt x="287" y="818"/>
                      <a:pt x="450" y="818"/>
                    </a:cubicBezTo>
                    <a:cubicBezTo>
                      <a:pt x="469" y="818"/>
                      <a:pt x="489" y="817"/>
                      <a:pt x="509" y="815"/>
                    </a:cubicBezTo>
                    <a:cubicBezTo>
                      <a:pt x="896" y="778"/>
                      <a:pt x="992" y="246"/>
                      <a:pt x="629" y="89"/>
                    </a:cubicBezTo>
                    <a:lnTo>
                      <a:pt x="629" y="89"/>
                    </a:lnTo>
                    <a:cubicBezTo>
                      <a:pt x="660" y="109"/>
                      <a:pt x="675" y="119"/>
                      <a:pt x="675" y="119"/>
                    </a:cubicBezTo>
                    <a:cubicBezTo>
                      <a:pt x="675" y="119"/>
                      <a:pt x="645" y="100"/>
                      <a:pt x="581" y="65"/>
                    </a:cubicBezTo>
                    <a:cubicBezTo>
                      <a:pt x="557" y="48"/>
                      <a:pt x="532" y="37"/>
                      <a:pt x="504" y="32"/>
                    </a:cubicBezTo>
                    <a:lnTo>
                      <a:pt x="504" y="32"/>
                    </a:lnTo>
                    <a:cubicBezTo>
                      <a:pt x="452" y="12"/>
                      <a:pt x="399" y="1"/>
                      <a:pt x="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1866483" y="1384436"/>
                <a:ext cx="54447" cy="45034"/>
              </a:xfrm>
              <a:custGeom>
                <a:avLst/>
                <a:gdLst/>
                <a:ahLst/>
                <a:cxnLst/>
                <a:rect l="l" t="t" r="r" b="b"/>
                <a:pathLst>
                  <a:path w="1047" h="866" extrusionOk="0">
                    <a:moveTo>
                      <a:pt x="481" y="1"/>
                    </a:moveTo>
                    <a:cubicBezTo>
                      <a:pt x="268" y="1"/>
                      <a:pt x="88" y="149"/>
                      <a:pt x="55" y="357"/>
                    </a:cubicBezTo>
                    <a:cubicBezTo>
                      <a:pt x="1" y="645"/>
                      <a:pt x="228" y="866"/>
                      <a:pt x="477" y="866"/>
                    </a:cubicBezTo>
                    <a:cubicBezTo>
                      <a:pt x="563" y="866"/>
                      <a:pt x="652" y="839"/>
                      <a:pt x="732" y="780"/>
                    </a:cubicBezTo>
                    <a:cubicBezTo>
                      <a:pt x="1047" y="563"/>
                      <a:pt x="926" y="67"/>
                      <a:pt x="551" y="6"/>
                    </a:cubicBezTo>
                    <a:cubicBezTo>
                      <a:pt x="527" y="3"/>
                      <a:pt x="504" y="1"/>
                      <a:pt x="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1892744" y="1549906"/>
                <a:ext cx="47686" cy="39782"/>
              </a:xfrm>
              <a:custGeom>
                <a:avLst/>
                <a:gdLst/>
                <a:ahLst/>
                <a:cxnLst/>
                <a:rect l="l" t="t" r="r" b="b"/>
                <a:pathLst>
                  <a:path w="917" h="765" extrusionOk="0">
                    <a:moveTo>
                      <a:pt x="418" y="0"/>
                    </a:moveTo>
                    <a:cubicBezTo>
                      <a:pt x="237" y="0"/>
                      <a:pt x="78" y="136"/>
                      <a:pt x="46" y="320"/>
                    </a:cubicBezTo>
                    <a:cubicBezTo>
                      <a:pt x="0" y="566"/>
                      <a:pt x="202" y="764"/>
                      <a:pt x="423" y="764"/>
                    </a:cubicBezTo>
                    <a:cubicBezTo>
                      <a:pt x="495" y="764"/>
                      <a:pt x="570" y="743"/>
                      <a:pt x="639" y="695"/>
                    </a:cubicBezTo>
                    <a:cubicBezTo>
                      <a:pt x="917" y="490"/>
                      <a:pt x="820" y="66"/>
                      <a:pt x="481" y="6"/>
                    </a:cubicBezTo>
                    <a:cubicBezTo>
                      <a:pt x="460" y="2"/>
                      <a:pt x="439" y="0"/>
                      <a:pt x="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1776416" y="1516157"/>
                <a:ext cx="19761" cy="17525"/>
              </a:xfrm>
              <a:custGeom>
                <a:avLst/>
                <a:gdLst/>
                <a:ahLst/>
                <a:cxnLst/>
                <a:rect l="l" t="t" r="r" b="b"/>
                <a:pathLst>
                  <a:path w="380" h="337" extrusionOk="0">
                    <a:moveTo>
                      <a:pt x="187" y="0"/>
                    </a:moveTo>
                    <a:cubicBezTo>
                      <a:pt x="111" y="0"/>
                      <a:pt x="37" y="45"/>
                      <a:pt x="21" y="147"/>
                    </a:cubicBezTo>
                    <a:cubicBezTo>
                      <a:pt x="1" y="267"/>
                      <a:pt x="96" y="336"/>
                      <a:pt x="191" y="336"/>
                    </a:cubicBezTo>
                    <a:cubicBezTo>
                      <a:pt x="267" y="336"/>
                      <a:pt x="343" y="292"/>
                      <a:pt x="359" y="195"/>
                    </a:cubicBezTo>
                    <a:cubicBezTo>
                      <a:pt x="380" y="73"/>
                      <a:pt x="283" y="0"/>
                      <a:pt x="1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1720982" y="1624736"/>
                <a:ext cx="37286" cy="32710"/>
              </a:xfrm>
              <a:custGeom>
                <a:avLst/>
                <a:gdLst/>
                <a:ahLst/>
                <a:cxnLst/>
                <a:rect l="l" t="t" r="r" b="b"/>
                <a:pathLst>
                  <a:path w="717" h="629" extrusionOk="0">
                    <a:moveTo>
                      <a:pt x="346" y="1"/>
                    </a:moveTo>
                    <a:cubicBezTo>
                      <a:pt x="205" y="1"/>
                      <a:pt x="66" y="81"/>
                      <a:pt x="34" y="260"/>
                    </a:cubicBezTo>
                    <a:cubicBezTo>
                      <a:pt x="0" y="493"/>
                      <a:pt x="190" y="628"/>
                      <a:pt x="372" y="628"/>
                    </a:cubicBezTo>
                    <a:cubicBezTo>
                      <a:pt x="513" y="628"/>
                      <a:pt x="649" y="548"/>
                      <a:pt x="675" y="369"/>
                    </a:cubicBezTo>
                    <a:cubicBezTo>
                      <a:pt x="716" y="137"/>
                      <a:pt x="530" y="1"/>
                      <a:pt x="3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1648907" y="1686670"/>
                <a:ext cx="36662" cy="31930"/>
              </a:xfrm>
              <a:custGeom>
                <a:avLst/>
                <a:gdLst/>
                <a:ahLst/>
                <a:cxnLst/>
                <a:rect l="l" t="t" r="r" b="b"/>
                <a:pathLst>
                  <a:path w="705" h="614" extrusionOk="0">
                    <a:moveTo>
                      <a:pt x="347" y="0"/>
                    </a:moveTo>
                    <a:cubicBezTo>
                      <a:pt x="209" y="0"/>
                      <a:pt x="73" y="80"/>
                      <a:pt x="41" y="255"/>
                    </a:cubicBezTo>
                    <a:cubicBezTo>
                      <a:pt x="0" y="481"/>
                      <a:pt x="184" y="614"/>
                      <a:pt x="365" y="614"/>
                    </a:cubicBezTo>
                    <a:cubicBezTo>
                      <a:pt x="503" y="614"/>
                      <a:pt x="639" y="536"/>
                      <a:pt x="670" y="364"/>
                    </a:cubicBezTo>
                    <a:cubicBezTo>
                      <a:pt x="704" y="132"/>
                      <a:pt x="524"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1563052" y="1560618"/>
                <a:ext cx="34426" cy="30265"/>
              </a:xfrm>
              <a:custGeom>
                <a:avLst/>
                <a:gdLst/>
                <a:ahLst/>
                <a:cxnLst/>
                <a:rect l="l" t="t" r="r" b="b"/>
                <a:pathLst>
                  <a:path w="662" h="582" extrusionOk="0">
                    <a:moveTo>
                      <a:pt x="322" y="1"/>
                    </a:moveTo>
                    <a:cubicBezTo>
                      <a:pt x="190" y="1"/>
                      <a:pt x="61" y="78"/>
                      <a:pt x="35" y="247"/>
                    </a:cubicBezTo>
                    <a:cubicBezTo>
                      <a:pt x="1" y="459"/>
                      <a:pt x="170" y="581"/>
                      <a:pt x="338" y="581"/>
                    </a:cubicBezTo>
                    <a:cubicBezTo>
                      <a:pt x="468" y="581"/>
                      <a:pt x="596" y="508"/>
                      <a:pt x="628" y="344"/>
                    </a:cubicBezTo>
                    <a:cubicBezTo>
                      <a:pt x="662" y="127"/>
                      <a:pt x="490" y="1"/>
                      <a:pt x="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1529459" y="1614440"/>
                <a:ext cx="29641" cy="26885"/>
              </a:xfrm>
              <a:custGeom>
                <a:avLst/>
                <a:gdLst/>
                <a:ahLst/>
                <a:cxnLst/>
                <a:rect l="l" t="t" r="r" b="b"/>
                <a:pathLst>
                  <a:path w="570" h="517" extrusionOk="0">
                    <a:moveTo>
                      <a:pt x="280" y="1"/>
                    </a:moveTo>
                    <a:cubicBezTo>
                      <a:pt x="167" y="1"/>
                      <a:pt x="54" y="68"/>
                      <a:pt x="28" y="216"/>
                    </a:cubicBezTo>
                    <a:cubicBezTo>
                      <a:pt x="1" y="406"/>
                      <a:pt x="145" y="517"/>
                      <a:pt x="288" y="517"/>
                    </a:cubicBezTo>
                    <a:cubicBezTo>
                      <a:pt x="399" y="517"/>
                      <a:pt x="509" y="449"/>
                      <a:pt x="536" y="301"/>
                    </a:cubicBezTo>
                    <a:cubicBezTo>
                      <a:pt x="570" y="111"/>
                      <a:pt x="424" y="1"/>
                      <a:pt x="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1382398" y="1754272"/>
                <a:ext cx="42486" cy="33282"/>
              </a:xfrm>
              <a:custGeom>
                <a:avLst/>
                <a:gdLst/>
                <a:ahLst/>
                <a:cxnLst/>
                <a:rect l="l" t="t" r="r" b="b"/>
                <a:pathLst>
                  <a:path w="817" h="640" extrusionOk="0">
                    <a:moveTo>
                      <a:pt x="418" y="0"/>
                    </a:moveTo>
                    <a:cubicBezTo>
                      <a:pt x="337" y="0"/>
                      <a:pt x="255" y="33"/>
                      <a:pt x="194" y="104"/>
                    </a:cubicBezTo>
                    <a:lnTo>
                      <a:pt x="170" y="116"/>
                    </a:lnTo>
                    <a:cubicBezTo>
                      <a:pt x="1" y="297"/>
                      <a:pt x="146" y="600"/>
                      <a:pt x="364" y="636"/>
                    </a:cubicBezTo>
                    <a:cubicBezTo>
                      <a:pt x="379" y="639"/>
                      <a:pt x="393" y="640"/>
                      <a:pt x="408" y="640"/>
                    </a:cubicBezTo>
                    <a:cubicBezTo>
                      <a:pt x="613" y="640"/>
                      <a:pt x="816" y="416"/>
                      <a:pt x="715" y="213"/>
                    </a:cubicBezTo>
                    <a:lnTo>
                      <a:pt x="690" y="176"/>
                    </a:lnTo>
                    <a:cubicBezTo>
                      <a:pt x="641" y="64"/>
                      <a:pt x="530" y="0"/>
                      <a:pt x="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1482658" y="1705651"/>
                <a:ext cx="23921" cy="21425"/>
              </a:xfrm>
              <a:custGeom>
                <a:avLst/>
                <a:gdLst/>
                <a:ahLst/>
                <a:cxnLst/>
                <a:rect l="l" t="t" r="r" b="b"/>
                <a:pathLst>
                  <a:path w="460" h="412" extrusionOk="0">
                    <a:moveTo>
                      <a:pt x="221" y="1"/>
                    </a:moveTo>
                    <a:cubicBezTo>
                      <a:pt x="130" y="1"/>
                      <a:pt x="41" y="53"/>
                      <a:pt x="20" y="168"/>
                    </a:cubicBezTo>
                    <a:cubicBezTo>
                      <a:pt x="0" y="324"/>
                      <a:pt x="117" y="411"/>
                      <a:pt x="231" y="411"/>
                    </a:cubicBezTo>
                    <a:cubicBezTo>
                      <a:pt x="321" y="411"/>
                      <a:pt x="411" y="357"/>
                      <a:pt x="432" y="240"/>
                    </a:cubicBezTo>
                    <a:cubicBezTo>
                      <a:pt x="459" y="90"/>
                      <a:pt x="339" y="1"/>
                      <a:pt x="2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1338300" y="1644549"/>
                <a:ext cx="30161" cy="26469"/>
              </a:xfrm>
              <a:custGeom>
                <a:avLst/>
                <a:gdLst/>
                <a:ahLst/>
                <a:cxnLst/>
                <a:rect l="l" t="t" r="r" b="b"/>
                <a:pathLst>
                  <a:path w="580" h="509" extrusionOk="0">
                    <a:moveTo>
                      <a:pt x="279" y="0"/>
                    </a:moveTo>
                    <a:cubicBezTo>
                      <a:pt x="165" y="0"/>
                      <a:pt x="51" y="64"/>
                      <a:pt x="14" y="206"/>
                    </a:cubicBezTo>
                    <a:cubicBezTo>
                      <a:pt x="1" y="398"/>
                      <a:pt x="150" y="508"/>
                      <a:pt x="298" y="508"/>
                    </a:cubicBezTo>
                    <a:cubicBezTo>
                      <a:pt x="410" y="508"/>
                      <a:pt x="522" y="444"/>
                      <a:pt x="559" y="303"/>
                    </a:cubicBezTo>
                    <a:cubicBezTo>
                      <a:pt x="579" y="110"/>
                      <a:pt x="429" y="0"/>
                      <a:pt x="2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1294567" y="1741584"/>
                <a:ext cx="30473" cy="27405"/>
              </a:xfrm>
              <a:custGeom>
                <a:avLst/>
                <a:gdLst/>
                <a:ahLst/>
                <a:cxnLst/>
                <a:rect l="l" t="t" r="r" b="b"/>
                <a:pathLst>
                  <a:path w="586" h="527" extrusionOk="0">
                    <a:moveTo>
                      <a:pt x="282" y="0"/>
                    </a:moveTo>
                    <a:cubicBezTo>
                      <a:pt x="166" y="0"/>
                      <a:pt x="52" y="67"/>
                      <a:pt x="21" y="215"/>
                    </a:cubicBezTo>
                    <a:cubicBezTo>
                      <a:pt x="0" y="413"/>
                      <a:pt x="153" y="526"/>
                      <a:pt x="303" y="526"/>
                    </a:cubicBezTo>
                    <a:cubicBezTo>
                      <a:pt x="419" y="526"/>
                      <a:pt x="533" y="459"/>
                      <a:pt x="565" y="312"/>
                    </a:cubicBezTo>
                    <a:cubicBezTo>
                      <a:pt x="585" y="113"/>
                      <a:pt x="432"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1122077" y="1649801"/>
                <a:ext cx="33802" cy="29329"/>
              </a:xfrm>
              <a:custGeom>
                <a:avLst/>
                <a:gdLst/>
                <a:ahLst/>
                <a:cxnLst/>
                <a:rect l="l" t="t" r="r" b="b"/>
                <a:pathLst>
                  <a:path w="650" h="564" extrusionOk="0">
                    <a:moveTo>
                      <a:pt x="315" y="0"/>
                    </a:moveTo>
                    <a:cubicBezTo>
                      <a:pt x="187" y="0"/>
                      <a:pt x="62" y="74"/>
                      <a:pt x="35" y="238"/>
                    </a:cubicBezTo>
                    <a:cubicBezTo>
                      <a:pt x="1" y="443"/>
                      <a:pt x="172" y="563"/>
                      <a:pt x="338" y="563"/>
                    </a:cubicBezTo>
                    <a:cubicBezTo>
                      <a:pt x="465" y="563"/>
                      <a:pt x="589" y="492"/>
                      <a:pt x="616" y="335"/>
                    </a:cubicBezTo>
                    <a:cubicBezTo>
                      <a:pt x="650" y="123"/>
                      <a:pt x="480"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1102056" y="1717923"/>
                <a:ext cx="28341" cy="25013"/>
              </a:xfrm>
              <a:custGeom>
                <a:avLst/>
                <a:gdLst/>
                <a:ahLst/>
                <a:cxnLst/>
                <a:rect l="l" t="t" r="r" b="b"/>
                <a:pathLst>
                  <a:path w="545" h="481" extrusionOk="0">
                    <a:moveTo>
                      <a:pt x="266" y="0"/>
                    </a:moveTo>
                    <a:cubicBezTo>
                      <a:pt x="159" y="0"/>
                      <a:pt x="52" y="62"/>
                      <a:pt x="21" y="198"/>
                    </a:cubicBezTo>
                    <a:cubicBezTo>
                      <a:pt x="0" y="376"/>
                      <a:pt x="143" y="480"/>
                      <a:pt x="281" y="480"/>
                    </a:cubicBezTo>
                    <a:cubicBezTo>
                      <a:pt x="387" y="480"/>
                      <a:pt x="491" y="419"/>
                      <a:pt x="517" y="283"/>
                    </a:cubicBezTo>
                    <a:cubicBezTo>
                      <a:pt x="544" y="105"/>
                      <a:pt x="405"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1176731" y="1742000"/>
                <a:ext cx="48570" cy="34998"/>
              </a:xfrm>
              <a:custGeom>
                <a:avLst/>
                <a:gdLst/>
                <a:ahLst/>
                <a:cxnLst/>
                <a:rect l="l" t="t" r="r" b="b"/>
                <a:pathLst>
                  <a:path w="934" h="673" extrusionOk="0">
                    <a:moveTo>
                      <a:pt x="589" y="1"/>
                    </a:moveTo>
                    <a:cubicBezTo>
                      <a:pt x="335" y="1"/>
                      <a:pt x="0" y="340"/>
                      <a:pt x="242" y="545"/>
                    </a:cubicBezTo>
                    <a:lnTo>
                      <a:pt x="291" y="594"/>
                    </a:lnTo>
                    <a:cubicBezTo>
                      <a:pt x="349" y="649"/>
                      <a:pt x="418" y="673"/>
                      <a:pt x="488" y="673"/>
                    </a:cubicBezTo>
                    <a:cubicBezTo>
                      <a:pt x="709" y="673"/>
                      <a:pt x="933" y="436"/>
                      <a:pt x="823" y="207"/>
                    </a:cubicBezTo>
                    <a:cubicBezTo>
                      <a:pt x="811" y="195"/>
                      <a:pt x="811" y="170"/>
                      <a:pt x="799" y="146"/>
                    </a:cubicBezTo>
                    <a:cubicBezTo>
                      <a:pt x="758" y="43"/>
                      <a:pt x="679" y="1"/>
                      <a:pt x="5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1001693" y="1706431"/>
                <a:ext cx="24545" cy="21581"/>
              </a:xfrm>
              <a:custGeom>
                <a:avLst/>
                <a:gdLst/>
                <a:ahLst/>
                <a:cxnLst/>
                <a:rect l="l" t="t" r="r" b="b"/>
                <a:pathLst>
                  <a:path w="472" h="415" extrusionOk="0">
                    <a:moveTo>
                      <a:pt x="233" y="0"/>
                    </a:moveTo>
                    <a:cubicBezTo>
                      <a:pt x="140" y="0"/>
                      <a:pt x="49" y="55"/>
                      <a:pt x="28" y="177"/>
                    </a:cubicBezTo>
                    <a:cubicBezTo>
                      <a:pt x="0" y="326"/>
                      <a:pt x="118" y="414"/>
                      <a:pt x="236" y="414"/>
                    </a:cubicBezTo>
                    <a:cubicBezTo>
                      <a:pt x="330" y="414"/>
                      <a:pt x="424" y="360"/>
                      <a:pt x="451" y="238"/>
                    </a:cubicBezTo>
                    <a:cubicBezTo>
                      <a:pt x="471" y="89"/>
                      <a:pt x="351" y="0"/>
                      <a:pt x="2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838043" y="1616104"/>
                <a:ext cx="38898" cy="34114"/>
              </a:xfrm>
              <a:custGeom>
                <a:avLst/>
                <a:gdLst/>
                <a:ahLst/>
                <a:cxnLst/>
                <a:rect l="l" t="t" r="r" b="b"/>
                <a:pathLst>
                  <a:path w="748" h="656" extrusionOk="0">
                    <a:moveTo>
                      <a:pt x="365" y="1"/>
                    </a:moveTo>
                    <a:cubicBezTo>
                      <a:pt x="218" y="1"/>
                      <a:pt x="73" y="84"/>
                      <a:pt x="41" y="269"/>
                    </a:cubicBezTo>
                    <a:cubicBezTo>
                      <a:pt x="1" y="513"/>
                      <a:pt x="193" y="655"/>
                      <a:pt x="382" y="655"/>
                    </a:cubicBezTo>
                    <a:cubicBezTo>
                      <a:pt x="529" y="655"/>
                      <a:pt x="675" y="569"/>
                      <a:pt x="707" y="378"/>
                    </a:cubicBezTo>
                    <a:cubicBezTo>
                      <a:pt x="748" y="139"/>
                      <a:pt x="554"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735495" y="1541065"/>
                <a:ext cx="37338" cy="32710"/>
              </a:xfrm>
              <a:custGeom>
                <a:avLst/>
                <a:gdLst/>
                <a:ahLst/>
                <a:cxnLst/>
                <a:rect l="l" t="t" r="r" b="b"/>
                <a:pathLst>
                  <a:path w="718" h="629" extrusionOk="0">
                    <a:moveTo>
                      <a:pt x="350" y="1"/>
                    </a:moveTo>
                    <a:cubicBezTo>
                      <a:pt x="210" y="1"/>
                      <a:pt x="73" y="81"/>
                      <a:pt x="42" y="260"/>
                    </a:cubicBezTo>
                    <a:cubicBezTo>
                      <a:pt x="1" y="493"/>
                      <a:pt x="188" y="629"/>
                      <a:pt x="371" y="629"/>
                    </a:cubicBezTo>
                    <a:cubicBezTo>
                      <a:pt x="512" y="629"/>
                      <a:pt x="651" y="548"/>
                      <a:pt x="683" y="369"/>
                    </a:cubicBezTo>
                    <a:cubicBezTo>
                      <a:pt x="717" y="137"/>
                      <a:pt x="531" y="1"/>
                      <a:pt x="3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802370" y="1481419"/>
                <a:ext cx="19085" cy="17109"/>
              </a:xfrm>
              <a:custGeom>
                <a:avLst/>
                <a:gdLst/>
                <a:ahLst/>
                <a:cxnLst/>
                <a:rect l="l" t="t" r="r" b="b"/>
                <a:pathLst>
                  <a:path w="367" h="329" extrusionOk="0">
                    <a:moveTo>
                      <a:pt x="172" y="1"/>
                    </a:moveTo>
                    <a:cubicBezTo>
                      <a:pt x="99" y="1"/>
                      <a:pt x="29" y="43"/>
                      <a:pt x="14" y="137"/>
                    </a:cubicBezTo>
                    <a:cubicBezTo>
                      <a:pt x="0" y="260"/>
                      <a:pt x="94" y="329"/>
                      <a:pt x="187" y="329"/>
                    </a:cubicBezTo>
                    <a:cubicBezTo>
                      <a:pt x="260" y="329"/>
                      <a:pt x="331" y="287"/>
                      <a:pt x="352" y="198"/>
                    </a:cubicBezTo>
                    <a:cubicBezTo>
                      <a:pt x="366" y="74"/>
                      <a:pt x="267"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678085" y="1290417"/>
                <a:ext cx="27977" cy="24961"/>
              </a:xfrm>
              <a:custGeom>
                <a:avLst/>
                <a:gdLst/>
                <a:ahLst/>
                <a:cxnLst/>
                <a:rect l="l" t="t" r="r" b="b"/>
                <a:pathLst>
                  <a:path w="538" h="480" extrusionOk="0">
                    <a:moveTo>
                      <a:pt x="259" y="1"/>
                    </a:moveTo>
                    <a:cubicBezTo>
                      <a:pt x="152" y="1"/>
                      <a:pt x="47" y="61"/>
                      <a:pt x="21" y="193"/>
                    </a:cubicBezTo>
                    <a:cubicBezTo>
                      <a:pt x="0" y="376"/>
                      <a:pt x="136" y="480"/>
                      <a:pt x="272" y="480"/>
                    </a:cubicBezTo>
                    <a:cubicBezTo>
                      <a:pt x="378" y="480"/>
                      <a:pt x="485" y="416"/>
                      <a:pt x="517" y="278"/>
                    </a:cubicBezTo>
                    <a:cubicBezTo>
                      <a:pt x="537" y="101"/>
                      <a:pt x="397" y="1"/>
                      <a:pt x="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610431" y="1283449"/>
                <a:ext cx="26781" cy="23973"/>
              </a:xfrm>
              <a:custGeom>
                <a:avLst/>
                <a:gdLst/>
                <a:ahLst/>
                <a:cxnLst/>
                <a:rect l="l" t="t" r="r" b="b"/>
                <a:pathLst>
                  <a:path w="515" h="461" extrusionOk="0">
                    <a:moveTo>
                      <a:pt x="252" y="0"/>
                    </a:moveTo>
                    <a:cubicBezTo>
                      <a:pt x="150" y="0"/>
                      <a:pt x="49" y="61"/>
                      <a:pt x="27" y="194"/>
                    </a:cubicBezTo>
                    <a:cubicBezTo>
                      <a:pt x="0" y="363"/>
                      <a:pt x="128" y="461"/>
                      <a:pt x="257" y="461"/>
                    </a:cubicBezTo>
                    <a:cubicBezTo>
                      <a:pt x="358" y="461"/>
                      <a:pt x="460" y="400"/>
                      <a:pt x="487" y="267"/>
                    </a:cubicBezTo>
                    <a:cubicBezTo>
                      <a:pt x="514" y="98"/>
                      <a:pt x="382" y="0"/>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668569" y="1386828"/>
                <a:ext cx="36662" cy="31930"/>
              </a:xfrm>
              <a:custGeom>
                <a:avLst/>
                <a:gdLst/>
                <a:ahLst/>
                <a:cxnLst/>
                <a:rect l="l" t="t" r="r" b="b"/>
                <a:pathLst>
                  <a:path w="705" h="614" extrusionOk="0">
                    <a:moveTo>
                      <a:pt x="340" y="0"/>
                    </a:moveTo>
                    <a:cubicBezTo>
                      <a:pt x="202" y="0"/>
                      <a:pt x="66" y="78"/>
                      <a:pt x="34" y="251"/>
                    </a:cubicBezTo>
                    <a:cubicBezTo>
                      <a:pt x="0" y="482"/>
                      <a:pt x="185" y="614"/>
                      <a:pt x="363" y="614"/>
                    </a:cubicBezTo>
                    <a:cubicBezTo>
                      <a:pt x="502" y="614"/>
                      <a:pt x="637" y="534"/>
                      <a:pt x="663" y="359"/>
                    </a:cubicBezTo>
                    <a:cubicBezTo>
                      <a:pt x="705" y="133"/>
                      <a:pt x="520" y="0"/>
                      <a:pt x="3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711055" y="1093019"/>
                <a:ext cx="21425" cy="19241"/>
              </a:xfrm>
              <a:custGeom>
                <a:avLst/>
                <a:gdLst/>
                <a:ahLst/>
                <a:cxnLst/>
                <a:rect l="l" t="t" r="r" b="b"/>
                <a:pathLst>
                  <a:path w="412" h="370" extrusionOk="0">
                    <a:moveTo>
                      <a:pt x="203" y="1"/>
                    </a:moveTo>
                    <a:cubicBezTo>
                      <a:pt x="122" y="1"/>
                      <a:pt x="44" y="49"/>
                      <a:pt x="28" y="155"/>
                    </a:cubicBezTo>
                    <a:cubicBezTo>
                      <a:pt x="1" y="290"/>
                      <a:pt x="103" y="369"/>
                      <a:pt x="207" y="369"/>
                    </a:cubicBezTo>
                    <a:cubicBezTo>
                      <a:pt x="288" y="369"/>
                      <a:pt x="370" y="321"/>
                      <a:pt x="391" y="215"/>
                    </a:cubicBezTo>
                    <a:cubicBezTo>
                      <a:pt x="411" y="79"/>
                      <a:pt x="306"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609703" y="1039717"/>
                <a:ext cx="37286" cy="32710"/>
              </a:xfrm>
              <a:custGeom>
                <a:avLst/>
                <a:gdLst/>
                <a:ahLst/>
                <a:cxnLst/>
                <a:rect l="l" t="t" r="r" b="b"/>
                <a:pathLst>
                  <a:path w="717" h="629" extrusionOk="0">
                    <a:moveTo>
                      <a:pt x="349" y="1"/>
                    </a:moveTo>
                    <a:cubicBezTo>
                      <a:pt x="210" y="1"/>
                      <a:pt x="73" y="81"/>
                      <a:pt x="41" y="260"/>
                    </a:cubicBezTo>
                    <a:cubicBezTo>
                      <a:pt x="0" y="493"/>
                      <a:pt x="187" y="628"/>
                      <a:pt x="371" y="628"/>
                    </a:cubicBezTo>
                    <a:cubicBezTo>
                      <a:pt x="512" y="628"/>
                      <a:pt x="651" y="548"/>
                      <a:pt x="682" y="369"/>
                    </a:cubicBezTo>
                    <a:cubicBezTo>
                      <a:pt x="717" y="137"/>
                      <a:pt x="531" y="1"/>
                      <a:pt x="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692490" y="1011168"/>
                <a:ext cx="37234" cy="32398"/>
              </a:xfrm>
              <a:custGeom>
                <a:avLst/>
                <a:gdLst/>
                <a:ahLst/>
                <a:cxnLst/>
                <a:rect l="l" t="t" r="r" b="b"/>
                <a:pathLst>
                  <a:path w="716" h="623" extrusionOk="0">
                    <a:moveTo>
                      <a:pt x="353" y="1"/>
                    </a:moveTo>
                    <a:cubicBezTo>
                      <a:pt x="209" y="1"/>
                      <a:pt x="66" y="83"/>
                      <a:pt x="34" y="265"/>
                    </a:cubicBezTo>
                    <a:cubicBezTo>
                      <a:pt x="0" y="489"/>
                      <a:pt x="184" y="622"/>
                      <a:pt x="365" y="622"/>
                    </a:cubicBezTo>
                    <a:cubicBezTo>
                      <a:pt x="505" y="622"/>
                      <a:pt x="643" y="542"/>
                      <a:pt x="675" y="362"/>
                    </a:cubicBezTo>
                    <a:cubicBezTo>
                      <a:pt x="716" y="132"/>
                      <a:pt x="534" y="1"/>
                      <a:pt x="3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627124" y="935402"/>
                <a:ext cx="31826" cy="28289"/>
              </a:xfrm>
              <a:custGeom>
                <a:avLst/>
                <a:gdLst/>
                <a:ahLst/>
                <a:cxnLst/>
                <a:rect l="l" t="t" r="r" b="b"/>
                <a:pathLst>
                  <a:path w="612" h="544" extrusionOk="0">
                    <a:moveTo>
                      <a:pt x="296" y="0"/>
                    </a:moveTo>
                    <a:cubicBezTo>
                      <a:pt x="171" y="0"/>
                      <a:pt x="48" y="73"/>
                      <a:pt x="21" y="234"/>
                    </a:cubicBezTo>
                    <a:cubicBezTo>
                      <a:pt x="1" y="430"/>
                      <a:pt x="151" y="543"/>
                      <a:pt x="302" y="543"/>
                    </a:cubicBezTo>
                    <a:cubicBezTo>
                      <a:pt x="421" y="543"/>
                      <a:pt x="540" y="473"/>
                      <a:pt x="577" y="319"/>
                    </a:cubicBezTo>
                    <a:cubicBezTo>
                      <a:pt x="611" y="116"/>
                      <a:pt x="453" y="0"/>
                      <a:pt x="2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1281983" y="732907"/>
                <a:ext cx="16277" cy="14925"/>
              </a:xfrm>
              <a:custGeom>
                <a:avLst/>
                <a:gdLst/>
                <a:ahLst/>
                <a:cxnLst/>
                <a:rect l="l" t="t" r="r" b="b"/>
                <a:pathLst>
                  <a:path w="313" h="287" extrusionOk="0">
                    <a:moveTo>
                      <a:pt x="152" y="1"/>
                    </a:moveTo>
                    <a:cubicBezTo>
                      <a:pt x="91" y="1"/>
                      <a:pt x="31" y="39"/>
                      <a:pt x="21" y="124"/>
                    </a:cubicBezTo>
                    <a:cubicBezTo>
                      <a:pt x="0" y="227"/>
                      <a:pt x="80" y="287"/>
                      <a:pt x="160" y="287"/>
                    </a:cubicBezTo>
                    <a:cubicBezTo>
                      <a:pt x="222" y="287"/>
                      <a:pt x="283" y="251"/>
                      <a:pt x="299" y="172"/>
                    </a:cubicBezTo>
                    <a:cubicBezTo>
                      <a:pt x="312" y="64"/>
                      <a:pt x="231" y="1"/>
                      <a:pt x="1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1372570" y="843463"/>
                <a:ext cx="21945" cy="19657"/>
              </a:xfrm>
              <a:custGeom>
                <a:avLst/>
                <a:gdLst/>
                <a:ahLst/>
                <a:cxnLst/>
                <a:rect l="l" t="t" r="r" b="b"/>
                <a:pathLst>
                  <a:path w="422" h="378" extrusionOk="0">
                    <a:moveTo>
                      <a:pt x="208" y="0"/>
                    </a:moveTo>
                    <a:cubicBezTo>
                      <a:pt x="125" y="0"/>
                      <a:pt x="42" y="51"/>
                      <a:pt x="21" y="163"/>
                    </a:cubicBezTo>
                    <a:cubicBezTo>
                      <a:pt x="0" y="299"/>
                      <a:pt x="106" y="378"/>
                      <a:pt x="213" y="378"/>
                    </a:cubicBezTo>
                    <a:cubicBezTo>
                      <a:pt x="296" y="378"/>
                      <a:pt x="381" y="330"/>
                      <a:pt x="408" y="224"/>
                    </a:cubicBezTo>
                    <a:cubicBezTo>
                      <a:pt x="421" y="82"/>
                      <a:pt x="314" y="0"/>
                      <a:pt x="2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1401119" y="910285"/>
                <a:ext cx="26157" cy="25741"/>
              </a:xfrm>
              <a:custGeom>
                <a:avLst/>
                <a:gdLst/>
                <a:ahLst/>
                <a:cxnLst/>
                <a:rect l="l" t="t" r="r" b="b"/>
                <a:pathLst>
                  <a:path w="503" h="495" extrusionOk="0">
                    <a:moveTo>
                      <a:pt x="251" y="1"/>
                    </a:moveTo>
                    <a:cubicBezTo>
                      <a:pt x="155" y="1"/>
                      <a:pt x="61" y="59"/>
                      <a:pt x="40" y="185"/>
                    </a:cubicBezTo>
                    <a:lnTo>
                      <a:pt x="28" y="221"/>
                    </a:lnTo>
                    <a:cubicBezTo>
                      <a:pt x="0" y="393"/>
                      <a:pt x="133" y="495"/>
                      <a:pt x="262" y="495"/>
                    </a:cubicBezTo>
                    <a:cubicBezTo>
                      <a:pt x="360" y="495"/>
                      <a:pt x="455" y="436"/>
                      <a:pt x="476" y="306"/>
                    </a:cubicBezTo>
                    <a:lnTo>
                      <a:pt x="476" y="269"/>
                    </a:lnTo>
                    <a:cubicBezTo>
                      <a:pt x="503" y="98"/>
                      <a:pt x="376"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1427068" y="983555"/>
                <a:ext cx="676" cy="1248"/>
              </a:xfrm>
              <a:custGeom>
                <a:avLst/>
                <a:gdLst/>
                <a:ahLst/>
                <a:cxnLst/>
                <a:rect l="l" t="t" r="r" b="b"/>
                <a:pathLst>
                  <a:path w="13" h="24" extrusionOk="0">
                    <a:moveTo>
                      <a:pt x="7" y="1"/>
                    </a:moveTo>
                    <a:cubicBezTo>
                      <a:pt x="4" y="1"/>
                      <a:pt x="1" y="4"/>
                      <a:pt x="1" y="10"/>
                    </a:cubicBezTo>
                    <a:cubicBezTo>
                      <a:pt x="1" y="17"/>
                      <a:pt x="5" y="24"/>
                      <a:pt x="8" y="24"/>
                    </a:cubicBezTo>
                    <a:cubicBezTo>
                      <a:pt x="11" y="24"/>
                      <a:pt x="13" y="20"/>
                      <a:pt x="13" y="10"/>
                    </a:cubicBezTo>
                    <a:cubicBezTo>
                      <a:pt x="13" y="4"/>
                      <a:pt x="10" y="1"/>
                      <a:pt x="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1415991" y="1063170"/>
                <a:ext cx="23505" cy="21061"/>
              </a:xfrm>
              <a:custGeom>
                <a:avLst/>
                <a:gdLst/>
                <a:ahLst/>
                <a:cxnLst/>
                <a:rect l="l" t="t" r="r" b="b"/>
                <a:pathLst>
                  <a:path w="452" h="405" extrusionOk="0">
                    <a:moveTo>
                      <a:pt x="228" y="0"/>
                    </a:moveTo>
                    <a:cubicBezTo>
                      <a:pt x="138" y="0"/>
                      <a:pt x="47" y="54"/>
                      <a:pt x="20" y="172"/>
                    </a:cubicBezTo>
                    <a:cubicBezTo>
                      <a:pt x="0" y="320"/>
                      <a:pt x="115" y="405"/>
                      <a:pt x="228" y="405"/>
                    </a:cubicBezTo>
                    <a:cubicBezTo>
                      <a:pt x="319" y="405"/>
                      <a:pt x="410" y="351"/>
                      <a:pt x="432" y="233"/>
                    </a:cubicBezTo>
                    <a:cubicBezTo>
                      <a:pt x="452" y="85"/>
                      <a:pt x="341" y="0"/>
                      <a:pt x="2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1397063" y="1120996"/>
                <a:ext cx="26365" cy="23037"/>
              </a:xfrm>
              <a:custGeom>
                <a:avLst/>
                <a:gdLst/>
                <a:ahLst/>
                <a:cxnLst/>
                <a:rect l="l" t="t" r="r" b="b"/>
                <a:pathLst>
                  <a:path w="507" h="443" extrusionOk="0">
                    <a:moveTo>
                      <a:pt x="252" y="0"/>
                    </a:moveTo>
                    <a:cubicBezTo>
                      <a:pt x="152" y="0"/>
                      <a:pt x="53" y="58"/>
                      <a:pt x="21" y="185"/>
                    </a:cubicBezTo>
                    <a:cubicBezTo>
                      <a:pt x="1" y="348"/>
                      <a:pt x="129" y="443"/>
                      <a:pt x="259" y="443"/>
                    </a:cubicBezTo>
                    <a:cubicBezTo>
                      <a:pt x="360" y="443"/>
                      <a:pt x="461" y="385"/>
                      <a:pt x="493" y="258"/>
                    </a:cubicBezTo>
                    <a:cubicBezTo>
                      <a:pt x="507" y="95"/>
                      <a:pt x="379" y="0"/>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1348649" y="1174609"/>
                <a:ext cx="27353" cy="23973"/>
              </a:xfrm>
              <a:custGeom>
                <a:avLst/>
                <a:gdLst/>
                <a:ahLst/>
                <a:cxnLst/>
                <a:rect l="l" t="t" r="r" b="b"/>
                <a:pathLst>
                  <a:path w="526" h="461" extrusionOk="0">
                    <a:moveTo>
                      <a:pt x="262" y="1"/>
                    </a:moveTo>
                    <a:cubicBezTo>
                      <a:pt x="158" y="1"/>
                      <a:pt x="53" y="61"/>
                      <a:pt x="21" y="194"/>
                    </a:cubicBezTo>
                    <a:cubicBezTo>
                      <a:pt x="1" y="364"/>
                      <a:pt x="135" y="461"/>
                      <a:pt x="269" y="461"/>
                    </a:cubicBezTo>
                    <a:cubicBezTo>
                      <a:pt x="374" y="461"/>
                      <a:pt x="478" y="400"/>
                      <a:pt x="505" y="267"/>
                    </a:cubicBezTo>
                    <a:cubicBezTo>
                      <a:pt x="525" y="98"/>
                      <a:pt x="394"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1282243" y="1261348"/>
                <a:ext cx="23661" cy="21425"/>
              </a:xfrm>
              <a:custGeom>
                <a:avLst/>
                <a:gdLst/>
                <a:ahLst/>
                <a:cxnLst/>
                <a:rect l="l" t="t" r="r" b="b"/>
                <a:pathLst>
                  <a:path w="455" h="412" extrusionOk="0">
                    <a:moveTo>
                      <a:pt x="222" y="1"/>
                    </a:moveTo>
                    <a:cubicBezTo>
                      <a:pt x="132" y="1"/>
                      <a:pt x="44" y="55"/>
                      <a:pt x="28" y="172"/>
                    </a:cubicBezTo>
                    <a:cubicBezTo>
                      <a:pt x="0" y="322"/>
                      <a:pt x="117" y="411"/>
                      <a:pt x="232" y="411"/>
                    </a:cubicBezTo>
                    <a:cubicBezTo>
                      <a:pt x="319" y="411"/>
                      <a:pt x="406" y="359"/>
                      <a:pt x="427" y="244"/>
                    </a:cubicBezTo>
                    <a:cubicBezTo>
                      <a:pt x="454" y="88"/>
                      <a:pt x="337" y="1"/>
                      <a:pt x="2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137464" y="865667"/>
                <a:ext cx="26365" cy="23557"/>
              </a:xfrm>
              <a:custGeom>
                <a:avLst/>
                <a:gdLst/>
                <a:ahLst/>
                <a:cxnLst/>
                <a:rect l="l" t="t" r="r" b="b"/>
                <a:pathLst>
                  <a:path w="507" h="453" extrusionOk="0">
                    <a:moveTo>
                      <a:pt x="244" y="0"/>
                    </a:moveTo>
                    <a:cubicBezTo>
                      <a:pt x="145" y="0"/>
                      <a:pt x="48" y="58"/>
                      <a:pt x="21" y="184"/>
                    </a:cubicBezTo>
                    <a:cubicBezTo>
                      <a:pt x="1" y="355"/>
                      <a:pt x="131" y="452"/>
                      <a:pt x="261" y="452"/>
                    </a:cubicBezTo>
                    <a:cubicBezTo>
                      <a:pt x="361" y="452"/>
                      <a:pt x="461" y="395"/>
                      <a:pt x="493" y="269"/>
                    </a:cubicBezTo>
                    <a:cubicBezTo>
                      <a:pt x="507" y="98"/>
                      <a:pt x="373" y="0"/>
                      <a:pt x="2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043133" y="1052769"/>
                <a:ext cx="21009" cy="19189"/>
              </a:xfrm>
              <a:custGeom>
                <a:avLst/>
                <a:gdLst/>
                <a:ahLst/>
                <a:cxnLst/>
                <a:rect l="l" t="t" r="r" b="b"/>
                <a:pathLst>
                  <a:path w="404" h="369" extrusionOk="0">
                    <a:moveTo>
                      <a:pt x="196" y="0"/>
                    </a:moveTo>
                    <a:cubicBezTo>
                      <a:pt x="115" y="0"/>
                      <a:pt x="37" y="48"/>
                      <a:pt x="21" y="154"/>
                    </a:cubicBezTo>
                    <a:cubicBezTo>
                      <a:pt x="0" y="290"/>
                      <a:pt x="106" y="369"/>
                      <a:pt x="209" y="369"/>
                    </a:cubicBezTo>
                    <a:cubicBezTo>
                      <a:pt x="289" y="369"/>
                      <a:pt x="368" y="321"/>
                      <a:pt x="384" y="215"/>
                    </a:cubicBezTo>
                    <a:cubicBezTo>
                      <a:pt x="404" y="79"/>
                      <a:pt x="298"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060450" y="1272321"/>
                <a:ext cx="21633" cy="19189"/>
              </a:xfrm>
              <a:custGeom>
                <a:avLst/>
                <a:gdLst/>
                <a:ahLst/>
                <a:cxnLst/>
                <a:rect l="l" t="t" r="r" b="b"/>
                <a:pathLst>
                  <a:path w="416" h="369" extrusionOk="0">
                    <a:moveTo>
                      <a:pt x="200" y="0"/>
                    </a:moveTo>
                    <a:cubicBezTo>
                      <a:pt x="117" y="0"/>
                      <a:pt x="36" y="48"/>
                      <a:pt x="14" y="154"/>
                    </a:cubicBezTo>
                    <a:cubicBezTo>
                      <a:pt x="1" y="290"/>
                      <a:pt x="105" y="369"/>
                      <a:pt x="211" y="369"/>
                    </a:cubicBezTo>
                    <a:cubicBezTo>
                      <a:pt x="293" y="369"/>
                      <a:pt x="375" y="321"/>
                      <a:pt x="401" y="215"/>
                    </a:cubicBezTo>
                    <a:cubicBezTo>
                      <a:pt x="415" y="79"/>
                      <a:pt x="307" y="0"/>
                      <a:pt x="2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1941626" y="1384020"/>
                <a:ext cx="30317" cy="24285"/>
              </a:xfrm>
              <a:custGeom>
                <a:avLst/>
                <a:gdLst/>
                <a:ahLst/>
                <a:cxnLst/>
                <a:rect l="l" t="t" r="r" b="b"/>
                <a:pathLst>
                  <a:path w="583" h="467" extrusionOk="0">
                    <a:moveTo>
                      <a:pt x="219" y="1"/>
                    </a:moveTo>
                    <a:cubicBezTo>
                      <a:pt x="119" y="1"/>
                      <a:pt x="23" y="71"/>
                      <a:pt x="1" y="184"/>
                    </a:cubicBezTo>
                    <a:cubicBezTo>
                      <a:pt x="1" y="244"/>
                      <a:pt x="1" y="305"/>
                      <a:pt x="25" y="365"/>
                    </a:cubicBezTo>
                    <a:cubicBezTo>
                      <a:pt x="53" y="437"/>
                      <a:pt x="109" y="466"/>
                      <a:pt x="171" y="466"/>
                    </a:cubicBezTo>
                    <a:cubicBezTo>
                      <a:pt x="348" y="466"/>
                      <a:pt x="582" y="230"/>
                      <a:pt x="412" y="87"/>
                    </a:cubicBezTo>
                    <a:cubicBezTo>
                      <a:pt x="364" y="50"/>
                      <a:pt x="303" y="26"/>
                      <a:pt x="243" y="2"/>
                    </a:cubicBezTo>
                    <a:cubicBezTo>
                      <a:pt x="235" y="1"/>
                      <a:pt x="227" y="1"/>
                      <a:pt x="2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1865027" y="1475491"/>
                <a:ext cx="32658" cy="28913"/>
              </a:xfrm>
              <a:custGeom>
                <a:avLst/>
                <a:gdLst/>
                <a:ahLst/>
                <a:cxnLst/>
                <a:rect l="l" t="t" r="r" b="b"/>
                <a:pathLst>
                  <a:path w="628" h="556" extrusionOk="0">
                    <a:moveTo>
                      <a:pt x="281" y="0"/>
                    </a:moveTo>
                    <a:cubicBezTo>
                      <a:pt x="131" y="0"/>
                      <a:pt x="0" y="145"/>
                      <a:pt x="47" y="312"/>
                    </a:cubicBezTo>
                    <a:cubicBezTo>
                      <a:pt x="64" y="458"/>
                      <a:pt x="186" y="556"/>
                      <a:pt x="315" y="556"/>
                    </a:cubicBezTo>
                    <a:cubicBezTo>
                      <a:pt x="368" y="556"/>
                      <a:pt x="421" y="540"/>
                      <a:pt x="470" y="505"/>
                    </a:cubicBezTo>
                    <a:cubicBezTo>
                      <a:pt x="627" y="384"/>
                      <a:pt x="603" y="130"/>
                      <a:pt x="422" y="46"/>
                    </a:cubicBezTo>
                    <a:cubicBezTo>
                      <a:pt x="376" y="14"/>
                      <a:pt x="32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1749791" y="1680794"/>
                <a:ext cx="45606" cy="32554"/>
              </a:xfrm>
              <a:custGeom>
                <a:avLst/>
                <a:gdLst/>
                <a:ahLst/>
                <a:cxnLst/>
                <a:rect l="l" t="t" r="r" b="b"/>
                <a:pathLst>
                  <a:path w="877" h="626" extrusionOk="0">
                    <a:moveTo>
                      <a:pt x="431" y="0"/>
                    </a:moveTo>
                    <a:cubicBezTo>
                      <a:pt x="365" y="0"/>
                      <a:pt x="297" y="14"/>
                      <a:pt x="242" y="41"/>
                    </a:cubicBezTo>
                    <a:cubicBezTo>
                      <a:pt x="37" y="114"/>
                      <a:pt x="0" y="368"/>
                      <a:pt x="158" y="513"/>
                    </a:cubicBezTo>
                    <a:cubicBezTo>
                      <a:pt x="218" y="573"/>
                      <a:pt x="303" y="610"/>
                      <a:pt x="400" y="622"/>
                    </a:cubicBezTo>
                    <a:cubicBezTo>
                      <a:pt x="419" y="625"/>
                      <a:pt x="437" y="626"/>
                      <a:pt x="454" y="626"/>
                    </a:cubicBezTo>
                    <a:cubicBezTo>
                      <a:pt x="807" y="626"/>
                      <a:pt x="877" y="74"/>
                      <a:pt x="496" y="17"/>
                    </a:cubicBezTo>
                    <a:lnTo>
                      <a:pt x="496" y="5"/>
                    </a:lnTo>
                    <a:cubicBezTo>
                      <a:pt x="475" y="2"/>
                      <a:pt x="453" y="0"/>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1618174" y="1636801"/>
                <a:ext cx="33542" cy="27561"/>
              </a:xfrm>
              <a:custGeom>
                <a:avLst/>
                <a:gdLst/>
                <a:ahLst/>
                <a:cxnLst/>
                <a:rect l="l" t="t" r="r" b="b"/>
                <a:pathLst>
                  <a:path w="645" h="530" extrusionOk="0">
                    <a:moveTo>
                      <a:pt x="285" y="0"/>
                    </a:moveTo>
                    <a:cubicBezTo>
                      <a:pt x="158" y="0"/>
                      <a:pt x="49" y="92"/>
                      <a:pt x="27" y="222"/>
                    </a:cubicBezTo>
                    <a:cubicBezTo>
                      <a:pt x="0" y="392"/>
                      <a:pt x="140" y="530"/>
                      <a:pt x="293" y="530"/>
                    </a:cubicBezTo>
                    <a:cubicBezTo>
                      <a:pt x="346" y="530"/>
                      <a:pt x="401" y="513"/>
                      <a:pt x="451" y="476"/>
                    </a:cubicBezTo>
                    <a:cubicBezTo>
                      <a:pt x="644" y="343"/>
                      <a:pt x="572" y="28"/>
                      <a:pt x="330" y="4"/>
                    </a:cubicBezTo>
                    <a:cubicBezTo>
                      <a:pt x="315" y="1"/>
                      <a:pt x="300" y="0"/>
                      <a:pt x="2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1489574" y="1761501"/>
                <a:ext cx="22569" cy="20437"/>
              </a:xfrm>
              <a:custGeom>
                <a:avLst/>
                <a:gdLst/>
                <a:ahLst/>
                <a:cxnLst/>
                <a:rect l="l" t="t" r="r" b="b"/>
                <a:pathLst>
                  <a:path w="434" h="393" extrusionOk="0">
                    <a:moveTo>
                      <a:pt x="206" y="0"/>
                    </a:moveTo>
                    <a:cubicBezTo>
                      <a:pt x="123" y="0"/>
                      <a:pt x="41" y="49"/>
                      <a:pt x="21" y="158"/>
                    </a:cubicBezTo>
                    <a:cubicBezTo>
                      <a:pt x="0" y="308"/>
                      <a:pt x="110" y="393"/>
                      <a:pt x="221" y="393"/>
                    </a:cubicBezTo>
                    <a:cubicBezTo>
                      <a:pt x="307" y="393"/>
                      <a:pt x="393" y="342"/>
                      <a:pt x="420" y="231"/>
                    </a:cubicBezTo>
                    <a:cubicBezTo>
                      <a:pt x="434" y="86"/>
                      <a:pt x="318" y="0"/>
                      <a:pt x="2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1161962" y="1700867"/>
                <a:ext cx="30525" cy="21789"/>
              </a:xfrm>
              <a:custGeom>
                <a:avLst/>
                <a:gdLst/>
                <a:ahLst/>
                <a:cxnLst/>
                <a:rect l="l" t="t" r="r" b="b"/>
                <a:pathLst>
                  <a:path w="587" h="419" extrusionOk="0">
                    <a:moveTo>
                      <a:pt x="182" y="1"/>
                    </a:moveTo>
                    <a:cubicBezTo>
                      <a:pt x="54" y="1"/>
                      <a:pt x="1" y="150"/>
                      <a:pt x="67" y="260"/>
                    </a:cubicBezTo>
                    <a:cubicBezTo>
                      <a:pt x="91" y="296"/>
                      <a:pt x="115" y="320"/>
                      <a:pt x="139" y="357"/>
                    </a:cubicBezTo>
                    <a:cubicBezTo>
                      <a:pt x="166" y="400"/>
                      <a:pt x="202" y="418"/>
                      <a:pt x="240" y="418"/>
                    </a:cubicBezTo>
                    <a:cubicBezTo>
                      <a:pt x="393" y="418"/>
                      <a:pt x="587" y="132"/>
                      <a:pt x="393" y="54"/>
                    </a:cubicBezTo>
                    <a:lnTo>
                      <a:pt x="381" y="54"/>
                    </a:lnTo>
                    <a:cubicBezTo>
                      <a:pt x="333" y="30"/>
                      <a:pt x="272" y="18"/>
                      <a:pt x="224" y="6"/>
                    </a:cubicBezTo>
                    <a:cubicBezTo>
                      <a:pt x="209" y="2"/>
                      <a:pt x="195" y="1"/>
                      <a:pt x="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959675" y="1603207"/>
                <a:ext cx="44930" cy="33646"/>
              </a:xfrm>
              <a:custGeom>
                <a:avLst/>
                <a:gdLst/>
                <a:ahLst/>
                <a:cxnLst/>
                <a:rect l="l" t="t" r="r" b="b"/>
                <a:pathLst>
                  <a:path w="864" h="647" extrusionOk="0">
                    <a:moveTo>
                      <a:pt x="311" y="0"/>
                    </a:moveTo>
                    <a:cubicBezTo>
                      <a:pt x="208" y="0"/>
                      <a:pt x="111" y="42"/>
                      <a:pt x="49" y="142"/>
                    </a:cubicBezTo>
                    <a:cubicBezTo>
                      <a:pt x="1" y="215"/>
                      <a:pt x="1" y="311"/>
                      <a:pt x="49" y="396"/>
                    </a:cubicBezTo>
                    <a:cubicBezTo>
                      <a:pt x="73" y="432"/>
                      <a:pt x="110" y="481"/>
                      <a:pt x="158" y="505"/>
                    </a:cubicBezTo>
                    <a:lnTo>
                      <a:pt x="194" y="541"/>
                    </a:lnTo>
                    <a:cubicBezTo>
                      <a:pt x="263" y="616"/>
                      <a:pt x="343" y="647"/>
                      <a:pt x="420" y="647"/>
                    </a:cubicBezTo>
                    <a:cubicBezTo>
                      <a:pt x="655" y="647"/>
                      <a:pt x="864" y="358"/>
                      <a:pt x="654" y="130"/>
                    </a:cubicBezTo>
                    <a:lnTo>
                      <a:pt x="654" y="130"/>
                    </a:lnTo>
                    <a:lnTo>
                      <a:pt x="654" y="142"/>
                    </a:lnTo>
                    <a:cubicBezTo>
                      <a:pt x="563" y="57"/>
                      <a:pt x="433" y="0"/>
                      <a:pt x="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907049" y="1672942"/>
                <a:ext cx="30109" cy="26625"/>
              </a:xfrm>
              <a:custGeom>
                <a:avLst/>
                <a:gdLst/>
                <a:ahLst/>
                <a:cxnLst/>
                <a:rect l="l" t="t" r="r" b="b"/>
                <a:pathLst>
                  <a:path w="579" h="512" extrusionOk="0">
                    <a:moveTo>
                      <a:pt x="286" y="1"/>
                    </a:moveTo>
                    <a:cubicBezTo>
                      <a:pt x="172" y="1"/>
                      <a:pt x="58" y="68"/>
                      <a:pt x="21" y="216"/>
                    </a:cubicBezTo>
                    <a:cubicBezTo>
                      <a:pt x="1" y="405"/>
                      <a:pt x="146" y="512"/>
                      <a:pt x="294" y="512"/>
                    </a:cubicBezTo>
                    <a:cubicBezTo>
                      <a:pt x="410" y="512"/>
                      <a:pt x="528" y="445"/>
                      <a:pt x="565" y="301"/>
                    </a:cubicBezTo>
                    <a:cubicBezTo>
                      <a:pt x="579" y="111"/>
                      <a:pt x="432" y="1"/>
                      <a:pt x="2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855464" y="1567742"/>
                <a:ext cx="29485" cy="25949"/>
              </a:xfrm>
              <a:custGeom>
                <a:avLst/>
                <a:gdLst/>
                <a:ahLst/>
                <a:cxnLst/>
                <a:rect l="l" t="t" r="r" b="b"/>
                <a:pathLst>
                  <a:path w="567" h="499" extrusionOk="0">
                    <a:moveTo>
                      <a:pt x="274" y="0"/>
                    </a:moveTo>
                    <a:cubicBezTo>
                      <a:pt x="163" y="0"/>
                      <a:pt x="53" y="65"/>
                      <a:pt x="21" y="207"/>
                    </a:cubicBezTo>
                    <a:cubicBezTo>
                      <a:pt x="1" y="391"/>
                      <a:pt x="145" y="498"/>
                      <a:pt x="291" y="498"/>
                    </a:cubicBezTo>
                    <a:cubicBezTo>
                      <a:pt x="403" y="498"/>
                      <a:pt x="516" y="434"/>
                      <a:pt x="553" y="292"/>
                    </a:cubicBezTo>
                    <a:cubicBezTo>
                      <a:pt x="567" y="108"/>
                      <a:pt x="419"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672313" y="1466131"/>
                <a:ext cx="33802" cy="29277"/>
              </a:xfrm>
              <a:custGeom>
                <a:avLst/>
                <a:gdLst/>
                <a:ahLst/>
                <a:cxnLst/>
                <a:rect l="l" t="t" r="r" b="b"/>
                <a:pathLst>
                  <a:path w="650" h="563" extrusionOk="0">
                    <a:moveTo>
                      <a:pt x="320" y="0"/>
                    </a:moveTo>
                    <a:cubicBezTo>
                      <a:pt x="193" y="0"/>
                      <a:pt x="67" y="74"/>
                      <a:pt x="35" y="238"/>
                    </a:cubicBezTo>
                    <a:cubicBezTo>
                      <a:pt x="1" y="443"/>
                      <a:pt x="172" y="563"/>
                      <a:pt x="337" y="563"/>
                    </a:cubicBezTo>
                    <a:cubicBezTo>
                      <a:pt x="465" y="563"/>
                      <a:pt x="589" y="492"/>
                      <a:pt x="616" y="334"/>
                    </a:cubicBezTo>
                    <a:cubicBezTo>
                      <a:pt x="650" y="123"/>
                      <a:pt x="484" y="0"/>
                      <a:pt x="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744700" y="1353391"/>
                <a:ext cx="35050" cy="30993"/>
              </a:xfrm>
              <a:custGeom>
                <a:avLst/>
                <a:gdLst/>
                <a:ahLst/>
                <a:cxnLst/>
                <a:rect l="l" t="t" r="r" b="b"/>
                <a:pathLst>
                  <a:path w="674" h="596" extrusionOk="0">
                    <a:moveTo>
                      <a:pt x="323" y="1"/>
                    </a:moveTo>
                    <a:cubicBezTo>
                      <a:pt x="190" y="1"/>
                      <a:pt x="60" y="78"/>
                      <a:pt x="34" y="252"/>
                    </a:cubicBezTo>
                    <a:cubicBezTo>
                      <a:pt x="0" y="470"/>
                      <a:pt x="176" y="596"/>
                      <a:pt x="347" y="596"/>
                    </a:cubicBezTo>
                    <a:cubicBezTo>
                      <a:pt x="481" y="596"/>
                      <a:pt x="612" y="519"/>
                      <a:pt x="639" y="349"/>
                    </a:cubicBezTo>
                    <a:cubicBezTo>
                      <a:pt x="673" y="131"/>
                      <a:pt x="495" y="1"/>
                      <a:pt x="3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591554" y="1188910"/>
                <a:ext cx="36038" cy="29433"/>
              </a:xfrm>
              <a:custGeom>
                <a:avLst/>
                <a:gdLst/>
                <a:ahLst/>
                <a:cxnLst/>
                <a:rect l="l" t="t" r="r" b="b"/>
                <a:pathLst>
                  <a:path w="693" h="566" extrusionOk="0">
                    <a:moveTo>
                      <a:pt x="318" y="0"/>
                    </a:moveTo>
                    <a:cubicBezTo>
                      <a:pt x="180" y="0"/>
                      <a:pt x="60" y="93"/>
                      <a:pt x="27" y="234"/>
                    </a:cubicBezTo>
                    <a:cubicBezTo>
                      <a:pt x="0" y="423"/>
                      <a:pt x="148" y="566"/>
                      <a:pt x="310" y="566"/>
                    </a:cubicBezTo>
                    <a:cubicBezTo>
                      <a:pt x="366" y="566"/>
                      <a:pt x="423" y="549"/>
                      <a:pt x="475" y="512"/>
                    </a:cubicBezTo>
                    <a:cubicBezTo>
                      <a:pt x="693" y="367"/>
                      <a:pt x="608" y="40"/>
                      <a:pt x="366" y="4"/>
                    </a:cubicBezTo>
                    <a:cubicBezTo>
                      <a:pt x="350" y="2"/>
                      <a:pt x="334" y="0"/>
                      <a:pt x="3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683182" y="1203678"/>
                <a:ext cx="24025" cy="21217"/>
              </a:xfrm>
              <a:custGeom>
                <a:avLst/>
                <a:gdLst/>
                <a:ahLst/>
                <a:cxnLst/>
                <a:rect l="l" t="t" r="r" b="b"/>
                <a:pathLst>
                  <a:path w="462" h="408" extrusionOk="0">
                    <a:moveTo>
                      <a:pt x="221" y="1"/>
                    </a:moveTo>
                    <a:cubicBezTo>
                      <a:pt x="129" y="1"/>
                      <a:pt x="39" y="52"/>
                      <a:pt x="7" y="168"/>
                    </a:cubicBezTo>
                    <a:cubicBezTo>
                      <a:pt x="1" y="319"/>
                      <a:pt x="122" y="407"/>
                      <a:pt x="242" y="407"/>
                    </a:cubicBezTo>
                    <a:cubicBezTo>
                      <a:pt x="333" y="407"/>
                      <a:pt x="424" y="356"/>
                      <a:pt x="455" y="240"/>
                    </a:cubicBezTo>
                    <a:cubicBezTo>
                      <a:pt x="462" y="89"/>
                      <a:pt x="340" y="1"/>
                      <a:pt x="2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648080" y="1143564"/>
                <a:ext cx="35414" cy="30993"/>
              </a:xfrm>
              <a:custGeom>
                <a:avLst/>
                <a:gdLst/>
                <a:ahLst/>
                <a:cxnLst/>
                <a:rect l="l" t="t" r="r" b="b"/>
                <a:pathLst>
                  <a:path w="681" h="596" extrusionOk="0">
                    <a:moveTo>
                      <a:pt x="333" y="1"/>
                    </a:moveTo>
                    <a:cubicBezTo>
                      <a:pt x="199" y="1"/>
                      <a:pt x="68" y="77"/>
                      <a:pt x="41" y="247"/>
                    </a:cubicBezTo>
                    <a:cubicBezTo>
                      <a:pt x="0" y="465"/>
                      <a:pt x="175" y="595"/>
                      <a:pt x="348" y="595"/>
                    </a:cubicBezTo>
                    <a:cubicBezTo>
                      <a:pt x="482" y="595"/>
                      <a:pt x="614" y="518"/>
                      <a:pt x="646" y="344"/>
                    </a:cubicBezTo>
                    <a:cubicBezTo>
                      <a:pt x="680" y="126"/>
                      <a:pt x="504"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746000" y="1048297"/>
                <a:ext cx="20749" cy="18721"/>
              </a:xfrm>
              <a:custGeom>
                <a:avLst/>
                <a:gdLst/>
                <a:ahLst/>
                <a:cxnLst/>
                <a:rect l="l" t="t" r="r" b="b"/>
                <a:pathLst>
                  <a:path w="399" h="360" extrusionOk="0">
                    <a:moveTo>
                      <a:pt x="198" y="1"/>
                    </a:moveTo>
                    <a:cubicBezTo>
                      <a:pt x="117" y="1"/>
                      <a:pt x="37" y="48"/>
                      <a:pt x="21" y="156"/>
                    </a:cubicBezTo>
                    <a:cubicBezTo>
                      <a:pt x="1" y="284"/>
                      <a:pt x="101" y="359"/>
                      <a:pt x="199" y="359"/>
                    </a:cubicBezTo>
                    <a:cubicBezTo>
                      <a:pt x="278" y="359"/>
                      <a:pt x="356" y="311"/>
                      <a:pt x="372" y="204"/>
                    </a:cubicBezTo>
                    <a:cubicBezTo>
                      <a:pt x="399" y="76"/>
                      <a:pt x="298" y="1"/>
                      <a:pt x="1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1298311" y="731555"/>
                <a:ext cx="28601" cy="25221"/>
              </a:xfrm>
              <a:custGeom>
                <a:avLst/>
                <a:gdLst/>
                <a:ahLst/>
                <a:cxnLst/>
                <a:rect l="l" t="t" r="r" b="b"/>
                <a:pathLst>
                  <a:path w="550" h="485" extrusionOk="0">
                    <a:moveTo>
                      <a:pt x="267" y="1"/>
                    </a:moveTo>
                    <a:cubicBezTo>
                      <a:pt x="159" y="1"/>
                      <a:pt x="53" y="62"/>
                      <a:pt x="21" y="198"/>
                    </a:cubicBezTo>
                    <a:cubicBezTo>
                      <a:pt x="1" y="381"/>
                      <a:pt x="140" y="485"/>
                      <a:pt x="279" y="485"/>
                    </a:cubicBezTo>
                    <a:cubicBezTo>
                      <a:pt x="388" y="485"/>
                      <a:pt x="497" y="421"/>
                      <a:pt x="529" y="283"/>
                    </a:cubicBezTo>
                    <a:cubicBezTo>
                      <a:pt x="550" y="105"/>
                      <a:pt x="407" y="1"/>
                      <a:pt x="2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1304967" y="794373"/>
                <a:ext cx="18721" cy="16641"/>
              </a:xfrm>
              <a:custGeom>
                <a:avLst/>
                <a:gdLst/>
                <a:ahLst/>
                <a:cxnLst/>
                <a:rect l="l" t="t" r="r" b="b"/>
                <a:pathLst>
                  <a:path w="360" h="320" extrusionOk="0">
                    <a:moveTo>
                      <a:pt x="171" y="0"/>
                    </a:moveTo>
                    <a:cubicBezTo>
                      <a:pt x="102" y="0"/>
                      <a:pt x="35" y="39"/>
                      <a:pt x="14" y="127"/>
                    </a:cubicBezTo>
                    <a:cubicBezTo>
                      <a:pt x="0" y="250"/>
                      <a:pt x="94" y="319"/>
                      <a:pt x="188" y="319"/>
                    </a:cubicBezTo>
                    <a:cubicBezTo>
                      <a:pt x="260" y="319"/>
                      <a:pt x="332" y="278"/>
                      <a:pt x="353" y="188"/>
                    </a:cubicBezTo>
                    <a:cubicBezTo>
                      <a:pt x="360" y="70"/>
                      <a:pt x="264"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1353589" y="818346"/>
                <a:ext cx="28445" cy="25273"/>
              </a:xfrm>
              <a:custGeom>
                <a:avLst/>
                <a:gdLst/>
                <a:ahLst/>
                <a:cxnLst/>
                <a:rect l="l" t="t" r="r" b="b"/>
                <a:pathLst>
                  <a:path w="547" h="486" extrusionOk="0">
                    <a:moveTo>
                      <a:pt x="265" y="1"/>
                    </a:moveTo>
                    <a:cubicBezTo>
                      <a:pt x="159" y="1"/>
                      <a:pt x="56" y="62"/>
                      <a:pt x="35" y="199"/>
                    </a:cubicBezTo>
                    <a:cubicBezTo>
                      <a:pt x="1" y="382"/>
                      <a:pt x="138" y="485"/>
                      <a:pt x="276" y="485"/>
                    </a:cubicBezTo>
                    <a:cubicBezTo>
                      <a:pt x="384" y="485"/>
                      <a:pt x="492" y="422"/>
                      <a:pt x="519" y="283"/>
                    </a:cubicBezTo>
                    <a:cubicBezTo>
                      <a:pt x="546" y="105"/>
                      <a:pt x="403" y="1"/>
                      <a:pt x="2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1309387" y="910753"/>
                <a:ext cx="31358" cy="27873"/>
              </a:xfrm>
              <a:custGeom>
                <a:avLst/>
                <a:gdLst/>
                <a:ahLst/>
                <a:cxnLst/>
                <a:rect l="l" t="t" r="r" b="b"/>
                <a:pathLst>
                  <a:path w="603" h="536" extrusionOk="0">
                    <a:moveTo>
                      <a:pt x="292" y="1"/>
                    </a:moveTo>
                    <a:cubicBezTo>
                      <a:pt x="171" y="1"/>
                      <a:pt x="51" y="71"/>
                      <a:pt x="14" y="224"/>
                    </a:cubicBezTo>
                    <a:cubicBezTo>
                      <a:pt x="0" y="422"/>
                      <a:pt x="156" y="536"/>
                      <a:pt x="310" y="536"/>
                    </a:cubicBezTo>
                    <a:cubicBezTo>
                      <a:pt x="428" y="536"/>
                      <a:pt x="545" y="468"/>
                      <a:pt x="582" y="321"/>
                    </a:cubicBezTo>
                    <a:cubicBezTo>
                      <a:pt x="603" y="117"/>
                      <a:pt x="447" y="1"/>
                      <a:pt x="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1352965" y="921205"/>
                <a:ext cx="33178" cy="29329"/>
              </a:xfrm>
              <a:custGeom>
                <a:avLst/>
                <a:gdLst/>
                <a:ahLst/>
                <a:cxnLst/>
                <a:rect l="l" t="t" r="r" b="b"/>
                <a:pathLst>
                  <a:path w="638" h="564" extrusionOk="0">
                    <a:moveTo>
                      <a:pt x="308" y="0"/>
                    </a:moveTo>
                    <a:cubicBezTo>
                      <a:pt x="183" y="0"/>
                      <a:pt x="61" y="71"/>
                      <a:pt x="35" y="229"/>
                    </a:cubicBezTo>
                    <a:cubicBezTo>
                      <a:pt x="1" y="440"/>
                      <a:pt x="166" y="563"/>
                      <a:pt x="328" y="563"/>
                    </a:cubicBezTo>
                    <a:cubicBezTo>
                      <a:pt x="454" y="563"/>
                      <a:pt x="577" y="489"/>
                      <a:pt x="603" y="326"/>
                    </a:cubicBezTo>
                    <a:cubicBezTo>
                      <a:pt x="637" y="120"/>
                      <a:pt x="470" y="0"/>
                      <a:pt x="3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1410635" y="993747"/>
                <a:ext cx="19709" cy="17733"/>
              </a:xfrm>
              <a:custGeom>
                <a:avLst/>
                <a:gdLst/>
                <a:ahLst/>
                <a:cxnLst/>
                <a:rect l="l" t="t" r="r" b="b"/>
                <a:pathLst>
                  <a:path w="379" h="341" extrusionOk="0">
                    <a:moveTo>
                      <a:pt x="186" y="0"/>
                    </a:moveTo>
                    <a:cubicBezTo>
                      <a:pt x="111" y="0"/>
                      <a:pt x="36" y="44"/>
                      <a:pt x="14" y="140"/>
                    </a:cubicBezTo>
                    <a:cubicBezTo>
                      <a:pt x="1" y="269"/>
                      <a:pt x="97" y="341"/>
                      <a:pt x="193" y="341"/>
                    </a:cubicBezTo>
                    <a:cubicBezTo>
                      <a:pt x="269" y="341"/>
                      <a:pt x="344" y="296"/>
                      <a:pt x="365" y="201"/>
                    </a:cubicBezTo>
                    <a:cubicBezTo>
                      <a:pt x="379" y="72"/>
                      <a:pt x="282" y="0"/>
                      <a:pt x="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1457489" y="963950"/>
                <a:ext cx="27301" cy="24493"/>
              </a:xfrm>
              <a:custGeom>
                <a:avLst/>
                <a:gdLst/>
                <a:ahLst/>
                <a:cxnLst/>
                <a:rect l="l" t="t" r="r" b="b"/>
                <a:pathLst>
                  <a:path w="525" h="471" extrusionOk="0">
                    <a:moveTo>
                      <a:pt x="259" y="0"/>
                    </a:moveTo>
                    <a:cubicBezTo>
                      <a:pt x="156" y="0"/>
                      <a:pt x="52" y="61"/>
                      <a:pt x="21" y="193"/>
                    </a:cubicBezTo>
                    <a:cubicBezTo>
                      <a:pt x="0" y="370"/>
                      <a:pt x="137" y="470"/>
                      <a:pt x="271" y="470"/>
                    </a:cubicBezTo>
                    <a:cubicBezTo>
                      <a:pt x="375" y="470"/>
                      <a:pt x="478" y="410"/>
                      <a:pt x="504" y="278"/>
                    </a:cubicBezTo>
                    <a:cubicBezTo>
                      <a:pt x="525" y="101"/>
                      <a:pt x="392" y="0"/>
                      <a:pt x="2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1416511" y="1032645"/>
                <a:ext cx="31878" cy="29017"/>
              </a:xfrm>
              <a:custGeom>
                <a:avLst/>
                <a:gdLst/>
                <a:ahLst/>
                <a:cxnLst/>
                <a:rect l="l" t="t" r="r" b="b"/>
                <a:pathLst>
                  <a:path w="613" h="558" extrusionOk="0">
                    <a:moveTo>
                      <a:pt x="302" y="0"/>
                    </a:moveTo>
                    <a:cubicBezTo>
                      <a:pt x="181" y="0"/>
                      <a:pt x="61" y="74"/>
                      <a:pt x="34" y="239"/>
                    </a:cubicBezTo>
                    <a:cubicBezTo>
                      <a:pt x="1" y="441"/>
                      <a:pt x="155" y="557"/>
                      <a:pt x="309" y="557"/>
                    </a:cubicBezTo>
                    <a:cubicBezTo>
                      <a:pt x="431" y="557"/>
                      <a:pt x="552" y="484"/>
                      <a:pt x="579" y="324"/>
                    </a:cubicBezTo>
                    <a:cubicBezTo>
                      <a:pt x="613" y="120"/>
                      <a:pt x="457" y="0"/>
                      <a:pt x="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1327536" y="1089015"/>
                <a:ext cx="28653" cy="25689"/>
              </a:xfrm>
              <a:custGeom>
                <a:avLst/>
                <a:gdLst/>
                <a:ahLst/>
                <a:cxnLst/>
                <a:rect l="l" t="t" r="r" b="b"/>
                <a:pathLst>
                  <a:path w="551" h="494" extrusionOk="0">
                    <a:moveTo>
                      <a:pt x="269" y="1"/>
                    </a:moveTo>
                    <a:cubicBezTo>
                      <a:pt x="161" y="1"/>
                      <a:pt x="54" y="65"/>
                      <a:pt x="28" y="207"/>
                    </a:cubicBezTo>
                    <a:cubicBezTo>
                      <a:pt x="1" y="390"/>
                      <a:pt x="141" y="494"/>
                      <a:pt x="280" y="494"/>
                    </a:cubicBezTo>
                    <a:cubicBezTo>
                      <a:pt x="389" y="494"/>
                      <a:pt x="497" y="430"/>
                      <a:pt x="524" y="292"/>
                    </a:cubicBezTo>
                    <a:cubicBezTo>
                      <a:pt x="551" y="108"/>
                      <a:pt x="409" y="1"/>
                      <a:pt x="2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1308295" y="1142160"/>
                <a:ext cx="32918" cy="29797"/>
              </a:xfrm>
              <a:custGeom>
                <a:avLst/>
                <a:gdLst/>
                <a:ahLst/>
                <a:cxnLst/>
                <a:rect l="l" t="t" r="r" b="b"/>
                <a:pathLst>
                  <a:path w="633" h="573" extrusionOk="0">
                    <a:moveTo>
                      <a:pt x="309" y="0"/>
                    </a:moveTo>
                    <a:cubicBezTo>
                      <a:pt x="184" y="0"/>
                      <a:pt x="61" y="74"/>
                      <a:pt x="35" y="238"/>
                    </a:cubicBezTo>
                    <a:cubicBezTo>
                      <a:pt x="1" y="449"/>
                      <a:pt x="162" y="572"/>
                      <a:pt x="321" y="572"/>
                    </a:cubicBezTo>
                    <a:cubicBezTo>
                      <a:pt x="444" y="572"/>
                      <a:pt x="565" y="498"/>
                      <a:pt x="591" y="335"/>
                    </a:cubicBezTo>
                    <a:cubicBezTo>
                      <a:pt x="632" y="123"/>
                      <a:pt x="469"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1257802" y="1228067"/>
                <a:ext cx="8008" cy="7228"/>
              </a:xfrm>
              <a:custGeom>
                <a:avLst/>
                <a:gdLst/>
                <a:ahLst/>
                <a:cxnLst/>
                <a:rect l="l" t="t" r="r" b="b"/>
                <a:pathLst>
                  <a:path w="154" h="139" extrusionOk="0">
                    <a:moveTo>
                      <a:pt x="77" y="0"/>
                    </a:moveTo>
                    <a:cubicBezTo>
                      <a:pt x="48" y="0"/>
                      <a:pt x="19" y="19"/>
                      <a:pt x="14" y="62"/>
                    </a:cubicBezTo>
                    <a:cubicBezTo>
                      <a:pt x="0" y="110"/>
                      <a:pt x="41" y="138"/>
                      <a:pt x="82" y="138"/>
                    </a:cubicBezTo>
                    <a:cubicBezTo>
                      <a:pt x="112" y="138"/>
                      <a:pt x="142" y="122"/>
                      <a:pt x="147" y="86"/>
                    </a:cubicBezTo>
                    <a:cubicBezTo>
                      <a:pt x="154" y="31"/>
                      <a:pt x="115"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1297635" y="1215015"/>
                <a:ext cx="30265" cy="27353"/>
              </a:xfrm>
              <a:custGeom>
                <a:avLst/>
                <a:gdLst/>
                <a:ahLst/>
                <a:cxnLst/>
                <a:rect l="l" t="t" r="r" b="b"/>
                <a:pathLst>
                  <a:path w="582" h="526" extrusionOk="0">
                    <a:moveTo>
                      <a:pt x="282" y="0"/>
                    </a:moveTo>
                    <a:cubicBezTo>
                      <a:pt x="167" y="0"/>
                      <a:pt x="55" y="67"/>
                      <a:pt x="34" y="216"/>
                    </a:cubicBezTo>
                    <a:cubicBezTo>
                      <a:pt x="0" y="412"/>
                      <a:pt x="148" y="525"/>
                      <a:pt x="296" y="525"/>
                    </a:cubicBezTo>
                    <a:cubicBezTo>
                      <a:pt x="412" y="525"/>
                      <a:pt x="528" y="455"/>
                      <a:pt x="554" y="301"/>
                    </a:cubicBezTo>
                    <a:cubicBezTo>
                      <a:pt x="581" y="110"/>
                      <a:pt x="429"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1186819" y="1265040"/>
                <a:ext cx="36506" cy="30317"/>
              </a:xfrm>
              <a:custGeom>
                <a:avLst/>
                <a:gdLst/>
                <a:ahLst/>
                <a:cxnLst/>
                <a:rect l="l" t="t" r="r" b="b"/>
                <a:pathLst>
                  <a:path w="702" h="583" extrusionOk="0">
                    <a:moveTo>
                      <a:pt x="319" y="0"/>
                    </a:moveTo>
                    <a:cubicBezTo>
                      <a:pt x="179" y="0"/>
                      <a:pt x="58" y="103"/>
                      <a:pt x="36" y="246"/>
                    </a:cubicBezTo>
                    <a:cubicBezTo>
                      <a:pt x="0" y="434"/>
                      <a:pt x="151" y="583"/>
                      <a:pt x="315" y="583"/>
                    </a:cubicBezTo>
                    <a:cubicBezTo>
                      <a:pt x="372" y="583"/>
                      <a:pt x="431" y="565"/>
                      <a:pt x="484" y="524"/>
                    </a:cubicBezTo>
                    <a:cubicBezTo>
                      <a:pt x="701" y="379"/>
                      <a:pt x="617" y="52"/>
                      <a:pt x="363" y="4"/>
                    </a:cubicBezTo>
                    <a:cubicBezTo>
                      <a:pt x="348" y="2"/>
                      <a:pt x="333" y="0"/>
                      <a:pt x="3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1168567" y="1304666"/>
                <a:ext cx="36506" cy="30317"/>
              </a:xfrm>
              <a:custGeom>
                <a:avLst/>
                <a:gdLst/>
                <a:ahLst/>
                <a:cxnLst/>
                <a:rect l="l" t="t" r="r" b="b"/>
                <a:pathLst>
                  <a:path w="702" h="583" extrusionOk="0">
                    <a:moveTo>
                      <a:pt x="319" y="1"/>
                    </a:moveTo>
                    <a:cubicBezTo>
                      <a:pt x="180" y="1"/>
                      <a:pt x="58" y="103"/>
                      <a:pt x="36" y="246"/>
                    </a:cubicBezTo>
                    <a:cubicBezTo>
                      <a:pt x="0" y="434"/>
                      <a:pt x="151" y="583"/>
                      <a:pt x="315" y="583"/>
                    </a:cubicBezTo>
                    <a:cubicBezTo>
                      <a:pt x="372" y="583"/>
                      <a:pt x="431" y="565"/>
                      <a:pt x="484" y="524"/>
                    </a:cubicBezTo>
                    <a:cubicBezTo>
                      <a:pt x="702" y="379"/>
                      <a:pt x="617" y="40"/>
                      <a:pt x="363" y="4"/>
                    </a:cubicBezTo>
                    <a:cubicBezTo>
                      <a:pt x="348" y="2"/>
                      <a:pt x="334" y="1"/>
                      <a:pt x="3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1090720" y="1246892"/>
                <a:ext cx="17577" cy="15913"/>
              </a:xfrm>
              <a:custGeom>
                <a:avLst/>
                <a:gdLst/>
                <a:ahLst/>
                <a:cxnLst/>
                <a:rect l="l" t="t" r="r" b="b"/>
                <a:pathLst>
                  <a:path w="338" h="306" extrusionOk="0">
                    <a:moveTo>
                      <a:pt x="160" y="1"/>
                    </a:moveTo>
                    <a:cubicBezTo>
                      <a:pt x="94" y="1"/>
                      <a:pt x="32" y="39"/>
                      <a:pt x="21" y="123"/>
                    </a:cubicBezTo>
                    <a:cubicBezTo>
                      <a:pt x="1" y="240"/>
                      <a:pt x="89" y="306"/>
                      <a:pt x="176" y="306"/>
                    </a:cubicBezTo>
                    <a:cubicBezTo>
                      <a:pt x="242" y="306"/>
                      <a:pt x="308" y="267"/>
                      <a:pt x="324" y="183"/>
                    </a:cubicBezTo>
                    <a:cubicBezTo>
                      <a:pt x="337" y="67"/>
                      <a:pt x="246" y="1"/>
                      <a:pt x="1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1033934" y="1237947"/>
                <a:ext cx="35622" cy="26937"/>
              </a:xfrm>
              <a:custGeom>
                <a:avLst/>
                <a:gdLst/>
                <a:ahLst/>
                <a:cxnLst/>
                <a:rect l="l" t="t" r="r" b="b"/>
                <a:pathLst>
                  <a:path w="685" h="518" extrusionOk="0">
                    <a:moveTo>
                      <a:pt x="384" y="1"/>
                    </a:moveTo>
                    <a:cubicBezTo>
                      <a:pt x="314" y="1"/>
                      <a:pt x="244" y="30"/>
                      <a:pt x="194" y="89"/>
                    </a:cubicBezTo>
                    <a:lnTo>
                      <a:pt x="182" y="89"/>
                    </a:lnTo>
                    <a:cubicBezTo>
                      <a:pt x="145" y="126"/>
                      <a:pt x="109" y="162"/>
                      <a:pt x="85" y="198"/>
                    </a:cubicBezTo>
                    <a:cubicBezTo>
                      <a:pt x="0" y="295"/>
                      <a:pt x="61" y="452"/>
                      <a:pt x="194" y="476"/>
                    </a:cubicBezTo>
                    <a:lnTo>
                      <a:pt x="339" y="513"/>
                    </a:lnTo>
                    <a:cubicBezTo>
                      <a:pt x="355" y="516"/>
                      <a:pt x="371" y="517"/>
                      <a:pt x="386" y="517"/>
                    </a:cubicBezTo>
                    <a:cubicBezTo>
                      <a:pt x="557" y="517"/>
                      <a:pt x="685" y="340"/>
                      <a:pt x="629" y="174"/>
                    </a:cubicBezTo>
                    <a:cubicBezTo>
                      <a:pt x="587" y="60"/>
                      <a:pt x="485" y="1"/>
                      <a:pt x="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997273" y="1226975"/>
                <a:ext cx="30213" cy="26833"/>
              </a:xfrm>
              <a:custGeom>
                <a:avLst/>
                <a:gdLst/>
                <a:ahLst/>
                <a:cxnLst/>
                <a:rect l="l" t="t" r="r" b="b"/>
                <a:pathLst>
                  <a:path w="581" h="516" extrusionOk="0">
                    <a:moveTo>
                      <a:pt x="287" y="0"/>
                    </a:moveTo>
                    <a:cubicBezTo>
                      <a:pt x="173" y="0"/>
                      <a:pt x="60" y="67"/>
                      <a:pt x="28" y="216"/>
                    </a:cubicBezTo>
                    <a:cubicBezTo>
                      <a:pt x="1" y="406"/>
                      <a:pt x="149" y="516"/>
                      <a:pt x="297" y="516"/>
                    </a:cubicBezTo>
                    <a:cubicBezTo>
                      <a:pt x="413" y="516"/>
                      <a:pt x="528" y="449"/>
                      <a:pt x="560" y="300"/>
                    </a:cubicBezTo>
                    <a:cubicBezTo>
                      <a:pt x="581" y="110"/>
                      <a:pt x="433" y="0"/>
                      <a:pt x="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1102940" y="1291093"/>
                <a:ext cx="29953" cy="26885"/>
              </a:xfrm>
              <a:custGeom>
                <a:avLst/>
                <a:gdLst/>
                <a:ahLst/>
                <a:cxnLst/>
                <a:rect l="l" t="t" r="r" b="b"/>
                <a:pathLst>
                  <a:path w="576" h="517" extrusionOk="0">
                    <a:moveTo>
                      <a:pt x="281" y="1"/>
                    </a:moveTo>
                    <a:cubicBezTo>
                      <a:pt x="167" y="1"/>
                      <a:pt x="55" y="68"/>
                      <a:pt x="28" y="217"/>
                    </a:cubicBezTo>
                    <a:cubicBezTo>
                      <a:pt x="1" y="407"/>
                      <a:pt x="149" y="517"/>
                      <a:pt x="295" y="517"/>
                    </a:cubicBezTo>
                    <a:cubicBezTo>
                      <a:pt x="409" y="517"/>
                      <a:pt x="522" y="450"/>
                      <a:pt x="548" y="301"/>
                    </a:cubicBezTo>
                    <a:cubicBezTo>
                      <a:pt x="575" y="111"/>
                      <a:pt x="427" y="1"/>
                      <a:pt x="2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966747" y="1202430"/>
                <a:ext cx="29641" cy="26417"/>
              </a:xfrm>
              <a:custGeom>
                <a:avLst/>
                <a:gdLst/>
                <a:ahLst/>
                <a:cxnLst/>
                <a:rect l="l" t="t" r="r" b="b"/>
                <a:pathLst>
                  <a:path w="570" h="508" extrusionOk="0">
                    <a:moveTo>
                      <a:pt x="282" y="0"/>
                    </a:moveTo>
                    <a:cubicBezTo>
                      <a:pt x="171" y="0"/>
                      <a:pt x="61" y="67"/>
                      <a:pt x="34" y="216"/>
                    </a:cubicBezTo>
                    <a:cubicBezTo>
                      <a:pt x="0" y="400"/>
                      <a:pt x="147" y="507"/>
                      <a:pt x="292" y="507"/>
                    </a:cubicBezTo>
                    <a:cubicBezTo>
                      <a:pt x="404" y="507"/>
                      <a:pt x="516" y="443"/>
                      <a:pt x="542" y="301"/>
                    </a:cubicBezTo>
                    <a:cubicBezTo>
                      <a:pt x="569" y="110"/>
                      <a:pt x="425" y="0"/>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947247" y="1120736"/>
                <a:ext cx="33750" cy="29225"/>
              </a:xfrm>
              <a:custGeom>
                <a:avLst/>
                <a:gdLst/>
                <a:ahLst/>
                <a:cxnLst/>
                <a:rect l="l" t="t" r="r" b="b"/>
                <a:pathLst>
                  <a:path w="649" h="562" extrusionOk="0">
                    <a:moveTo>
                      <a:pt x="317" y="0"/>
                    </a:moveTo>
                    <a:cubicBezTo>
                      <a:pt x="188" y="0"/>
                      <a:pt x="61" y="74"/>
                      <a:pt x="34" y="239"/>
                    </a:cubicBezTo>
                    <a:cubicBezTo>
                      <a:pt x="0" y="442"/>
                      <a:pt x="168" y="562"/>
                      <a:pt x="332" y="562"/>
                    </a:cubicBezTo>
                    <a:cubicBezTo>
                      <a:pt x="461" y="562"/>
                      <a:pt x="588" y="488"/>
                      <a:pt x="615" y="323"/>
                    </a:cubicBezTo>
                    <a:cubicBezTo>
                      <a:pt x="649" y="120"/>
                      <a:pt x="481" y="0"/>
                      <a:pt x="3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1894460" y="274460"/>
                <a:ext cx="98181" cy="97557"/>
              </a:xfrm>
              <a:custGeom>
                <a:avLst/>
                <a:gdLst/>
                <a:ahLst/>
                <a:cxnLst/>
                <a:rect l="l" t="t" r="r" b="b"/>
                <a:pathLst>
                  <a:path w="1888" h="1876" extrusionOk="0">
                    <a:moveTo>
                      <a:pt x="1101" y="0"/>
                    </a:moveTo>
                    <a:lnTo>
                      <a:pt x="1101" y="0"/>
                    </a:lnTo>
                    <a:cubicBezTo>
                      <a:pt x="977" y="649"/>
                      <a:pt x="931" y="834"/>
                      <a:pt x="556" y="834"/>
                    </a:cubicBezTo>
                    <a:cubicBezTo>
                      <a:pt x="420" y="834"/>
                      <a:pt x="242" y="810"/>
                      <a:pt x="1" y="775"/>
                    </a:cubicBezTo>
                    <a:lnTo>
                      <a:pt x="1" y="775"/>
                    </a:lnTo>
                    <a:cubicBezTo>
                      <a:pt x="896" y="956"/>
                      <a:pt x="908" y="980"/>
                      <a:pt x="787" y="1875"/>
                    </a:cubicBezTo>
                    <a:cubicBezTo>
                      <a:pt x="912" y="1215"/>
                      <a:pt x="958" y="1035"/>
                      <a:pt x="1339" y="1035"/>
                    </a:cubicBezTo>
                    <a:cubicBezTo>
                      <a:pt x="1473" y="1035"/>
                      <a:pt x="1650" y="1058"/>
                      <a:pt x="1888" y="1089"/>
                    </a:cubicBezTo>
                    <a:cubicBezTo>
                      <a:pt x="993" y="920"/>
                      <a:pt x="981" y="908"/>
                      <a:pt x="1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130340" y="973311"/>
                <a:ext cx="98233" cy="97557"/>
              </a:xfrm>
              <a:custGeom>
                <a:avLst/>
                <a:gdLst/>
                <a:ahLst/>
                <a:cxnLst/>
                <a:rect l="l" t="t" r="r" b="b"/>
                <a:pathLst>
                  <a:path w="1889" h="1876" extrusionOk="0">
                    <a:moveTo>
                      <a:pt x="1102" y="1"/>
                    </a:moveTo>
                    <a:cubicBezTo>
                      <a:pt x="977" y="649"/>
                      <a:pt x="931" y="835"/>
                      <a:pt x="556" y="835"/>
                    </a:cubicBezTo>
                    <a:cubicBezTo>
                      <a:pt x="421" y="835"/>
                      <a:pt x="242" y="810"/>
                      <a:pt x="1" y="775"/>
                    </a:cubicBezTo>
                    <a:lnTo>
                      <a:pt x="1" y="775"/>
                    </a:lnTo>
                    <a:cubicBezTo>
                      <a:pt x="896" y="957"/>
                      <a:pt x="920" y="981"/>
                      <a:pt x="787" y="1876"/>
                    </a:cubicBezTo>
                    <a:cubicBezTo>
                      <a:pt x="922" y="1219"/>
                      <a:pt x="970" y="1037"/>
                      <a:pt x="1355" y="1037"/>
                    </a:cubicBezTo>
                    <a:cubicBezTo>
                      <a:pt x="1487" y="1037"/>
                      <a:pt x="1659" y="1059"/>
                      <a:pt x="1888" y="1090"/>
                    </a:cubicBezTo>
                    <a:cubicBezTo>
                      <a:pt x="993" y="920"/>
                      <a:pt x="981" y="896"/>
                      <a:pt x="1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1703873" y="1513713"/>
                <a:ext cx="98181" cy="98181"/>
              </a:xfrm>
              <a:custGeom>
                <a:avLst/>
                <a:gdLst/>
                <a:ahLst/>
                <a:cxnLst/>
                <a:rect l="l" t="t" r="r" b="b"/>
                <a:pathLst>
                  <a:path w="1888" h="1888" extrusionOk="0">
                    <a:moveTo>
                      <a:pt x="1101" y="0"/>
                    </a:moveTo>
                    <a:cubicBezTo>
                      <a:pt x="967" y="661"/>
                      <a:pt x="926" y="841"/>
                      <a:pt x="548" y="841"/>
                    </a:cubicBezTo>
                    <a:cubicBezTo>
                      <a:pt x="414" y="841"/>
                      <a:pt x="238" y="818"/>
                      <a:pt x="0" y="786"/>
                    </a:cubicBezTo>
                    <a:lnTo>
                      <a:pt x="0" y="786"/>
                    </a:lnTo>
                    <a:cubicBezTo>
                      <a:pt x="896" y="956"/>
                      <a:pt x="908" y="980"/>
                      <a:pt x="787" y="1887"/>
                    </a:cubicBezTo>
                    <a:cubicBezTo>
                      <a:pt x="912" y="1226"/>
                      <a:pt x="958" y="1047"/>
                      <a:pt x="1338" y="1047"/>
                    </a:cubicBezTo>
                    <a:cubicBezTo>
                      <a:pt x="1473" y="1047"/>
                      <a:pt x="1650" y="1069"/>
                      <a:pt x="1887" y="1101"/>
                    </a:cubicBezTo>
                    <a:cubicBezTo>
                      <a:pt x="992" y="931"/>
                      <a:pt x="968" y="907"/>
                      <a:pt x="1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1545996" y="1719379"/>
                <a:ext cx="98181" cy="98181"/>
              </a:xfrm>
              <a:custGeom>
                <a:avLst/>
                <a:gdLst/>
                <a:ahLst/>
                <a:cxnLst/>
                <a:rect l="l" t="t" r="r" b="b"/>
                <a:pathLst>
                  <a:path w="1888" h="1888" extrusionOk="0">
                    <a:moveTo>
                      <a:pt x="1101" y="1"/>
                    </a:moveTo>
                    <a:lnTo>
                      <a:pt x="1101" y="1"/>
                    </a:lnTo>
                    <a:cubicBezTo>
                      <a:pt x="976" y="662"/>
                      <a:pt x="930" y="841"/>
                      <a:pt x="549" y="841"/>
                    </a:cubicBezTo>
                    <a:cubicBezTo>
                      <a:pt x="414" y="841"/>
                      <a:pt x="237" y="819"/>
                      <a:pt x="0" y="787"/>
                    </a:cubicBezTo>
                    <a:lnTo>
                      <a:pt x="0" y="787"/>
                    </a:lnTo>
                    <a:cubicBezTo>
                      <a:pt x="895" y="956"/>
                      <a:pt x="919" y="980"/>
                      <a:pt x="786" y="1888"/>
                    </a:cubicBezTo>
                    <a:cubicBezTo>
                      <a:pt x="911" y="1227"/>
                      <a:pt x="957" y="1047"/>
                      <a:pt x="1338" y="1047"/>
                    </a:cubicBezTo>
                    <a:cubicBezTo>
                      <a:pt x="1473" y="1047"/>
                      <a:pt x="1650" y="1070"/>
                      <a:pt x="1887" y="1101"/>
                    </a:cubicBezTo>
                    <a:cubicBezTo>
                      <a:pt x="992" y="920"/>
                      <a:pt x="980" y="908"/>
                      <a:pt x="1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1212560" y="1663425"/>
                <a:ext cx="97557" cy="98181"/>
              </a:xfrm>
              <a:custGeom>
                <a:avLst/>
                <a:gdLst/>
                <a:ahLst/>
                <a:cxnLst/>
                <a:rect l="l" t="t" r="r" b="b"/>
                <a:pathLst>
                  <a:path w="1876" h="1888" extrusionOk="0">
                    <a:moveTo>
                      <a:pt x="1102" y="0"/>
                    </a:moveTo>
                    <a:lnTo>
                      <a:pt x="1102" y="0"/>
                    </a:lnTo>
                    <a:cubicBezTo>
                      <a:pt x="968" y="661"/>
                      <a:pt x="926" y="841"/>
                      <a:pt x="548" y="841"/>
                    </a:cubicBezTo>
                    <a:cubicBezTo>
                      <a:pt x="414" y="841"/>
                      <a:pt x="238" y="818"/>
                      <a:pt x="1" y="786"/>
                    </a:cubicBezTo>
                    <a:lnTo>
                      <a:pt x="1" y="786"/>
                    </a:lnTo>
                    <a:cubicBezTo>
                      <a:pt x="896" y="956"/>
                      <a:pt x="908" y="980"/>
                      <a:pt x="775" y="1887"/>
                    </a:cubicBezTo>
                    <a:cubicBezTo>
                      <a:pt x="909" y="1226"/>
                      <a:pt x="957" y="1047"/>
                      <a:pt x="1334" y="1047"/>
                    </a:cubicBezTo>
                    <a:cubicBezTo>
                      <a:pt x="1467" y="1047"/>
                      <a:pt x="1642" y="1069"/>
                      <a:pt x="1876" y="1101"/>
                    </a:cubicBezTo>
                    <a:cubicBezTo>
                      <a:pt x="981" y="932"/>
                      <a:pt x="969" y="907"/>
                      <a:pt x="1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626292" y="1053237"/>
                <a:ext cx="97557" cy="97557"/>
              </a:xfrm>
              <a:custGeom>
                <a:avLst/>
                <a:gdLst/>
                <a:ahLst/>
                <a:cxnLst/>
                <a:rect l="l" t="t" r="r" b="b"/>
                <a:pathLst>
                  <a:path w="1876" h="1876" extrusionOk="0">
                    <a:moveTo>
                      <a:pt x="1101" y="0"/>
                    </a:moveTo>
                    <a:lnTo>
                      <a:pt x="1101" y="0"/>
                    </a:lnTo>
                    <a:cubicBezTo>
                      <a:pt x="968" y="649"/>
                      <a:pt x="926" y="834"/>
                      <a:pt x="554" y="834"/>
                    </a:cubicBezTo>
                    <a:cubicBezTo>
                      <a:pt x="419" y="834"/>
                      <a:pt x="242" y="810"/>
                      <a:pt x="1" y="774"/>
                    </a:cubicBezTo>
                    <a:lnTo>
                      <a:pt x="1" y="774"/>
                    </a:lnTo>
                    <a:cubicBezTo>
                      <a:pt x="896" y="956"/>
                      <a:pt x="908" y="968"/>
                      <a:pt x="787" y="1875"/>
                    </a:cubicBezTo>
                    <a:cubicBezTo>
                      <a:pt x="912" y="1214"/>
                      <a:pt x="958" y="1035"/>
                      <a:pt x="1334" y="1035"/>
                    </a:cubicBezTo>
                    <a:cubicBezTo>
                      <a:pt x="1467" y="1035"/>
                      <a:pt x="1641" y="1057"/>
                      <a:pt x="1876" y="1089"/>
                    </a:cubicBezTo>
                    <a:cubicBezTo>
                      <a:pt x="993" y="920"/>
                      <a:pt x="968" y="895"/>
                      <a:pt x="1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748964" y="1565246"/>
                <a:ext cx="60427" cy="60479"/>
              </a:xfrm>
              <a:custGeom>
                <a:avLst/>
                <a:gdLst/>
                <a:ahLst/>
                <a:cxnLst/>
                <a:rect l="l" t="t" r="r" b="b"/>
                <a:pathLst>
                  <a:path w="1162" h="1163" extrusionOk="0">
                    <a:moveTo>
                      <a:pt x="678" y="1"/>
                    </a:moveTo>
                    <a:lnTo>
                      <a:pt x="678" y="1"/>
                    </a:lnTo>
                    <a:cubicBezTo>
                      <a:pt x="599" y="397"/>
                      <a:pt x="571" y="512"/>
                      <a:pt x="346" y="512"/>
                    </a:cubicBezTo>
                    <a:cubicBezTo>
                      <a:pt x="263" y="512"/>
                      <a:pt x="152" y="496"/>
                      <a:pt x="0" y="473"/>
                    </a:cubicBezTo>
                    <a:lnTo>
                      <a:pt x="0" y="473"/>
                    </a:lnTo>
                    <a:cubicBezTo>
                      <a:pt x="557" y="582"/>
                      <a:pt x="569" y="606"/>
                      <a:pt x="484" y="1162"/>
                    </a:cubicBezTo>
                    <a:cubicBezTo>
                      <a:pt x="564" y="756"/>
                      <a:pt x="592" y="640"/>
                      <a:pt x="818" y="640"/>
                    </a:cubicBezTo>
                    <a:cubicBezTo>
                      <a:pt x="901" y="640"/>
                      <a:pt x="1012" y="656"/>
                      <a:pt x="1162" y="678"/>
                    </a:cubicBezTo>
                    <a:cubicBezTo>
                      <a:pt x="617" y="570"/>
                      <a:pt x="605" y="557"/>
                      <a:pt x="6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1332736" y="987195"/>
                <a:ext cx="60427" cy="60427"/>
              </a:xfrm>
              <a:custGeom>
                <a:avLst/>
                <a:gdLst/>
                <a:ahLst/>
                <a:cxnLst/>
                <a:rect l="l" t="t" r="r" b="b"/>
                <a:pathLst>
                  <a:path w="1162" h="1162" extrusionOk="0">
                    <a:moveTo>
                      <a:pt x="678" y="0"/>
                    </a:moveTo>
                    <a:cubicBezTo>
                      <a:pt x="598" y="397"/>
                      <a:pt x="570" y="511"/>
                      <a:pt x="346" y="511"/>
                    </a:cubicBezTo>
                    <a:cubicBezTo>
                      <a:pt x="262" y="511"/>
                      <a:pt x="151" y="495"/>
                      <a:pt x="0" y="472"/>
                    </a:cubicBezTo>
                    <a:lnTo>
                      <a:pt x="0" y="472"/>
                    </a:lnTo>
                    <a:cubicBezTo>
                      <a:pt x="557" y="581"/>
                      <a:pt x="569" y="605"/>
                      <a:pt x="484" y="1161"/>
                    </a:cubicBezTo>
                    <a:cubicBezTo>
                      <a:pt x="564" y="755"/>
                      <a:pt x="592" y="639"/>
                      <a:pt x="818" y="639"/>
                    </a:cubicBezTo>
                    <a:cubicBezTo>
                      <a:pt x="901" y="639"/>
                      <a:pt x="1012" y="655"/>
                      <a:pt x="1162" y="677"/>
                    </a:cubicBezTo>
                    <a:cubicBezTo>
                      <a:pt x="617" y="569"/>
                      <a:pt x="605" y="557"/>
                      <a:pt x="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702422" y="946894"/>
                <a:ext cx="37806" cy="37806"/>
              </a:xfrm>
              <a:custGeom>
                <a:avLst/>
                <a:gdLst/>
                <a:ahLst/>
                <a:cxnLst/>
                <a:rect l="l" t="t" r="r" b="b"/>
                <a:pathLst>
                  <a:path w="727" h="727" extrusionOk="0">
                    <a:moveTo>
                      <a:pt x="424" y="1"/>
                    </a:moveTo>
                    <a:lnTo>
                      <a:pt x="424" y="1"/>
                    </a:lnTo>
                    <a:cubicBezTo>
                      <a:pt x="370" y="253"/>
                      <a:pt x="349" y="324"/>
                      <a:pt x="203" y="324"/>
                    </a:cubicBezTo>
                    <a:cubicBezTo>
                      <a:pt x="152" y="324"/>
                      <a:pt x="87" y="316"/>
                      <a:pt x="0" y="303"/>
                    </a:cubicBezTo>
                    <a:lnTo>
                      <a:pt x="0" y="303"/>
                    </a:lnTo>
                    <a:cubicBezTo>
                      <a:pt x="339" y="376"/>
                      <a:pt x="351" y="376"/>
                      <a:pt x="303" y="727"/>
                    </a:cubicBezTo>
                    <a:cubicBezTo>
                      <a:pt x="357" y="475"/>
                      <a:pt x="371" y="403"/>
                      <a:pt x="519" y="403"/>
                    </a:cubicBezTo>
                    <a:cubicBezTo>
                      <a:pt x="570" y="403"/>
                      <a:pt x="636" y="412"/>
                      <a:pt x="726" y="424"/>
                    </a:cubicBezTo>
                    <a:cubicBezTo>
                      <a:pt x="375" y="352"/>
                      <a:pt x="375" y="340"/>
                      <a:pt x="4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752476" y="2371795"/>
                <a:ext cx="32030" cy="26647"/>
              </a:xfrm>
              <a:custGeom>
                <a:avLst/>
                <a:gdLst/>
                <a:ahLst/>
                <a:cxnLst/>
                <a:rect l="l" t="t" r="r" b="b"/>
                <a:pathLst>
                  <a:path w="476" h="396" extrusionOk="0">
                    <a:moveTo>
                      <a:pt x="250" y="0"/>
                    </a:moveTo>
                    <a:cubicBezTo>
                      <a:pt x="127" y="0"/>
                      <a:pt x="1" y="107"/>
                      <a:pt x="38" y="265"/>
                    </a:cubicBezTo>
                    <a:cubicBezTo>
                      <a:pt x="75" y="356"/>
                      <a:pt x="150" y="396"/>
                      <a:pt x="225" y="396"/>
                    </a:cubicBezTo>
                    <a:cubicBezTo>
                      <a:pt x="349" y="396"/>
                      <a:pt x="475" y="289"/>
                      <a:pt x="438" y="131"/>
                    </a:cubicBezTo>
                    <a:cubicBezTo>
                      <a:pt x="401" y="40"/>
                      <a:pt x="326" y="0"/>
                      <a:pt x="2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563323" y="2348849"/>
                <a:ext cx="54168" cy="42056"/>
              </a:xfrm>
              <a:custGeom>
                <a:avLst/>
                <a:gdLst/>
                <a:ahLst/>
                <a:cxnLst/>
                <a:rect l="l" t="t" r="r" b="b"/>
                <a:pathLst>
                  <a:path w="805" h="625" extrusionOk="0">
                    <a:moveTo>
                      <a:pt x="503" y="1"/>
                    </a:moveTo>
                    <a:lnTo>
                      <a:pt x="503" y="13"/>
                    </a:lnTo>
                    <a:cubicBezTo>
                      <a:pt x="482" y="9"/>
                      <a:pt x="461" y="7"/>
                      <a:pt x="442" y="7"/>
                    </a:cubicBezTo>
                    <a:cubicBezTo>
                      <a:pt x="133" y="7"/>
                      <a:pt x="0" y="434"/>
                      <a:pt x="285" y="593"/>
                    </a:cubicBezTo>
                    <a:cubicBezTo>
                      <a:pt x="330" y="614"/>
                      <a:pt x="378" y="624"/>
                      <a:pt x="426" y="624"/>
                    </a:cubicBezTo>
                    <a:cubicBezTo>
                      <a:pt x="543" y="624"/>
                      <a:pt x="657" y="564"/>
                      <a:pt x="708" y="460"/>
                    </a:cubicBezTo>
                    <a:cubicBezTo>
                      <a:pt x="805" y="267"/>
                      <a:pt x="696" y="49"/>
                      <a:pt x="5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638720" y="1908302"/>
                <a:ext cx="35830" cy="29173"/>
              </a:xfrm>
              <a:custGeom>
                <a:avLst/>
                <a:gdLst/>
                <a:ahLst/>
                <a:cxnLst/>
                <a:rect l="l" t="t" r="r" b="b"/>
                <a:pathLst>
                  <a:path w="689" h="561" extrusionOk="0">
                    <a:moveTo>
                      <a:pt x="360" y="1"/>
                    </a:moveTo>
                    <a:cubicBezTo>
                      <a:pt x="183" y="1"/>
                      <a:pt x="1" y="154"/>
                      <a:pt x="76" y="372"/>
                    </a:cubicBezTo>
                    <a:cubicBezTo>
                      <a:pt x="117" y="504"/>
                      <a:pt x="221" y="561"/>
                      <a:pt x="328" y="561"/>
                    </a:cubicBezTo>
                    <a:cubicBezTo>
                      <a:pt x="503" y="561"/>
                      <a:pt x="688" y="408"/>
                      <a:pt x="620" y="190"/>
                    </a:cubicBezTo>
                    <a:cubicBezTo>
                      <a:pt x="575" y="58"/>
                      <a:pt x="468" y="1"/>
                      <a:pt x="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399408" y="1788594"/>
                <a:ext cx="22933" cy="19241"/>
              </a:xfrm>
              <a:custGeom>
                <a:avLst/>
                <a:gdLst/>
                <a:ahLst/>
                <a:cxnLst/>
                <a:rect l="l" t="t" r="r" b="b"/>
                <a:pathLst>
                  <a:path w="441" h="370" extrusionOk="0">
                    <a:moveTo>
                      <a:pt x="228" y="1"/>
                    </a:moveTo>
                    <a:cubicBezTo>
                      <a:pt x="116" y="1"/>
                      <a:pt x="0" y="101"/>
                      <a:pt x="45" y="242"/>
                    </a:cubicBezTo>
                    <a:cubicBezTo>
                      <a:pt x="73" y="331"/>
                      <a:pt x="143" y="370"/>
                      <a:pt x="214" y="370"/>
                    </a:cubicBezTo>
                    <a:cubicBezTo>
                      <a:pt x="326" y="370"/>
                      <a:pt x="440" y="274"/>
                      <a:pt x="396" y="133"/>
                    </a:cubicBezTo>
                    <a:cubicBezTo>
                      <a:pt x="368" y="40"/>
                      <a:pt x="299" y="1"/>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406116" y="1590831"/>
                <a:ext cx="14509" cy="11181"/>
              </a:xfrm>
              <a:custGeom>
                <a:avLst/>
                <a:gdLst/>
                <a:ahLst/>
                <a:cxnLst/>
                <a:rect l="l" t="t" r="r" b="b"/>
                <a:pathLst>
                  <a:path w="279" h="215" extrusionOk="0">
                    <a:moveTo>
                      <a:pt x="156" y="1"/>
                    </a:moveTo>
                    <a:cubicBezTo>
                      <a:pt x="78" y="1"/>
                      <a:pt x="1" y="59"/>
                      <a:pt x="1" y="150"/>
                    </a:cubicBezTo>
                    <a:cubicBezTo>
                      <a:pt x="32" y="195"/>
                      <a:pt x="78" y="215"/>
                      <a:pt x="124" y="215"/>
                    </a:cubicBezTo>
                    <a:cubicBezTo>
                      <a:pt x="202" y="215"/>
                      <a:pt x="279" y="157"/>
                      <a:pt x="279" y="65"/>
                    </a:cubicBezTo>
                    <a:cubicBezTo>
                      <a:pt x="248" y="21"/>
                      <a:pt x="201" y="1"/>
                      <a:pt x="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174656" y="1316678"/>
                <a:ext cx="36714" cy="32034"/>
              </a:xfrm>
              <a:custGeom>
                <a:avLst/>
                <a:gdLst/>
                <a:ahLst/>
                <a:cxnLst/>
                <a:rect l="l" t="t" r="r" b="b"/>
                <a:pathLst>
                  <a:path w="706" h="616" extrusionOk="0">
                    <a:moveTo>
                      <a:pt x="287" y="1"/>
                    </a:moveTo>
                    <a:cubicBezTo>
                      <a:pt x="195" y="1"/>
                      <a:pt x="103" y="50"/>
                      <a:pt x="61" y="136"/>
                    </a:cubicBezTo>
                    <a:cubicBezTo>
                      <a:pt x="12" y="233"/>
                      <a:pt x="0" y="341"/>
                      <a:pt x="36" y="438"/>
                    </a:cubicBezTo>
                    <a:cubicBezTo>
                      <a:pt x="54" y="564"/>
                      <a:pt x="152" y="615"/>
                      <a:pt x="263" y="615"/>
                    </a:cubicBezTo>
                    <a:cubicBezTo>
                      <a:pt x="463" y="615"/>
                      <a:pt x="706" y="451"/>
                      <a:pt x="605" y="257"/>
                    </a:cubicBezTo>
                    <a:cubicBezTo>
                      <a:pt x="557" y="160"/>
                      <a:pt x="496" y="75"/>
                      <a:pt x="399" y="27"/>
                    </a:cubicBezTo>
                    <a:cubicBezTo>
                      <a:pt x="364" y="9"/>
                      <a:pt x="326" y="1"/>
                      <a:pt x="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2123" y="1174349"/>
                <a:ext cx="56631" cy="54395"/>
              </a:xfrm>
              <a:custGeom>
                <a:avLst/>
                <a:gdLst/>
                <a:ahLst/>
                <a:cxnLst/>
                <a:rect l="l" t="t" r="r" b="b"/>
                <a:pathLst>
                  <a:path w="1089" h="1046" extrusionOk="0">
                    <a:moveTo>
                      <a:pt x="565" y="1"/>
                    </a:moveTo>
                    <a:cubicBezTo>
                      <a:pt x="258" y="1"/>
                      <a:pt x="1" y="302"/>
                      <a:pt x="108" y="635"/>
                    </a:cubicBezTo>
                    <a:cubicBezTo>
                      <a:pt x="157" y="804"/>
                      <a:pt x="266" y="937"/>
                      <a:pt x="423" y="998"/>
                    </a:cubicBezTo>
                    <a:cubicBezTo>
                      <a:pt x="484" y="1030"/>
                      <a:pt x="550" y="1046"/>
                      <a:pt x="614" y="1046"/>
                    </a:cubicBezTo>
                    <a:cubicBezTo>
                      <a:pt x="767" y="1046"/>
                      <a:pt x="915" y="961"/>
                      <a:pt x="991" y="816"/>
                    </a:cubicBezTo>
                    <a:cubicBezTo>
                      <a:pt x="1076" y="671"/>
                      <a:pt x="1088" y="502"/>
                      <a:pt x="1028" y="333"/>
                    </a:cubicBezTo>
                    <a:cubicBezTo>
                      <a:pt x="991" y="224"/>
                      <a:pt x="907" y="115"/>
                      <a:pt x="786" y="54"/>
                    </a:cubicBezTo>
                    <a:cubicBezTo>
                      <a:pt x="712" y="17"/>
                      <a:pt x="637" y="1"/>
                      <a:pt x="5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145275" y="1074818"/>
                <a:ext cx="53771" cy="41394"/>
              </a:xfrm>
              <a:custGeom>
                <a:avLst/>
                <a:gdLst/>
                <a:ahLst/>
                <a:cxnLst/>
                <a:rect l="l" t="t" r="r" b="b"/>
                <a:pathLst>
                  <a:path w="1034" h="796" extrusionOk="0">
                    <a:moveTo>
                      <a:pt x="580" y="1"/>
                    </a:moveTo>
                    <a:cubicBezTo>
                      <a:pt x="491" y="1"/>
                      <a:pt x="400" y="28"/>
                      <a:pt x="323" y="81"/>
                    </a:cubicBezTo>
                    <a:cubicBezTo>
                      <a:pt x="0" y="296"/>
                      <a:pt x="162" y="795"/>
                      <a:pt x="539" y="795"/>
                    </a:cubicBezTo>
                    <a:cubicBezTo>
                      <a:pt x="544" y="795"/>
                      <a:pt x="548" y="795"/>
                      <a:pt x="553" y="795"/>
                    </a:cubicBezTo>
                    <a:cubicBezTo>
                      <a:pt x="511" y="789"/>
                      <a:pt x="496" y="786"/>
                      <a:pt x="505" y="786"/>
                    </a:cubicBezTo>
                    <a:cubicBezTo>
                      <a:pt x="514" y="786"/>
                      <a:pt x="547" y="789"/>
                      <a:pt x="601" y="795"/>
                    </a:cubicBezTo>
                    <a:cubicBezTo>
                      <a:pt x="644" y="795"/>
                      <a:pt x="686" y="786"/>
                      <a:pt x="720" y="767"/>
                    </a:cubicBezTo>
                    <a:lnTo>
                      <a:pt x="720" y="767"/>
                    </a:lnTo>
                    <a:cubicBezTo>
                      <a:pt x="896" y="734"/>
                      <a:pt x="1034" y="612"/>
                      <a:pt x="1025" y="396"/>
                    </a:cubicBezTo>
                    <a:cubicBezTo>
                      <a:pt x="1025" y="323"/>
                      <a:pt x="1001" y="251"/>
                      <a:pt x="952" y="190"/>
                    </a:cubicBezTo>
                    <a:cubicBezTo>
                      <a:pt x="918" y="145"/>
                      <a:pt x="873" y="99"/>
                      <a:pt x="818" y="74"/>
                    </a:cubicBezTo>
                    <a:lnTo>
                      <a:pt x="818" y="74"/>
                    </a:lnTo>
                    <a:cubicBezTo>
                      <a:pt x="748" y="25"/>
                      <a:pt x="665" y="1"/>
                      <a:pt x="5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71379" y="991719"/>
                <a:ext cx="53043" cy="45138"/>
              </a:xfrm>
              <a:custGeom>
                <a:avLst/>
                <a:gdLst/>
                <a:ahLst/>
                <a:cxnLst/>
                <a:rect l="l" t="t" r="r" b="b"/>
                <a:pathLst>
                  <a:path w="1020" h="868" extrusionOk="0">
                    <a:moveTo>
                      <a:pt x="538" y="1"/>
                    </a:moveTo>
                    <a:cubicBezTo>
                      <a:pt x="386" y="1"/>
                      <a:pt x="232" y="78"/>
                      <a:pt x="148" y="240"/>
                    </a:cubicBezTo>
                    <a:cubicBezTo>
                      <a:pt x="0" y="535"/>
                      <a:pt x="230" y="867"/>
                      <a:pt x="540" y="867"/>
                    </a:cubicBezTo>
                    <a:cubicBezTo>
                      <a:pt x="585" y="867"/>
                      <a:pt x="632" y="860"/>
                      <a:pt x="680" y="845"/>
                    </a:cubicBezTo>
                    <a:cubicBezTo>
                      <a:pt x="898" y="772"/>
                      <a:pt x="1019" y="530"/>
                      <a:pt x="959" y="300"/>
                    </a:cubicBezTo>
                    <a:cubicBezTo>
                      <a:pt x="894" y="105"/>
                      <a:pt x="716" y="1"/>
                      <a:pt x="5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178868" y="860987"/>
                <a:ext cx="46750" cy="39886"/>
              </a:xfrm>
              <a:custGeom>
                <a:avLst/>
                <a:gdLst/>
                <a:ahLst/>
                <a:cxnLst/>
                <a:rect l="l" t="t" r="r" b="b"/>
                <a:pathLst>
                  <a:path w="899" h="767" extrusionOk="0">
                    <a:moveTo>
                      <a:pt x="476" y="1"/>
                    </a:moveTo>
                    <a:cubicBezTo>
                      <a:pt x="341" y="1"/>
                      <a:pt x="205" y="71"/>
                      <a:pt x="137" y="213"/>
                    </a:cubicBezTo>
                    <a:cubicBezTo>
                      <a:pt x="0" y="476"/>
                      <a:pt x="202" y="766"/>
                      <a:pt x="471" y="766"/>
                    </a:cubicBezTo>
                    <a:cubicBezTo>
                      <a:pt x="512" y="766"/>
                      <a:pt x="554" y="760"/>
                      <a:pt x="597" y="746"/>
                    </a:cubicBezTo>
                    <a:cubicBezTo>
                      <a:pt x="790" y="673"/>
                      <a:pt x="899" y="467"/>
                      <a:pt x="838" y="262"/>
                    </a:cubicBezTo>
                    <a:cubicBezTo>
                      <a:pt x="781" y="89"/>
                      <a:pt x="629" y="1"/>
                      <a:pt x="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327801" y="853031"/>
                <a:ext cx="19553" cy="16069"/>
              </a:xfrm>
              <a:custGeom>
                <a:avLst/>
                <a:gdLst/>
                <a:ahLst/>
                <a:cxnLst/>
                <a:rect l="l" t="t" r="r" b="b"/>
                <a:pathLst>
                  <a:path w="376" h="309" extrusionOk="0">
                    <a:moveTo>
                      <a:pt x="199" y="1"/>
                    </a:moveTo>
                    <a:cubicBezTo>
                      <a:pt x="101" y="1"/>
                      <a:pt x="1" y="82"/>
                      <a:pt x="31" y="209"/>
                    </a:cubicBezTo>
                    <a:cubicBezTo>
                      <a:pt x="63" y="278"/>
                      <a:pt x="123" y="309"/>
                      <a:pt x="183" y="309"/>
                    </a:cubicBezTo>
                    <a:cubicBezTo>
                      <a:pt x="280" y="309"/>
                      <a:pt x="375" y="228"/>
                      <a:pt x="345" y="100"/>
                    </a:cubicBezTo>
                    <a:cubicBezTo>
                      <a:pt x="318" y="31"/>
                      <a:pt x="259" y="1"/>
                      <a:pt x="1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304972" y="719958"/>
                <a:ext cx="40718" cy="33126"/>
              </a:xfrm>
              <a:custGeom>
                <a:avLst/>
                <a:gdLst/>
                <a:ahLst/>
                <a:cxnLst/>
                <a:rect l="l" t="t" r="r" b="b"/>
                <a:pathLst>
                  <a:path w="783" h="637" extrusionOk="0">
                    <a:moveTo>
                      <a:pt x="407" y="0"/>
                    </a:moveTo>
                    <a:cubicBezTo>
                      <a:pt x="207" y="0"/>
                      <a:pt x="0" y="173"/>
                      <a:pt x="83" y="421"/>
                    </a:cubicBezTo>
                    <a:cubicBezTo>
                      <a:pt x="133" y="573"/>
                      <a:pt x="253" y="637"/>
                      <a:pt x="375" y="637"/>
                    </a:cubicBezTo>
                    <a:cubicBezTo>
                      <a:pt x="576" y="637"/>
                      <a:pt x="782" y="464"/>
                      <a:pt x="700" y="216"/>
                    </a:cubicBezTo>
                    <a:cubicBezTo>
                      <a:pt x="649" y="65"/>
                      <a:pt x="530" y="0"/>
                      <a:pt x="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340802" y="632128"/>
                <a:ext cx="39730" cy="32658"/>
              </a:xfrm>
              <a:custGeom>
                <a:avLst/>
                <a:gdLst/>
                <a:ahLst/>
                <a:cxnLst/>
                <a:rect l="l" t="t" r="r" b="b"/>
                <a:pathLst>
                  <a:path w="764" h="628" extrusionOk="0">
                    <a:moveTo>
                      <a:pt x="399" y="1"/>
                    </a:moveTo>
                    <a:cubicBezTo>
                      <a:pt x="202" y="1"/>
                      <a:pt x="1" y="169"/>
                      <a:pt x="83" y="417"/>
                    </a:cubicBezTo>
                    <a:cubicBezTo>
                      <a:pt x="129" y="564"/>
                      <a:pt x="245" y="627"/>
                      <a:pt x="364" y="627"/>
                    </a:cubicBezTo>
                    <a:cubicBezTo>
                      <a:pt x="559" y="627"/>
                      <a:pt x="763" y="459"/>
                      <a:pt x="688" y="211"/>
                    </a:cubicBezTo>
                    <a:cubicBezTo>
                      <a:pt x="638" y="64"/>
                      <a:pt x="519" y="1"/>
                      <a:pt x="3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1395450" y="538160"/>
                <a:ext cx="29953" cy="24701"/>
              </a:xfrm>
              <a:custGeom>
                <a:avLst/>
                <a:gdLst/>
                <a:ahLst/>
                <a:cxnLst/>
                <a:rect l="l" t="t" r="r" b="b"/>
                <a:pathLst>
                  <a:path w="576" h="475" extrusionOk="0">
                    <a:moveTo>
                      <a:pt x="297" y="1"/>
                    </a:moveTo>
                    <a:cubicBezTo>
                      <a:pt x="149" y="1"/>
                      <a:pt x="0" y="127"/>
                      <a:pt x="52" y="313"/>
                    </a:cubicBezTo>
                    <a:cubicBezTo>
                      <a:pt x="95" y="425"/>
                      <a:pt x="188" y="474"/>
                      <a:pt x="281" y="474"/>
                    </a:cubicBezTo>
                    <a:cubicBezTo>
                      <a:pt x="428" y="474"/>
                      <a:pt x="576" y="352"/>
                      <a:pt x="524" y="167"/>
                    </a:cubicBezTo>
                    <a:cubicBezTo>
                      <a:pt x="482" y="51"/>
                      <a:pt x="389" y="1"/>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1460817" y="514188"/>
                <a:ext cx="27509" cy="23037"/>
              </a:xfrm>
              <a:custGeom>
                <a:avLst/>
                <a:gdLst/>
                <a:ahLst/>
                <a:cxnLst/>
                <a:rect l="l" t="t" r="r" b="b"/>
                <a:pathLst>
                  <a:path w="529" h="443" extrusionOk="0">
                    <a:moveTo>
                      <a:pt x="275" y="0"/>
                    </a:moveTo>
                    <a:cubicBezTo>
                      <a:pt x="139" y="0"/>
                      <a:pt x="1" y="117"/>
                      <a:pt x="53" y="290"/>
                    </a:cubicBezTo>
                    <a:cubicBezTo>
                      <a:pt x="91" y="396"/>
                      <a:pt x="174" y="443"/>
                      <a:pt x="258" y="443"/>
                    </a:cubicBezTo>
                    <a:cubicBezTo>
                      <a:pt x="393" y="443"/>
                      <a:pt x="529" y="323"/>
                      <a:pt x="477" y="145"/>
                    </a:cubicBezTo>
                    <a:cubicBezTo>
                      <a:pt x="440" y="44"/>
                      <a:pt x="358" y="0"/>
                      <a:pt x="2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1348961" y="443413"/>
                <a:ext cx="39314" cy="32658"/>
              </a:xfrm>
              <a:custGeom>
                <a:avLst/>
                <a:gdLst/>
                <a:ahLst/>
                <a:cxnLst/>
                <a:rect l="l" t="t" r="r" b="b"/>
                <a:pathLst>
                  <a:path w="756" h="628" extrusionOk="0">
                    <a:moveTo>
                      <a:pt x="394" y="1"/>
                    </a:moveTo>
                    <a:cubicBezTo>
                      <a:pt x="200" y="1"/>
                      <a:pt x="0" y="169"/>
                      <a:pt x="75" y="417"/>
                    </a:cubicBezTo>
                    <a:cubicBezTo>
                      <a:pt x="121" y="564"/>
                      <a:pt x="237" y="627"/>
                      <a:pt x="356" y="627"/>
                    </a:cubicBezTo>
                    <a:cubicBezTo>
                      <a:pt x="551" y="627"/>
                      <a:pt x="755" y="459"/>
                      <a:pt x="680" y="211"/>
                    </a:cubicBezTo>
                    <a:cubicBezTo>
                      <a:pt x="630" y="64"/>
                      <a:pt x="513" y="1"/>
                      <a:pt x="3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1466433" y="733427"/>
                <a:ext cx="21425" cy="17317"/>
              </a:xfrm>
              <a:custGeom>
                <a:avLst/>
                <a:gdLst/>
                <a:ahLst/>
                <a:cxnLst/>
                <a:rect l="l" t="t" r="r" b="b"/>
                <a:pathLst>
                  <a:path w="412" h="333" extrusionOk="0">
                    <a:moveTo>
                      <a:pt x="210" y="1"/>
                    </a:moveTo>
                    <a:cubicBezTo>
                      <a:pt x="103" y="1"/>
                      <a:pt x="0" y="89"/>
                      <a:pt x="30" y="223"/>
                    </a:cubicBezTo>
                    <a:cubicBezTo>
                      <a:pt x="62" y="300"/>
                      <a:pt x="126" y="333"/>
                      <a:pt x="191" y="333"/>
                    </a:cubicBezTo>
                    <a:cubicBezTo>
                      <a:pt x="300" y="333"/>
                      <a:pt x="411" y="242"/>
                      <a:pt x="381" y="114"/>
                    </a:cubicBezTo>
                    <a:cubicBezTo>
                      <a:pt x="344" y="35"/>
                      <a:pt x="276" y="1"/>
                      <a:pt x="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1561180" y="723703"/>
                <a:ext cx="40094" cy="32918"/>
              </a:xfrm>
              <a:custGeom>
                <a:avLst/>
                <a:gdLst/>
                <a:ahLst/>
                <a:cxnLst/>
                <a:rect l="l" t="t" r="r" b="b"/>
                <a:pathLst>
                  <a:path w="771" h="633" extrusionOk="0">
                    <a:moveTo>
                      <a:pt x="399" y="1"/>
                    </a:moveTo>
                    <a:cubicBezTo>
                      <a:pt x="203" y="1"/>
                      <a:pt x="0" y="174"/>
                      <a:pt x="83" y="422"/>
                    </a:cubicBezTo>
                    <a:cubicBezTo>
                      <a:pt x="134" y="569"/>
                      <a:pt x="252" y="632"/>
                      <a:pt x="373" y="632"/>
                    </a:cubicBezTo>
                    <a:cubicBezTo>
                      <a:pt x="569" y="632"/>
                      <a:pt x="770" y="464"/>
                      <a:pt x="688" y="216"/>
                    </a:cubicBezTo>
                    <a:cubicBezTo>
                      <a:pt x="638" y="65"/>
                      <a:pt x="519" y="1"/>
                      <a:pt x="3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1549844" y="916421"/>
                <a:ext cx="11805" cy="9776"/>
              </a:xfrm>
              <a:custGeom>
                <a:avLst/>
                <a:gdLst/>
                <a:ahLst/>
                <a:cxnLst/>
                <a:rect l="l" t="t" r="r" b="b"/>
                <a:pathLst>
                  <a:path w="227" h="188" extrusionOk="0">
                    <a:moveTo>
                      <a:pt x="114" y="1"/>
                    </a:moveTo>
                    <a:cubicBezTo>
                      <a:pt x="57" y="1"/>
                      <a:pt x="0" y="52"/>
                      <a:pt x="23" y="127"/>
                    </a:cubicBezTo>
                    <a:cubicBezTo>
                      <a:pt x="37" y="169"/>
                      <a:pt x="73" y="188"/>
                      <a:pt x="109" y="188"/>
                    </a:cubicBezTo>
                    <a:cubicBezTo>
                      <a:pt x="167" y="188"/>
                      <a:pt x="227" y="141"/>
                      <a:pt x="204" y="67"/>
                    </a:cubicBezTo>
                    <a:cubicBezTo>
                      <a:pt x="186" y="21"/>
                      <a:pt x="150" y="1"/>
                      <a:pt x="1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1502626" y="913977"/>
                <a:ext cx="28913" cy="24233"/>
              </a:xfrm>
              <a:custGeom>
                <a:avLst/>
                <a:gdLst/>
                <a:ahLst/>
                <a:cxnLst/>
                <a:rect l="l" t="t" r="r" b="b"/>
                <a:pathLst>
                  <a:path w="556" h="466" extrusionOk="0">
                    <a:moveTo>
                      <a:pt x="281" y="1"/>
                    </a:moveTo>
                    <a:cubicBezTo>
                      <a:pt x="141" y="1"/>
                      <a:pt x="1" y="122"/>
                      <a:pt x="60" y="307"/>
                    </a:cubicBezTo>
                    <a:cubicBezTo>
                      <a:pt x="92" y="418"/>
                      <a:pt x="178" y="466"/>
                      <a:pt x="265" y="466"/>
                    </a:cubicBezTo>
                    <a:cubicBezTo>
                      <a:pt x="407" y="466"/>
                      <a:pt x="555" y="342"/>
                      <a:pt x="495" y="162"/>
                    </a:cubicBezTo>
                    <a:cubicBezTo>
                      <a:pt x="458" y="49"/>
                      <a:pt x="369" y="1"/>
                      <a:pt x="2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1501430" y="787509"/>
                <a:ext cx="40094" cy="32658"/>
              </a:xfrm>
              <a:custGeom>
                <a:avLst/>
                <a:gdLst/>
                <a:ahLst/>
                <a:cxnLst/>
                <a:rect l="l" t="t" r="r" b="b"/>
                <a:pathLst>
                  <a:path w="771" h="628" extrusionOk="0">
                    <a:moveTo>
                      <a:pt x="398" y="1"/>
                    </a:moveTo>
                    <a:cubicBezTo>
                      <a:pt x="202" y="1"/>
                      <a:pt x="0" y="169"/>
                      <a:pt x="83" y="417"/>
                    </a:cubicBezTo>
                    <a:cubicBezTo>
                      <a:pt x="133" y="564"/>
                      <a:pt x="252" y="627"/>
                      <a:pt x="373" y="627"/>
                    </a:cubicBezTo>
                    <a:cubicBezTo>
                      <a:pt x="569" y="627"/>
                      <a:pt x="770" y="459"/>
                      <a:pt x="688" y="211"/>
                    </a:cubicBezTo>
                    <a:cubicBezTo>
                      <a:pt x="637" y="64"/>
                      <a:pt x="518" y="1"/>
                      <a:pt x="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1600754" y="826146"/>
                <a:ext cx="34166" cy="28497"/>
              </a:xfrm>
              <a:custGeom>
                <a:avLst/>
                <a:gdLst/>
                <a:ahLst/>
                <a:cxnLst/>
                <a:rect l="l" t="t" r="r" b="b"/>
                <a:pathLst>
                  <a:path w="657" h="548" extrusionOk="0">
                    <a:moveTo>
                      <a:pt x="339" y="1"/>
                    </a:moveTo>
                    <a:cubicBezTo>
                      <a:pt x="169" y="1"/>
                      <a:pt x="1" y="148"/>
                      <a:pt x="60" y="363"/>
                    </a:cubicBezTo>
                    <a:cubicBezTo>
                      <a:pt x="106" y="493"/>
                      <a:pt x="209" y="548"/>
                      <a:pt x="313" y="548"/>
                    </a:cubicBezTo>
                    <a:cubicBezTo>
                      <a:pt x="483" y="548"/>
                      <a:pt x="657" y="403"/>
                      <a:pt x="604" y="194"/>
                    </a:cubicBezTo>
                    <a:cubicBezTo>
                      <a:pt x="553" y="59"/>
                      <a:pt x="446" y="1"/>
                      <a:pt x="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1520047" y="1039821"/>
                <a:ext cx="38066" cy="30889"/>
              </a:xfrm>
              <a:custGeom>
                <a:avLst/>
                <a:gdLst/>
                <a:ahLst/>
                <a:cxnLst/>
                <a:rect l="l" t="t" r="r" b="b"/>
                <a:pathLst>
                  <a:path w="732" h="594" extrusionOk="0">
                    <a:moveTo>
                      <a:pt x="383" y="1"/>
                    </a:moveTo>
                    <a:cubicBezTo>
                      <a:pt x="195" y="1"/>
                      <a:pt x="1" y="159"/>
                      <a:pt x="76" y="391"/>
                    </a:cubicBezTo>
                    <a:cubicBezTo>
                      <a:pt x="121" y="533"/>
                      <a:pt x="233" y="594"/>
                      <a:pt x="348" y="594"/>
                    </a:cubicBezTo>
                    <a:cubicBezTo>
                      <a:pt x="536" y="594"/>
                      <a:pt x="731" y="431"/>
                      <a:pt x="656" y="198"/>
                    </a:cubicBezTo>
                    <a:cubicBezTo>
                      <a:pt x="610" y="60"/>
                      <a:pt x="498" y="1"/>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1447816" y="1079238"/>
                <a:ext cx="38274" cy="31722"/>
              </a:xfrm>
              <a:custGeom>
                <a:avLst/>
                <a:gdLst/>
                <a:ahLst/>
                <a:cxnLst/>
                <a:rect l="l" t="t" r="r" b="b"/>
                <a:pathLst>
                  <a:path w="736" h="610" extrusionOk="0">
                    <a:moveTo>
                      <a:pt x="396" y="1"/>
                    </a:moveTo>
                    <a:cubicBezTo>
                      <a:pt x="361" y="1"/>
                      <a:pt x="326" y="7"/>
                      <a:pt x="291" y="20"/>
                    </a:cubicBezTo>
                    <a:cubicBezTo>
                      <a:pt x="25" y="93"/>
                      <a:pt x="1" y="444"/>
                      <a:pt x="243" y="577"/>
                    </a:cubicBezTo>
                    <a:cubicBezTo>
                      <a:pt x="288" y="600"/>
                      <a:pt x="335" y="610"/>
                      <a:pt x="380" y="610"/>
                    </a:cubicBezTo>
                    <a:cubicBezTo>
                      <a:pt x="573" y="610"/>
                      <a:pt x="735" y="418"/>
                      <a:pt x="666" y="202"/>
                    </a:cubicBezTo>
                    <a:cubicBezTo>
                      <a:pt x="629" y="79"/>
                      <a:pt x="517"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1516199" y="1127028"/>
                <a:ext cx="28133" cy="23505"/>
              </a:xfrm>
              <a:custGeom>
                <a:avLst/>
                <a:gdLst/>
                <a:ahLst/>
                <a:cxnLst/>
                <a:rect l="l" t="t" r="r" b="b"/>
                <a:pathLst>
                  <a:path w="541" h="452" extrusionOk="0">
                    <a:moveTo>
                      <a:pt x="280" y="1"/>
                    </a:moveTo>
                    <a:cubicBezTo>
                      <a:pt x="142" y="1"/>
                      <a:pt x="1" y="120"/>
                      <a:pt x="53" y="299"/>
                    </a:cubicBezTo>
                    <a:cubicBezTo>
                      <a:pt x="90" y="406"/>
                      <a:pt x="175" y="452"/>
                      <a:pt x="261" y="452"/>
                    </a:cubicBezTo>
                    <a:cubicBezTo>
                      <a:pt x="400" y="452"/>
                      <a:pt x="541" y="333"/>
                      <a:pt x="488" y="154"/>
                    </a:cubicBezTo>
                    <a:cubicBezTo>
                      <a:pt x="451" y="47"/>
                      <a:pt x="366" y="1"/>
                      <a:pt x="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1424728" y="1180694"/>
                <a:ext cx="28913" cy="23765"/>
              </a:xfrm>
              <a:custGeom>
                <a:avLst/>
                <a:gdLst/>
                <a:ahLst/>
                <a:cxnLst/>
                <a:rect l="l" t="t" r="r" b="b"/>
                <a:pathLst>
                  <a:path w="556" h="457" extrusionOk="0">
                    <a:moveTo>
                      <a:pt x="296" y="1"/>
                    </a:moveTo>
                    <a:cubicBezTo>
                      <a:pt x="149" y="1"/>
                      <a:pt x="0" y="126"/>
                      <a:pt x="46" y="307"/>
                    </a:cubicBezTo>
                    <a:cubicBezTo>
                      <a:pt x="91" y="412"/>
                      <a:pt x="177" y="456"/>
                      <a:pt x="264" y="456"/>
                    </a:cubicBezTo>
                    <a:cubicBezTo>
                      <a:pt x="409" y="456"/>
                      <a:pt x="555" y="332"/>
                      <a:pt x="518" y="150"/>
                    </a:cubicBezTo>
                    <a:cubicBezTo>
                      <a:pt x="472" y="46"/>
                      <a:pt x="384" y="1"/>
                      <a:pt x="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1368202" y="1196502"/>
                <a:ext cx="33490" cy="28029"/>
              </a:xfrm>
              <a:custGeom>
                <a:avLst/>
                <a:gdLst/>
                <a:ahLst/>
                <a:cxnLst/>
                <a:rect l="l" t="t" r="r" b="b"/>
                <a:pathLst>
                  <a:path w="644" h="539" extrusionOk="0">
                    <a:moveTo>
                      <a:pt x="333" y="0"/>
                    </a:moveTo>
                    <a:cubicBezTo>
                      <a:pt x="169" y="0"/>
                      <a:pt x="1" y="145"/>
                      <a:pt x="68" y="354"/>
                    </a:cubicBezTo>
                    <a:cubicBezTo>
                      <a:pt x="110" y="483"/>
                      <a:pt x="210" y="539"/>
                      <a:pt x="311" y="539"/>
                    </a:cubicBezTo>
                    <a:cubicBezTo>
                      <a:pt x="475" y="539"/>
                      <a:pt x="644" y="394"/>
                      <a:pt x="576" y="185"/>
                    </a:cubicBezTo>
                    <a:cubicBezTo>
                      <a:pt x="535" y="55"/>
                      <a:pt x="435" y="0"/>
                      <a:pt x="3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1291083" y="1247724"/>
                <a:ext cx="37390" cy="30629"/>
              </a:xfrm>
              <a:custGeom>
                <a:avLst/>
                <a:gdLst/>
                <a:ahLst/>
                <a:cxnLst/>
                <a:rect l="l" t="t" r="r" b="b"/>
                <a:pathLst>
                  <a:path w="719" h="589" extrusionOk="0">
                    <a:moveTo>
                      <a:pt x="374" y="1"/>
                    </a:moveTo>
                    <a:cubicBezTo>
                      <a:pt x="190" y="1"/>
                      <a:pt x="1" y="160"/>
                      <a:pt x="75" y="385"/>
                    </a:cubicBezTo>
                    <a:cubicBezTo>
                      <a:pt x="122" y="528"/>
                      <a:pt x="232" y="588"/>
                      <a:pt x="345" y="588"/>
                    </a:cubicBezTo>
                    <a:cubicBezTo>
                      <a:pt x="529" y="588"/>
                      <a:pt x="719" y="429"/>
                      <a:pt x="644" y="204"/>
                    </a:cubicBezTo>
                    <a:cubicBezTo>
                      <a:pt x="598" y="61"/>
                      <a:pt x="487" y="1"/>
                      <a:pt x="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1232633" y="1311270"/>
                <a:ext cx="22829" cy="18617"/>
              </a:xfrm>
              <a:custGeom>
                <a:avLst/>
                <a:gdLst/>
                <a:ahLst/>
                <a:cxnLst/>
                <a:rect l="l" t="t" r="r" b="b"/>
                <a:pathLst>
                  <a:path w="439" h="358" extrusionOk="0">
                    <a:moveTo>
                      <a:pt x="226" y="1"/>
                    </a:moveTo>
                    <a:cubicBezTo>
                      <a:pt x="113" y="1"/>
                      <a:pt x="1" y="97"/>
                      <a:pt x="38" y="240"/>
                    </a:cubicBezTo>
                    <a:cubicBezTo>
                      <a:pt x="70" y="322"/>
                      <a:pt x="139" y="358"/>
                      <a:pt x="208" y="358"/>
                    </a:cubicBezTo>
                    <a:cubicBezTo>
                      <a:pt x="322" y="358"/>
                      <a:pt x="439" y="262"/>
                      <a:pt x="401" y="119"/>
                    </a:cubicBezTo>
                    <a:cubicBezTo>
                      <a:pt x="364" y="36"/>
                      <a:pt x="295"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1132737" y="1319382"/>
                <a:ext cx="16901" cy="13729"/>
              </a:xfrm>
              <a:custGeom>
                <a:avLst/>
                <a:gdLst/>
                <a:ahLst/>
                <a:cxnLst/>
                <a:rect l="l" t="t" r="r" b="b"/>
                <a:pathLst>
                  <a:path w="325" h="264" extrusionOk="0">
                    <a:moveTo>
                      <a:pt x="175" y="1"/>
                    </a:moveTo>
                    <a:cubicBezTo>
                      <a:pt x="89" y="1"/>
                      <a:pt x="1" y="74"/>
                      <a:pt x="24" y="181"/>
                    </a:cubicBezTo>
                    <a:cubicBezTo>
                      <a:pt x="50" y="239"/>
                      <a:pt x="100" y="264"/>
                      <a:pt x="151" y="264"/>
                    </a:cubicBezTo>
                    <a:cubicBezTo>
                      <a:pt x="237" y="264"/>
                      <a:pt x="325" y="191"/>
                      <a:pt x="302" y="84"/>
                    </a:cubicBezTo>
                    <a:cubicBezTo>
                      <a:pt x="275" y="26"/>
                      <a:pt x="225" y="1"/>
                      <a:pt x="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993840" y="1259632"/>
                <a:ext cx="24181" cy="20229"/>
              </a:xfrm>
              <a:custGeom>
                <a:avLst/>
                <a:gdLst/>
                <a:ahLst/>
                <a:cxnLst/>
                <a:rect l="l" t="t" r="r" b="b"/>
                <a:pathLst>
                  <a:path w="465" h="389" extrusionOk="0">
                    <a:moveTo>
                      <a:pt x="241" y="0"/>
                    </a:moveTo>
                    <a:cubicBezTo>
                      <a:pt x="122" y="0"/>
                      <a:pt x="1" y="103"/>
                      <a:pt x="45" y="253"/>
                    </a:cubicBezTo>
                    <a:cubicBezTo>
                      <a:pt x="78" y="347"/>
                      <a:pt x="154" y="388"/>
                      <a:pt x="229" y="388"/>
                    </a:cubicBezTo>
                    <a:cubicBezTo>
                      <a:pt x="347" y="388"/>
                      <a:pt x="465" y="287"/>
                      <a:pt x="420" y="132"/>
                    </a:cubicBezTo>
                    <a:cubicBezTo>
                      <a:pt x="388" y="40"/>
                      <a:pt x="315"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931802" y="1209191"/>
                <a:ext cx="28809" cy="25481"/>
              </a:xfrm>
              <a:custGeom>
                <a:avLst/>
                <a:gdLst/>
                <a:ahLst/>
                <a:cxnLst/>
                <a:rect l="l" t="t" r="r" b="b"/>
                <a:pathLst>
                  <a:path w="554" h="490" extrusionOk="0">
                    <a:moveTo>
                      <a:pt x="281" y="0"/>
                    </a:moveTo>
                    <a:cubicBezTo>
                      <a:pt x="142" y="0"/>
                      <a:pt x="1" y="124"/>
                      <a:pt x="53" y="304"/>
                    </a:cubicBezTo>
                    <a:lnTo>
                      <a:pt x="77" y="340"/>
                    </a:lnTo>
                    <a:cubicBezTo>
                      <a:pt x="109" y="445"/>
                      <a:pt x="189" y="490"/>
                      <a:pt x="272" y="490"/>
                    </a:cubicBezTo>
                    <a:cubicBezTo>
                      <a:pt x="409" y="490"/>
                      <a:pt x="553" y="368"/>
                      <a:pt x="501" y="195"/>
                    </a:cubicBezTo>
                    <a:lnTo>
                      <a:pt x="488" y="158"/>
                    </a:lnTo>
                    <a:cubicBezTo>
                      <a:pt x="452" y="48"/>
                      <a:pt x="367"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906217" y="1173517"/>
                <a:ext cx="676" cy="832"/>
              </a:xfrm>
              <a:custGeom>
                <a:avLst/>
                <a:gdLst/>
                <a:ahLst/>
                <a:cxnLst/>
                <a:rect l="l" t="t" r="r" b="b"/>
                <a:pathLst>
                  <a:path w="13" h="16" extrusionOk="0">
                    <a:moveTo>
                      <a:pt x="7" y="1"/>
                    </a:moveTo>
                    <a:cubicBezTo>
                      <a:pt x="4" y="1"/>
                      <a:pt x="1" y="4"/>
                      <a:pt x="1" y="10"/>
                    </a:cubicBezTo>
                    <a:cubicBezTo>
                      <a:pt x="1" y="14"/>
                      <a:pt x="2" y="15"/>
                      <a:pt x="4" y="15"/>
                    </a:cubicBezTo>
                    <a:cubicBezTo>
                      <a:pt x="7" y="15"/>
                      <a:pt x="13" y="10"/>
                      <a:pt x="13" y="10"/>
                    </a:cubicBezTo>
                    <a:cubicBezTo>
                      <a:pt x="13" y="4"/>
                      <a:pt x="10" y="1"/>
                      <a:pt x="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851303" y="1084074"/>
                <a:ext cx="26261" cy="22049"/>
              </a:xfrm>
              <a:custGeom>
                <a:avLst/>
                <a:gdLst/>
                <a:ahLst/>
                <a:cxnLst/>
                <a:rect l="l" t="t" r="r" b="b"/>
                <a:pathLst>
                  <a:path w="505" h="424" extrusionOk="0">
                    <a:moveTo>
                      <a:pt x="262" y="0"/>
                    </a:moveTo>
                    <a:cubicBezTo>
                      <a:pt x="133" y="0"/>
                      <a:pt x="0" y="114"/>
                      <a:pt x="53" y="278"/>
                    </a:cubicBezTo>
                    <a:cubicBezTo>
                      <a:pt x="85" y="380"/>
                      <a:pt x="163" y="423"/>
                      <a:pt x="243" y="423"/>
                    </a:cubicBezTo>
                    <a:cubicBezTo>
                      <a:pt x="372" y="423"/>
                      <a:pt x="504" y="310"/>
                      <a:pt x="452" y="145"/>
                    </a:cubicBezTo>
                    <a:cubicBezTo>
                      <a:pt x="419" y="43"/>
                      <a:pt x="341"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837679" y="1022088"/>
                <a:ext cx="30213" cy="24909"/>
              </a:xfrm>
              <a:custGeom>
                <a:avLst/>
                <a:gdLst/>
                <a:ahLst/>
                <a:cxnLst/>
                <a:rect l="l" t="t" r="r" b="b"/>
                <a:pathLst>
                  <a:path w="581" h="479" extrusionOk="0">
                    <a:moveTo>
                      <a:pt x="299" y="1"/>
                    </a:moveTo>
                    <a:cubicBezTo>
                      <a:pt x="151" y="1"/>
                      <a:pt x="0" y="133"/>
                      <a:pt x="61" y="321"/>
                    </a:cubicBezTo>
                    <a:cubicBezTo>
                      <a:pt x="97" y="431"/>
                      <a:pt x="186" y="479"/>
                      <a:pt x="277" y="479"/>
                    </a:cubicBezTo>
                    <a:cubicBezTo>
                      <a:pt x="426" y="479"/>
                      <a:pt x="580" y="351"/>
                      <a:pt x="520" y="164"/>
                    </a:cubicBezTo>
                    <a:cubicBezTo>
                      <a:pt x="479" y="50"/>
                      <a:pt x="390" y="1"/>
                      <a:pt x="2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855828" y="952666"/>
                <a:ext cx="28497" cy="23609"/>
              </a:xfrm>
              <a:custGeom>
                <a:avLst/>
                <a:gdLst/>
                <a:ahLst/>
                <a:cxnLst/>
                <a:rect l="l" t="t" r="r" b="b"/>
                <a:pathLst>
                  <a:path w="548" h="454" extrusionOk="0">
                    <a:moveTo>
                      <a:pt x="291" y="0"/>
                    </a:moveTo>
                    <a:cubicBezTo>
                      <a:pt x="146" y="0"/>
                      <a:pt x="0" y="120"/>
                      <a:pt x="38" y="301"/>
                    </a:cubicBezTo>
                    <a:cubicBezTo>
                      <a:pt x="84" y="407"/>
                      <a:pt x="172" y="453"/>
                      <a:pt x="261" y="453"/>
                    </a:cubicBezTo>
                    <a:cubicBezTo>
                      <a:pt x="404" y="453"/>
                      <a:pt x="547" y="331"/>
                      <a:pt x="510" y="144"/>
                    </a:cubicBezTo>
                    <a:cubicBezTo>
                      <a:pt x="464" y="44"/>
                      <a:pt x="378" y="0"/>
                      <a:pt x="2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300500" y="1591819"/>
                <a:ext cx="29901" cy="24961"/>
              </a:xfrm>
              <a:custGeom>
                <a:avLst/>
                <a:gdLst/>
                <a:ahLst/>
                <a:cxnLst/>
                <a:rect l="l" t="t" r="r" b="b"/>
                <a:pathLst>
                  <a:path w="575" h="480" extrusionOk="0">
                    <a:moveTo>
                      <a:pt x="290" y="1"/>
                    </a:moveTo>
                    <a:cubicBezTo>
                      <a:pt x="146" y="1"/>
                      <a:pt x="1" y="127"/>
                      <a:pt x="60" y="313"/>
                    </a:cubicBezTo>
                    <a:cubicBezTo>
                      <a:pt x="97" y="429"/>
                      <a:pt x="189" y="479"/>
                      <a:pt x="281" y="479"/>
                    </a:cubicBezTo>
                    <a:cubicBezTo>
                      <a:pt x="427" y="479"/>
                      <a:pt x="574" y="353"/>
                      <a:pt x="508" y="167"/>
                    </a:cubicBezTo>
                    <a:cubicBezTo>
                      <a:pt x="470" y="51"/>
                      <a:pt x="380" y="1"/>
                      <a:pt x="2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303776" y="1385684"/>
                <a:ext cx="22933" cy="18929"/>
              </a:xfrm>
              <a:custGeom>
                <a:avLst/>
                <a:gdLst/>
                <a:ahLst/>
                <a:cxnLst/>
                <a:rect l="l" t="t" r="r" b="b"/>
                <a:pathLst>
                  <a:path w="441" h="364" extrusionOk="0">
                    <a:moveTo>
                      <a:pt x="227" y="0"/>
                    </a:moveTo>
                    <a:cubicBezTo>
                      <a:pt x="115" y="0"/>
                      <a:pt x="1" y="95"/>
                      <a:pt x="45" y="236"/>
                    </a:cubicBezTo>
                    <a:cubicBezTo>
                      <a:pt x="78" y="325"/>
                      <a:pt x="149" y="364"/>
                      <a:pt x="220" y="364"/>
                    </a:cubicBezTo>
                    <a:cubicBezTo>
                      <a:pt x="331" y="364"/>
                      <a:pt x="441" y="268"/>
                      <a:pt x="396" y="127"/>
                    </a:cubicBezTo>
                    <a:cubicBezTo>
                      <a:pt x="368" y="38"/>
                      <a:pt x="298" y="0"/>
                      <a:pt x="2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186512" y="1199310"/>
                <a:ext cx="22829" cy="18617"/>
              </a:xfrm>
              <a:custGeom>
                <a:avLst/>
                <a:gdLst/>
                <a:ahLst/>
                <a:cxnLst/>
                <a:rect l="l" t="t" r="r" b="b"/>
                <a:pathLst>
                  <a:path w="439" h="358" extrusionOk="0">
                    <a:moveTo>
                      <a:pt x="231" y="1"/>
                    </a:moveTo>
                    <a:cubicBezTo>
                      <a:pt x="117" y="1"/>
                      <a:pt x="1" y="97"/>
                      <a:pt x="38" y="240"/>
                    </a:cubicBezTo>
                    <a:cubicBezTo>
                      <a:pt x="70" y="322"/>
                      <a:pt x="139" y="358"/>
                      <a:pt x="208" y="358"/>
                    </a:cubicBezTo>
                    <a:cubicBezTo>
                      <a:pt x="322" y="358"/>
                      <a:pt x="439" y="262"/>
                      <a:pt x="401" y="119"/>
                    </a:cubicBezTo>
                    <a:cubicBezTo>
                      <a:pt x="369" y="36"/>
                      <a:pt x="301"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31650" y="1039561"/>
                <a:ext cx="31097" cy="24649"/>
              </a:xfrm>
              <a:custGeom>
                <a:avLst/>
                <a:gdLst/>
                <a:ahLst/>
                <a:cxnLst/>
                <a:rect l="l" t="t" r="r" b="b"/>
                <a:pathLst>
                  <a:path w="598" h="474" extrusionOk="0">
                    <a:moveTo>
                      <a:pt x="359" y="1"/>
                    </a:moveTo>
                    <a:cubicBezTo>
                      <a:pt x="163" y="1"/>
                      <a:pt x="1" y="418"/>
                      <a:pt x="247" y="469"/>
                    </a:cubicBezTo>
                    <a:cubicBezTo>
                      <a:pt x="265" y="472"/>
                      <a:pt x="282" y="474"/>
                      <a:pt x="300" y="474"/>
                    </a:cubicBezTo>
                    <a:cubicBezTo>
                      <a:pt x="343" y="474"/>
                      <a:pt x="386" y="465"/>
                      <a:pt x="428" y="457"/>
                    </a:cubicBezTo>
                    <a:cubicBezTo>
                      <a:pt x="537" y="420"/>
                      <a:pt x="598" y="300"/>
                      <a:pt x="561" y="191"/>
                    </a:cubicBezTo>
                    <a:cubicBezTo>
                      <a:pt x="537" y="142"/>
                      <a:pt x="501" y="82"/>
                      <a:pt x="465" y="45"/>
                    </a:cubicBezTo>
                    <a:cubicBezTo>
                      <a:pt x="430" y="14"/>
                      <a:pt x="394" y="1"/>
                      <a:pt x="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52762" y="921829"/>
                <a:ext cx="36558" cy="27821"/>
              </a:xfrm>
              <a:custGeom>
                <a:avLst/>
                <a:gdLst/>
                <a:ahLst/>
                <a:cxnLst/>
                <a:rect l="l" t="t" r="r" b="b"/>
                <a:pathLst>
                  <a:path w="703" h="535" extrusionOk="0">
                    <a:moveTo>
                      <a:pt x="330" y="0"/>
                    </a:moveTo>
                    <a:cubicBezTo>
                      <a:pt x="234" y="0"/>
                      <a:pt x="139" y="49"/>
                      <a:pt x="95" y="144"/>
                    </a:cubicBezTo>
                    <a:cubicBezTo>
                      <a:pt x="1" y="321"/>
                      <a:pt x="136" y="532"/>
                      <a:pt x="333" y="532"/>
                    </a:cubicBezTo>
                    <a:cubicBezTo>
                      <a:pt x="335" y="532"/>
                      <a:pt x="337" y="532"/>
                      <a:pt x="339" y="532"/>
                    </a:cubicBezTo>
                    <a:lnTo>
                      <a:pt x="339" y="532"/>
                    </a:lnTo>
                    <a:cubicBezTo>
                      <a:pt x="352" y="534"/>
                      <a:pt x="365" y="534"/>
                      <a:pt x="377" y="534"/>
                    </a:cubicBezTo>
                    <a:cubicBezTo>
                      <a:pt x="583" y="534"/>
                      <a:pt x="702" y="279"/>
                      <a:pt x="555" y="120"/>
                    </a:cubicBezTo>
                    <a:cubicBezTo>
                      <a:pt x="503" y="40"/>
                      <a:pt x="416" y="0"/>
                      <a:pt x="3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46314" y="685793"/>
                <a:ext cx="46646" cy="33074"/>
              </a:xfrm>
              <a:custGeom>
                <a:avLst/>
                <a:gdLst/>
                <a:ahLst/>
                <a:cxnLst/>
                <a:rect l="l" t="t" r="r" b="b"/>
                <a:pathLst>
                  <a:path w="897" h="636" extrusionOk="0">
                    <a:moveTo>
                      <a:pt x="517" y="1"/>
                    </a:moveTo>
                    <a:cubicBezTo>
                      <a:pt x="461" y="1"/>
                      <a:pt x="404" y="11"/>
                      <a:pt x="352" y="26"/>
                    </a:cubicBezTo>
                    <a:cubicBezTo>
                      <a:pt x="1" y="147"/>
                      <a:pt x="127" y="635"/>
                      <a:pt x="442" y="635"/>
                    </a:cubicBezTo>
                    <a:cubicBezTo>
                      <a:pt x="475" y="635"/>
                      <a:pt x="509" y="630"/>
                      <a:pt x="545" y="619"/>
                    </a:cubicBezTo>
                    <a:cubicBezTo>
                      <a:pt x="630" y="594"/>
                      <a:pt x="703" y="534"/>
                      <a:pt x="763" y="474"/>
                    </a:cubicBezTo>
                    <a:cubicBezTo>
                      <a:pt x="896" y="304"/>
                      <a:pt x="812" y="62"/>
                      <a:pt x="618" y="14"/>
                    </a:cubicBezTo>
                    <a:cubicBezTo>
                      <a:pt x="586" y="5"/>
                      <a:pt x="552" y="1"/>
                      <a:pt x="5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397432" y="665097"/>
                <a:ext cx="32658" cy="27821"/>
              </a:xfrm>
              <a:custGeom>
                <a:avLst/>
                <a:gdLst/>
                <a:ahLst/>
                <a:cxnLst/>
                <a:rect l="l" t="t" r="r" b="b"/>
                <a:pathLst>
                  <a:path w="628" h="535" extrusionOk="0">
                    <a:moveTo>
                      <a:pt x="340" y="0"/>
                    </a:moveTo>
                    <a:cubicBezTo>
                      <a:pt x="244" y="0"/>
                      <a:pt x="147" y="49"/>
                      <a:pt x="95" y="146"/>
                    </a:cubicBezTo>
                    <a:cubicBezTo>
                      <a:pt x="0" y="335"/>
                      <a:pt x="144" y="534"/>
                      <a:pt x="335" y="534"/>
                    </a:cubicBezTo>
                    <a:cubicBezTo>
                      <a:pt x="363" y="534"/>
                      <a:pt x="392" y="530"/>
                      <a:pt x="422" y="521"/>
                    </a:cubicBezTo>
                    <a:cubicBezTo>
                      <a:pt x="555" y="472"/>
                      <a:pt x="627" y="327"/>
                      <a:pt x="591" y="182"/>
                    </a:cubicBezTo>
                    <a:cubicBezTo>
                      <a:pt x="553" y="61"/>
                      <a:pt x="447" y="0"/>
                      <a:pt x="3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1311832" y="376747"/>
                <a:ext cx="36766" cy="30109"/>
              </a:xfrm>
              <a:custGeom>
                <a:avLst/>
                <a:gdLst/>
                <a:ahLst/>
                <a:cxnLst/>
                <a:rect l="l" t="t" r="r" b="b"/>
                <a:pathLst>
                  <a:path w="707" h="579" extrusionOk="0">
                    <a:moveTo>
                      <a:pt x="365" y="1"/>
                    </a:moveTo>
                    <a:cubicBezTo>
                      <a:pt x="185" y="1"/>
                      <a:pt x="1" y="156"/>
                      <a:pt x="76" y="380"/>
                    </a:cubicBezTo>
                    <a:cubicBezTo>
                      <a:pt x="122" y="519"/>
                      <a:pt x="232" y="578"/>
                      <a:pt x="343" y="578"/>
                    </a:cubicBezTo>
                    <a:cubicBezTo>
                      <a:pt x="523" y="578"/>
                      <a:pt x="707" y="423"/>
                      <a:pt x="632" y="199"/>
                    </a:cubicBezTo>
                    <a:cubicBezTo>
                      <a:pt x="586" y="60"/>
                      <a:pt x="47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1297999" y="509248"/>
                <a:ext cx="38690" cy="31202"/>
              </a:xfrm>
              <a:custGeom>
                <a:avLst/>
                <a:gdLst/>
                <a:ahLst/>
                <a:cxnLst/>
                <a:rect l="l" t="t" r="r" b="b"/>
                <a:pathLst>
                  <a:path w="744" h="600" extrusionOk="0">
                    <a:moveTo>
                      <a:pt x="392" y="1"/>
                    </a:moveTo>
                    <a:cubicBezTo>
                      <a:pt x="201" y="1"/>
                      <a:pt x="0" y="164"/>
                      <a:pt x="76" y="397"/>
                    </a:cubicBezTo>
                    <a:cubicBezTo>
                      <a:pt x="126" y="539"/>
                      <a:pt x="240" y="599"/>
                      <a:pt x="357" y="599"/>
                    </a:cubicBezTo>
                    <a:cubicBezTo>
                      <a:pt x="548" y="599"/>
                      <a:pt x="743" y="436"/>
                      <a:pt x="668" y="203"/>
                    </a:cubicBezTo>
                    <a:cubicBezTo>
                      <a:pt x="622" y="61"/>
                      <a:pt x="509" y="1"/>
                      <a:pt x="3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1512247" y="584754"/>
                <a:ext cx="35050" cy="29693"/>
              </a:xfrm>
              <a:custGeom>
                <a:avLst/>
                <a:gdLst/>
                <a:ahLst/>
                <a:cxnLst/>
                <a:rect l="l" t="t" r="r" b="b"/>
                <a:pathLst>
                  <a:path w="674" h="571" extrusionOk="0">
                    <a:moveTo>
                      <a:pt x="355" y="0"/>
                    </a:moveTo>
                    <a:cubicBezTo>
                      <a:pt x="258" y="0"/>
                      <a:pt x="160" y="50"/>
                      <a:pt x="105" y="154"/>
                    </a:cubicBezTo>
                    <a:cubicBezTo>
                      <a:pt x="0" y="353"/>
                      <a:pt x="149" y="570"/>
                      <a:pt x="348" y="570"/>
                    </a:cubicBezTo>
                    <a:cubicBezTo>
                      <a:pt x="379" y="570"/>
                      <a:pt x="411" y="565"/>
                      <a:pt x="443" y="554"/>
                    </a:cubicBezTo>
                    <a:cubicBezTo>
                      <a:pt x="601" y="505"/>
                      <a:pt x="673" y="348"/>
                      <a:pt x="625" y="203"/>
                    </a:cubicBezTo>
                    <a:cubicBezTo>
                      <a:pt x="585" y="71"/>
                      <a:pt x="470" y="0"/>
                      <a:pt x="3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1435440" y="619803"/>
                <a:ext cx="26105" cy="21789"/>
              </a:xfrm>
              <a:custGeom>
                <a:avLst/>
                <a:gdLst/>
                <a:ahLst/>
                <a:cxnLst/>
                <a:rect l="l" t="t" r="r" b="b"/>
                <a:pathLst>
                  <a:path w="502" h="419" extrusionOk="0">
                    <a:moveTo>
                      <a:pt x="261" y="1"/>
                    </a:moveTo>
                    <a:cubicBezTo>
                      <a:pt x="131" y="1"/>
                      <a:pt x="1" y="114"/>
                      <a:pt x="45" y="279"/>
                    </a:cubicBezTo>
                    <a:cubicBezTo>
                      <a:pt x="83" y="376"/>
                      <a:pt x="162" y="419"/>
                      <a:pt x="243" y="419"/>
                    </a:cubicBezTo>
                    <a:cubicBezTo>
                      <a:pt x="372" y="419"/>
                      <a:pt x="501" y="310"/>
                      <a:pt x="457" y="146"/>
                    </a:cubicBezTo>
                    <a:cubicBezTo>
                      <a:pt x="420" y="44"/>
                      <a:pt x="340" y="1"/>
                      <a:pt x="2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1481097" y="650328"/>
                <a:ext cx="38378" cy="31045"/>
              </a:xfrm>
              <a:custGeom>
                <a:avLst/>
                <a:gdLst/>
                <a:ahLst/>
                <a:cxnLst/>
                <a:rect l="l" t="t" r="r" b="b"/>
                <a:pathLst>
                  <a:path w="738" h="597" extrusionOk="0">
                    <a:moveTo>
                      <a:pt x="378" y="0"/>
                    </a:moveTo>
                    <a:cubicBezTo>
                      <a:pt x="192" y="0"/>
                      <a:pt x="0" y="162"/>
                      <a:pt x="75" y="393"/>
                    </a:cubicBezTo>
                    <a:cubicBezTo>
                      <a:pt x="121" y="536"/>
                      <a:pt x="235" y="597"/>
                      <a:pt x="352" y="597"/>
                    </a:cubicBezTo>
                    <a:cubicBezTo>
                      <a:pt x="542" y="597"/>
                      <a:pt x="738" y="437"/>
                      <a:pt x="655" y="212"/>
                    </a:cubicBezTo>
                    <a:cubicBezTo>
                      <a:pt x="609" y="63"/>
                      <a:pt x="495"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1637103" y="913457"/>
                <a:ext cx="23245" cy="19189"/>
              </a:xfrm>
              <a:custGeom>
                <a:avLst/>
                <a:gdLst/>
                <a:ahLst/>
                <a:cxnLst/>
                <a:rect l="l" t="t" r="r" b="b"/>
                <a:pathLst>
                  <a:path w="447" h="369" extrusionOk="0">
                    <a:moveTo>
                      <a:pt x="233" y="0"/>
                    </a:moveTo>
                    <a:cubicBezTo>
                      <a:pt x="118" y="0"/>
                      <a:pt x="1" y="101"/>
                      <a:pt x="38" y="245"/>
                    </a:cubicBezTo>
                    <a:cubicBezTo>
                      <a:pt x="75" y="331"/>
                      <a:pt x="146" y="368"/>
                      <a:pt x="216" y="368"/>
                    </a:cubicBezTo>
                    <a:cubicBezTo>
                      <a:pt x="332" y="368"/>
                      <a:pt x="447" y="267"/>
                      <a:pt x="401" y="124"/>
                    </a:cubicBezTo>
                    <a:cubicBezTo>
                      <a:pt x="369" y="37"/>
                      <a:pt x="302" y="0"/>
                      <a:pt x="2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1601170" y="1002484"/>
                <a:ext cx="34998" cy="28653"/>
              </a:xfrm>
              <a:custGeom>
                <a:avLst/>
                <a:gdLst/>
                <a:ahLst/>
                <a:cxnLst/>
                <a:rect l="l" t="t" r="r" b="b"/>
                <a:pathLst>
                  <a:path w="673" h="551" extrusionOk="0">
                    <a:moveTo>
                      <a:pt x="366" y="1"/>
                    </a:moveTo>
                    <a:cubicBezTo>
                      <a:pt x="188" y="1"/>
                      <a:pt x="1" y="153"/>
                      <a:pt x="76" y="371"/>
                    </a:cubicBezTo>
                    <a:cubicBezTo>
                      <a:pt x="127" y="496"/>
                      <a:pt x="230" y="550"/>
                      <a:pt x="334" y="550"/>
                    </a:cubicBezTo>
                    <a:cubicBezTo>
                      <a:pt x="503" y="550"/>
                      <a:pt x="673" y="407"/>
                      <a:pt x="621" y="190"/>
                    </a:cubicBezTo>
                    <a:cubicBezTo>
                      <a:pt x="579" y="57"/>
                      <a:pt x="474" y="1"/>
                      <a:pt x="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1455617" y="788081"/>
                <a:ext cx="22881" cy="18929"/>
              </a:xfrm>
              <a:custGeom>
                <a:avLst/>
                <a:gdLst/>
                <a:ahLst/>
                <a:cxnLst/>
                <a:rect l="l" t="t" r="r" b="b"/>
                <a:pathLst>
                  <a:path w="440" h="364" extrusionOk="0">
                    <a:moveTo>
                      <a:pt x="221" y="0"/>
                    </a:moveTo>
                    <a:cubicBezTo>
                      <a:pt x="110" y="0"/>
                      <a:pt x="0" y="96"/>
                      <a:pt x="45" y="236"/>
                    </a:cubicBezTo>
                    <a:cubicBezTo>
                      <a:pt x="73" y="325"/>
                      <a:pt x="143" y="364"/>
                      <a:pt x="213" y="364"/>
                    </a:cubicBezTo>
                    <a:cubicBezTo>
                      <a:pt x="325" y="364"/>
                      <a:pt x="440" y="268"/>
                      <a:pt x="395" y="127"/>
                    </a:cubicBezTo>
                    <a:cubicBezTo>
                      <a:pt x="363" y="38"/>
                      <a:pt x="292" y="0"/>
                      <a:pt x="2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1498674" y="971491"/>
                <a:ext cx="35778" cy="29797"/>
              </a:xfrm>
              <a:custGeom>
                <a:avLst/>
                <a:gdLst/>
                <a:ahLst/>
                <a:cxnLst/>
                <a:rect l="l" t="t" r="r" b="b"/>
                <a:pathLst>
                  <a:path w="688" h="573" extrusionOk="0">
                    <a:moveTo>
                      <a:pt x="355" y="1"/>
                    </a:moveTo>
                    <a:cubicBezTo>
                      <a:pt x="179" y="1"/>
                      <a:pt x="1" y="151"/>
                      <a:pt x="75" y="375"/>
                    </a:cubicBezTo>
                    <a:cubicBezTo>
                      <a:pt x="122" y="513"/>
                      <a:pt x="228" y="572"/>
                      <a:pt x="335" y="572"/>
                    </a:cubicBezTo>
                    <a:cubicBezTo>
                      <a:pt x="509" y="572"/>
                      <a:pt x="687" y="417"/>
                      <a:pt x="620" y="193"/>
                    </a:cubicBezTo>
                    <a:cubicBezTo>
                      <a:pt x="573" y="59"/>
                      <a:pt x="465" y="1"/>
                      <a:pt x="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1437104" y="1179862"/>
                <a:ext cx="16485" cy="13521"/>
              </a:xfrm>
              <a:custGeom>
                <a:avLst/>
                <a:gdLst/>
                <a:ahLst/>
                <a:cxnLst/>
                <a:rect l="l" t="t" r="r" b="b"/>
                <a:pathLst>
                  <a:path w="317" h="260" extrusionOk="0">
                    <a:moveTo>
                      <a:pt x="161" y="0"/>
                    </a:moveTo>
                    <a:cubicBezTo>
                      <a:pt x="82" y="0"/>
                      <a:pt x="1" y="70"/>
                      <a:pt x="38" y="166"/>
                    </a:cubicBezTo>
                    <a:cubicBezTo>
                      <a:pt x="56" y="232"/>
                      <a:pt x="106" y="259"/>
                      <a:pt x="156" y="259"/>
                    </a:cubicBezTo>
                    <a:cubicBezTo>
                      <a:pt x="235" y="259"/>
                      <a:pt x="317" y="190"/>
                      <a:pt x="280" y="93"/>
                    </a:cubicBezTo>
                    <a:cubicBezTo>
                      <a:pt x="261" y="28"/>
                      <a:pt x="211" y="0"/>
                      <a:pt x="1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1474545" y="1124792"/>
                <a:ext cx="33126" cy="25117"/>
              </a:xfrm>
              <a:custGeom>
                <a:avLst/>
                <a:gdLst/>
                <a:ahLst/>
                <a:cxnLst/>
                <a:rect l="l" t="t" r="r" b="b"/>
                <a:pathLst>
                  <a:path w="637" h="483" extrusionOk="0">
                    <a:moveTo>
                      <a:pt x="426" y="1"/>
                    </a:moveTo>
                    <a:cubicBezTo>
                      <a:pt x="235" y="1"/>
                      <a:pt x="0" y="156"/>
                      <a:pt x="116" y="342"/>
                    </a:cubicBezTo>
                    <a:lnTo>
                      <a:pt x="140" y="366"/>
                    </a:lnTo>
                    <a:cubicBezTo>
                      <a:pt x="198" y="446"/>
                      <a:pt x="281" y="482"/>
                      <a:pt x="362" y="482"/>
                    </a:cubicBezTo>
                    <a:cubicBezTo>
                      <a:pt x="501" y="482"/>
                      <a:pt x="636" y="377"/>
                      <a:pt x="636" y="209"/>
                    </a:cubicBezTo>
                    <a:lnTo>
                      <a:pt x="636" y="173"/>
                    </a:lnTo>
                    <a:cubicBezTo>
                      <a:pt x="627" y="50"/>
                      <a:pt x="534" y="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1485570" y="1178926"/>
                <a:ext cx="43838" cy="32346"/>
              </a:xfrm>
              <a:custGeom>
                <a:avLst/>
                <a:gdLst/>
                <a:ahLst/>
                <a:cxnLst/>
                <a:rect l="l" t="t" r="r" b="b"/>
                <a:pathLst>
                  <a:path w="843" h="622" extrusionOk="0">
                    <a:moveTo>
                      <a:pt x="334" y="0"/>
                    </a:moveTo>
                    <a:cubicBezTo>
                      <a:pt x="307" y="0"/>
                      <a:pt x="280" y="6"/>
                      <a:pt x="254" y="19"/>
                    </a:cubicBezTo>
                    <a:lnTo>
                      <a:pt x="254" y="19"/>
                    </a:lnTo>
                    <a:cubicBezTo>
                      <a:pt x="215" y="26"/>
                      <a:pt x="173" y="45"/>
                      <a:pt x="146" y="63"/>
                    </a:cubicBezTo>
                    <a:cubicBezTo>
                      <a:pt x="110" y="87"/>
                      <a:pt x="73" y="124"/>
                      <a:pt x="49" y="172"/>
                    </a:cubicBezTo>
                    <a:cubicBezTo>
                      <a:pt x="1" y="281"/>
                      <a:pt x="25" y="426"/>
                      <a:pt x="110" y="511"/>
                    </a:cubicBezTo>
                    <a:cubicBezTo>
                      <a:pt x="200" y="583"/>
                      <a:pt x="310" y="621"/>
                      <a:pt x="420" y="621"/>
                    </a:cubicBezTo>
                    <a:cubicBezTo>
                      <a:pt x="458" y="621"/>
                      <a:pt x="496" y="617"/>
                      <a:pt x="533" y="607"/>
                    </a:cubicBezTo>
                    <a:cubicBezTo>
                      <a:pt x="843" y="498"/>
                      <a:pt x="583"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1410999" y="1130408"/>
                <a:ext cx="32814" cy="27509"/>
              </a:xfrm>
              <a:custGeom>
                <a:avLst/>
                <a:gdLst/>
                <a:ahLst/>
                <a:cxnLst/>
                <a:rect l="l" t="t" r="r" b="b"/>
                <a:pathLst>
                  <a:path w="631" h="529" extrusionOk="0">
                    <a:moveTo>
                      <a:pt x="323" y="0"/>
                    </a:moveTo>
                    <a:cubicBezTo>
                      <a:pt x="163" y="0"/>
                      <a:pt x="1" y="142"/>
                      <a:pt x="68" y="343"/>
                    </a:cubicBezTo>
                    <a:cubicBezTo>
                      <a:pt x="110" y="473"/>
                      <a:pt x="209" y="528"/>
                      <a:pt x="309" y="528"/>
                    </a:cubicBezTo>
                    <a:cubicBezTo>
                      <a:pt x="469" y="528"/>
                      <a:pt x="631" y="387"/>
                      <a:pt x="564" y="186"/>
                    </a:cubicBezTo>
                    <a:cubicBezTo>
                      <a:pt x="522" y="55"/>
                      <a:pt x="423" y="0"/>
                      <a:pt x="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1342149" y="1281161"/>
                <a:ext cx="29485" cy="22517"/>
              </a:xfrm>
              <a:custGeom>
                <a:avLst/>
                <a:gdLst/>
                <a:ahLst/>
                <a:cxnLst/>
                <a:rect l="l" t="t" r="r" b="b"/>
                <a:pathLst>
                  <a:path w="567" h="433" extrusionOk="0">
                    <a:moveTo>
                      <a:pt x="249" y="1"/>
                    </a:moveTo>
                    <a:cubicBezTo>
                      <a:pt x="180" y="1"/>
                      <a:pt x="112" y="36"/>
                      <a:pt x="73" y="93"/>
                    </a:cubicBezTo>
                    <a:cubicBezTo>
                      <a:pt x="1" y="202"/>
                      <a:pt x="37" y="347"/>
                      <a:pt x="158" y="408"/>
                    </a:cubicBezTo>
                    <a:cubicBezTo>
                      <a:pt x="194" y="425"/>
                      <a:pt x="227" y="432"/>
                      <a:pt x="259" y="432"/>
                    </a:cubicBezTo>
                    <a:cubicBezTo>
                      <a:pt x="472" y="432"/>
                      <a:pt x="567" y="82"/>
                      <a:pt x="303" y="8"/>
                    </a:cubicBezTo>
                    <a:cubicBezTo>
                      <a:pt x="285" y="3"/>
                      <a:pt x="267" y="1"/>
                      <a:pt x="2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1195920" y="1263064"/>
                <a:ext cx="28133" cy="25377"/>
              </a:xfrm>
              <a:custGeom>
                <a:avLst/>
                <a:gdLst/>
                <a:ahLst/>
                <a:cxnLst/>
                <a:rect l="l" t="t" r="r" b="b"/>
                <a:pathLst>
                  <a:path w="541" h="488" extrusionOk="0">
                    <a:moveTo>
                      <a:pt x="254" y="0"/>
                    </a:moveTo>
                    <a:cubicBezTo>
                      <a:pt x="127" y="0"/>
                      <a:pt x="1" y="83"/>
                      <a:pt x="6" y="260"/>
                    </a:cubicBezTo>
                    <a:cubicBezTo>
                      <a:pt x="13" y="408"/>
                      <a:pt x="132" y="487"/>
                      <a:pt x="254" y="487"/>
                    </a:cubicBezTo>
                    <a:cubicBezTo>
                      <a:pt x="360" y="487"/>
                      <a:pt x="468" y="426"/>
                      <a:pt x="502" y="296"/>
                    </a:cubicBezTo>
                    <a:cubicBezTo>
                      <a:pt x="541" y="104"/>
                      <a:pt x="396" y="0"/>
                      <a:pt x="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1104968" y="1321410"/>
                <a:ext cx="29069" cy="23505"/>
              </a:xfrm>
              <a:custGeom>
                <a:avLst/>
                <a:gdLst/>
                <a:ahLst/>
                <a:cxnLst/>
                <a:rect l="l" t="t" r="r" b="b"/>
                <a:pathLst>
                  <a:path w="559" h="452" extrusionOk="0">
                    <a:moveTo>
                      <a:pt x="293" y="1"/>
                    </a:moveTo>
                    <a:cubicBezTo>
                      <a:pt x="147" y="1"/>
                      <a:pt x="0" y="120"/>
                      <a:pt x="38" y="299"/>
                    </a:cubicBezTo>
                    <a:cubicBezTo>
                      <a:pt x="84" y="406"/>
                      <a:pt x="175" y="452"/>
                      <a:pt x="266" y="452"/>
                    </a:cubicBezTo>
                    <a:cubicBezTo>
                      <a:pt x="412" y="452"/>
                      <a:pt x="559" y="333"/>
                      <a:pt x="521" y="154"/>
                    </a:cubicBezTo>
                    <a:cubicBezTo>
                      <a:pt x="475" y="47"/>
                      <a:pt x="384" y="1"/>
                      <a:pt x="2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1190147" y="1342523"/>
                <a:ext cx="32554" cy="30369"/>
              </a:xfrm>
              <a:custGeom>
                <a:avLst/>
                <a:gdLst/>
                <a:ahLst/>
                <a:cxnLst/>
                <a:rect l="l" t="t" r="r" b="b"/>
                <a:pathLst>
                  <a:path w="626" h="584" extrusionOk="0">
                    <a:moveTo>
                      <a:pt x="294" y="0"/>
                    </a:moveTo>
                    <a:cubicBezTo>
                      <a:pt x="209" y="0"/>
                      <a:pt x="124" y="40"/>
                      <a:pt x="69" y="111"/>
                    </a:cubicBezTo>
                    <a:cubicBezTo>
                      <a:pt x="1" y="188"/>
                      <a:pt x="11" y="290"/>
                      <a:pt x="74" y="358"/>
                    </a:cubicBezTo>
                    <a:lnTo>
                      <a:pt x="74" y="358"/>
                    </a:lnTo>
                    <a:cubicBezTo>
                      <a:pt x="83" y="373"/>
                      <a:pt x="92" y="387"/>
                      <a:pt x="102" y="397"/>
                    </a:cubicBezTo>
                    <a:lnTo>
                      <a:pt x="102" y="397"/>
                    </a:lnTo>
                    <a:cubicBezTo>
                      <a:pt x="130" y="497"/>
                      <a:pt x="217" y="572"/>
                      <a:pt x="323" y="582"/>
                    </a:cubicBezTo>
                    <a:cubicBezTo>
                      <a:pt x="331" y="583"/>
                      <a:pt x="338" y="584"/>
                      <a:pt x="346" y="584"/>
                    </a:cubicBezTo>
                    <a:cubicBezTo>
                      <a:pt x="459" y="584"/>
                      <a:pt x="566" y="502"/>
                      <a:pt x="589" y="389"/>
                    </a:cubicBezTo>
                    <a:lnTo>
                      <a:pt x="601" y="401"/>
                    </a:lnTo>
                    <a:cubicBezTo>
                      <a:pt x="625" y="256"/>
                      <a:pt x="565" y="111"/>
                      <a:pt x="432" y="38"/>
                    </a:cubicBezTo>
                    <a:cubicBezTo>
                      <a:pt x="389" y="12"/>
                      <a:pt x="342" y="0"/>
                      <a:pt x="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1080787" y="1274245"/>
                <a:ext cx="20177" cy="16589"/>
              </a:xfrm>
              <a:custGeom>
                <a:avLst/>
                <a:gdLst/>
                <a:ahLst/>
                <a:cxnLst/>
                <a:rect l="l" t="t" r="r" b="b"/>
                <a:pathLst>
                  <a:path w="388" h="319" extrusionOk="0">
                    <a:moveTo>
                      <a:pt x="203" y="0"/>
                    </a:moveTo>
                    <a:cubicBezTo>
                      <a:pt x="102" y="0"/>
                      <a:pt x="1" y="86"/>
                      <a:pt x="31" y="214"/>
                    </a:cubicBezTo>
                    <a:cubicBezTo>
                      <a:pt x="63" y="287"/>
                      <a:pt x="124" y="319"/>
                      <a:pt x="186" y="319"/>
                    </a:cubicBezTo>
                    <a:cubicBezTo>
                      <a:pt x="287" y="319"/>
                      <a:pt x="387" y="233"/>
                      <a:pt x="357" y="105"/>
                    </a:cubicBezTo>
                    <a:cubicBezTo>
                      <a:pt x="325" y="32"/>
                      <a:pt x="264" y="0"/>
                      <a:pt x="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1015109" y="1269773"/>
                <a:ext cx="30109" cy="24909"/>
              </a:xfrm>
              <a:custGeom>
                <a:avLst/>
                <a:gdLst/>
                <a:ahLst/>
                <a:cxnLst/>
                <a:rect l="l" t="t" r="r" b="b"/>
                <a:pathLst>
                  <a:path w="579" h="479" extrusionOk="0">
                    <a:moveTo>
                      <a:pt x="298" y="0"/>
                    </a:moveTo>
                    <a:cubicBezTo>
                      <a:pt x="151" y="0"/>
                      <a:pt x="0" y="126"/>
                      <a:pt x="60" y="312"/>
                    </a:cubicBezTo>
                    <a:cubicBezTo>
                      <a:pt x="102" y="429"/>
                      <a:pt x="194" y="479"/>
                      <a:pt x="287" y="479"/>
                    </a:cubicBezTo>
                    <a:cubicBezTo>
                      <a:pt x="433" y="479"/>
                      <a:pt x="579" y="352"/>
                      <a:pt x="520" y="167"/>
                    </a:cubicBezTo>
                    <a:cubicBezTo>
                      <a:pt x="482" y="50"/>
                      <a:pt x="391" y="0"/>
                      <a:pt x="2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1132841" y="1232539"/>
                <a:ext cx="27405" cy="22621"/>
              </a:xfrm>
              <a:custGeom>
                <a:avLst/>
                <a:gdLst/>
                <a:ahLst/>
                <a:cxnLst/>
                <a:rect l="l" t="t" r="r" b="b"/>
                <a:pathLst>
                  <a:path w="527" h="435" extrusionOk="0">
                    <a:moveTo>
                      <a:pt x="274" y="1"/>
                    </a:moveTo>
                    <a:cubicBezTo>
                      <a:pt x="138" y="1"/>
                      <a:pt x="1" y="117"/>
                      <a:pt x="46" y="290"/>
                    </a:cubicBezTo>
                    <a:cubicBezTo>
                      <a:pt x="87" y="391"/>
                      <a:pt x="170" y="435"/>
                      <a:pt x="253" y="435"/>
                    </a:cubicBezTo>
                    <a:cubicBezTo>
                      <a:pt x="390" y="435"/>
                      <a:pt x="526" y="318"/>
                      <a:pt x="481" y="145"/>
                    </a:cubicBezTo>
                    <a:cubicBezTo>
                      <a:pt x="440" y="44"/>
                      <a:pt x="357" y="1"/>
                      <a:pt x="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1160558" y="1233891"/>
                <a:ext cx="29849" cy="24961"/>
              </a:xfrm>
              <a:custGeom>
                <a:avLst/>
                <a:gdLst/>
                <a:ahLst/>
                <a:cxnLst/>
                <a:rect l="l" t="t" r="r" b="b"/>
                <a:pathLst>
                  <a:path w="574" h="480" extrusionOk="0">
                    <a:moveTo>
                      <a:pt x="295" y="1"/>
                    </a:moveTo>
                    <a:cubicBezTo>
                      <a:pt x="147" y="1"/>
                      <a:pt x="1" y="127"/>
                      <a:pt x="45" y="313"/>
                    </a:cubicBezTo>
                    <a:cubicBezTo>
                      <a:pt x="92" y="429"/>
                      <a:pt x="185" y="479"/>
                      <a:pt x="279" y="479"/>
                    </a:cubicBezTo>
                    <a:cubicBezTo>
                      <a:pt x="427" y="479"/>
                      <a:pt x="574" y="353"/>
                      <a:pt x="529" y="167"/>
                    </a:cubicBezTo>
                    <a:cubicBezTo>
                      <a:pt x="482" y="51"/>
                      <a:pt x="389" y="1"/>
                      <a:pt x="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1007153" y="1164781"/>
                <a:ext cx="34998" cy="28913"/>
              </a:xfrm>
              <a:custGeom>
                <a:avLst/>
                <a:gdLst/>
                <a:ahLst/>
                <a:cxnLst/>
                <a:rect l="l" t="t" r="r" b="b"/>
                <a:pathLst>
                  <a:path w="673" h="556" extrusionOk="0">
                    <a:moveTo>
                      <a:pt x="355" y="1"/>
                    </a:moveTo>
                    <a:cubicBezTo>
                      <a:pt x="180" y="1"/>
                      <a:pt x="0" y="153"/>
                      <a:pt x="68" y="371"/>
                    </a:cubicBezTo>
                    <a:cubicBezTo>
                      <a:pt x="118" y="500"/>
                      <a:pt x="223" y="555"/>
                      <a:pt x="328" y="555"/>
                    </a:cubicBezTo>
                    <a:cubicBezTo>
                      <a:pt x="499" y="555"/>
                      <a:pt x="672" y="408"/>
                      <a:pt x="612" y="190"/>
                    </a:cubicBezTo>
                    <a:cubicBezTo>
                      <a:pt x="566" y="57"/>
                      <a:pt x="462" y="1"/>
                      <a:pt x="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961859" y="1175025"/>
                <a:ext cx="36402" cy="29641"/>
              </a:xfrm>
              <a:custGeom>
                <a:avLst/>
                <a:gdLst/>
                <a:ahLst/>
                <a:cxnLst/>
                <a:rect l="l" t="t" r="r" b="b"/>
                <a:pathLst>
                  <a:path w="700" h="570" extrusionOk="0">
                    <a:moveTo>
                      <a:pt x="366" y="1"/>
                    </a:moveTo>
                    <a:cubicBezTo>
                      <a:pt x="187" y="1"/>
                      <a:pt x="0" y="156"/>
                      <a:pt x="68" y="380"/>
                    </a:cubicBezTo>
                    <a:cubicBezTo>
                      <a:pt x="114" y="513"/>
                      <a:pt x="222" y="569"/>
                      <a:pt x="332" y="569"/>
                    </a:cubicBezTo>
                    <a:cubicBezTo>
                      <a:pt x="513" y="569"/>
                      <a:pt x="699" y="417"/>
                      <a:pt x="624" y="199"/>
                    </a:cubicBezTo>
                    <a:cubicBezTo>
                      <a:pt x="583" y="60"/>
                      <a:pt x="476" y="1"/>
                      <a:pt x="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892957" y="1145228"/>
                <a:ext cx="22205" cy="18617"/>
              </a:xfrm>
              <a:custGeom>
                <a:avLst/>
                <a:gdLst/>
                <a:ahLst/>
                <a:cxnLst/>
                <a:rect l="l" t="t" r="r" b="b"/>
                <a:pathLst>
                  <a:path w="427" h="358" extrusionOk="0">
                    <a:moveTo>
                      <a:pt x="223" y="0"/>
                    </a:moveTo>
                    <a:cubicBezTo>
                      <a:pt x="112" y="0"/>
                      <a:pt x="0" y="96"/>
                      <a:pt x="38" y="239"/>
                    </a:cubicBezTo>
                    <a:cubicBezTo>
                      <a:pt x="70" y="322"/>
                      <a:pt x="137" y="357"/>
                      <a:pt x="204" y="357"/>
                    </a:cubicBezTo>
                    <a:cubicBezTo>
                      <a:pt x="314" y="357"/>
                      <a:pt x="426" y="261"/>
                      <a:pt x="389" y="118"/>
                    </a:cubicBezTo>
                    <a:cubicBezTo>
                      <a:pt x="357" y="36"/>
                      <a:pt x="290" y="0"/>
                      <a:pt x="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856348" y="1189222"/>
                <a:ext cx="29953" cy="24701"/>
              </a:xfrm>
              <a:custGeom>
                <a:avLst/>
                <a:gdLst/>
                <a:ahLst/>
                <a:cxnLst/>
                <a:rect l="l" t="t" r="r" b="b"/>
                <a:pathLst>
                  <a:path w="576" h="475" extrusionOk="0">
                    <a:moveTo>
                      <a:pt x="297" y="1"/>
                    </a:moveTo>
                    <a:cubicBezTo>
                      <a:pt x="149" y="1"/>
                      <a:pt x="0" y="127"/>
                      <a:pt x="52" y="313"/>
                    </a:cubicBezTo>
                    <a:cubicBezTo>
                      <a:pt x="95" y="425"/>
                      <a:pt x="188" y="474"/>
                      <a:pt x="281" y="474"/>
                    </a:cubicBezTo>
                    <a:cubicBezTo>
                      <a:pt x="428" y="474"/>
                      <a:pt x="576" y="353"/>
                      <a:pt x="524" y="167"/>
                    </a:cubicBezTo>
                    <a:cubicBezTo>
                      <a:pt x="482" y="51"/>
                      <a:pt x="390" y="1"/>
                      <a:pt x="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855568" y="1106071"/>
                <a:ext cx="34686" cy="28965"/>
              </a:xfrm>
              <a:custGeom>
                <a:avLst/>
                <a:gdLst/>
                <a:ahLst/>
                <a:cxnLst/>
                <a:rect l="l" t="t" r="r" b="b"/>
                <a:pathLst>
                  <a:path w="667" h="557" extrusionOk="0">
                    <a:moveTo>
                      <a:pt x="341" y="1"/>
                    </a:moveTo>
                    <a:cubicBezTo>
                      <a:pt x="171" y="1"/>
                      <a:pt x="1" y="148"/>
                      <a:pt x="67" y="363"/>
                    </a:cubicBezTo>
                    <a:cubicBezTo>
                      <a:pt x="114" y="499"/>
                      <a:pt x="220" y="556"/>
                      <a:pt x="326" y="556"/>
                    </a:cubicBezTo>
                    <a:cubicBezTo>
                      <a:pt x="496" y="556"/>
                      <a:pt x="667" y="409"/>
                      <a:pt x="600" y="194"/>
                    </a:cubicBezTo>
                    <a:cubicBezTo>
                      <a:pt x="553" y="59"/>
                      <a:pt x="447" y="1"/>
                      <a:pt x="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912978" y="1017512"/>
                <a:ext cx="29953" cy="24961"/>
              </a:xfrm>
              <a:custGeom>
                <a:avLst/>
                <a:gdLst/>
                <a:ahLst/>
                <a:cxnLst/>
                <a:rect l="l" t="t" r="r" b="b"/>
                <a:pathLst>
                  <a:path w="576" h="480" extrusionOk="0">
                    <a:moveTo>
                      <a:pt x="296" y="0"/>
                    </a:moveTo>
                    <a:cubicBezTo>
                      <a:pt x="149" y="0"/>
                      <a:pt x="0" y="127"/>
                      <a:pt x="52" y="312"/>
                    </a:cubicBezTo>
                    <a:cubicBezTo>
                      <a:pt x="94" y="429"/>
                      <a:pt x="187" y="479"/>
                      <a:pt x="280" y="479"/>
                    </a:cubicBezTo>
                    <a:cubicBezTo>
                      <a:pt x="427" y="479"/>
                      <a:pt x="576" y="353"/>
                      <a:pt x="524" y="167"/>
                    </a:cubicBezTo>
                    <a:cubicBezTo>
                      <a:pt x="482" y="50"/>
                      <a:pt x="389" y="0"/>
                      <a:pt x="2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900393" y="959166"/>
                <a:ext cx="33750" cy="28237"/>
              </a:xfrm>
              <a:custGeom>
                <a:avLst/>
                <a:gdLst/>
                <a:ahLst/>
                <a:cxnLst/>
                <a:rect l="l" t="t" r="r" b="b"/>
                <a:pathLst>
                  <a:path w="649" h="543" extrusionOk="0">
                    <a:moveTo>
                      <a:pt x="334" y="0"/>
                    </a:moveTo>
                    <a:cubicBezTo>
                      <a:pt x="166" y="0"/>
                      <a:pt x="0" y="143"/>
                      <a:pt x="52" y="358"/>
                    </a:cubicBezTo>
                    <a:cubicBezTo>
                      <a:pt x="103" y="487"/>
                      <a:pt x="207" y="542"/>
                      <a:pt x="311" y="542"/>
                    </a:cubicBezTo>
                    <a:cubicBezTo>
                      <a:pt x="479" y="542"/>
                      <a:pt x="649" y="398"/>
                      <a:pt x="597" y="188"/>
                    </a:cubicBezTo>
                    <a:cubicBezTo>
                      <a:pt x="545" y="57"/>
                      <a:pt x="439" y="0"/>
                      <a:pt x="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569447" y="2229207"/>
                <a:ext cx="122131" cy="121324"/>
              </a:xfrm>
              <a:custGeom>
                <a:avLst/>
                <a:gdLst/>
                <a:ahLst/>
                <a:cxnLst/>
                <a:rect l="l" t="t" r="r" b="b"/>
                <a:pathLst>
                  <a:path w="1815" h="1803" extrusionOk="0">
                    <a:moveTo>
                      <a:pt x="605" y="0"/>
                    </a:moveTo>
                    <a:lnTo>
                      <a:pt x="605" y="0"/>
                    </a:lnTo>
                    <a:cubicBezTo>
                      <a:pt x="859" y="871"/>
                      <a:pt x="859" y="896"/>
                      <a:pt x="0" y="1198"/>
                    </a:cubicBezTo>
                    <a:cubicBezTo>
                      <a:pt x="307" y="1104"/>
                      <a:pt x="510" y="1045"/>
                      <a:pt x="658" y="1045"/>
                    </a:cubicBezTo>
                    <a:cubicBezTo>
                      <a:pt x="930" y="1045"/>
                      <a:pt x="1014" y="1246"/>
                      <a:pt x="1210" y="1803"/>
                    </a:cubicBezTo>
                    <a:cubicBezTo>
                      <a:pt x="944" y="932"/>
                      <a:pt x="956" y="908"/>
                      <a:pt x="1815" y="605"/>
                    </a:cubicBezTo>
                    <a:lnTo>
                      <a:pt x="1815" y="605"/>
                    </a:lnTo>
                    <a:cubicBezTo>
                      <a:pt x="1508" y="699"/>
                      <a:pt x="1305" y="758"/>
                      <a:pt x="1158" y="758"/>
                    </a:cubicBezTo>
                    <a:cubicBezTo>
                      <a:pt x="885" y="758"/>
                      <a:pt x="801" y="557"/>
                      <a:pt x="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175904" y="1442002"/>
                <a:ext cx="93761" cy="94385"/>
              </a:xfrm>
              <a:custGeom>
                <a:avLst/>
                <a:gdLst/>
                <a:ahLst/>
                <a:cxnLst/>
                <a:rect l="l" t="t" r="r" b="b"/>
                <a:pathLst>
                  <a:path w="1803" h="1815" extrusionOk="0">
                    <a:moveTo>
                      <a:pt x="593" y="0"/>
                    </a:moveTo>
                    <a:lnTo>
                      <a:pt x="593" y="0"/>
                    </a:lnTo>
                    <a:cubicBezTo>
                      <a:pt x="859" y="871"/>
                      <a:pt x="847" y="895"/>
                      <a:pt x="0" y="1210"/>
                    </a:cubicBezTo>
                    <a:cubicBezTo>
                      <a:pt x="307" y="1116"/>
                      <a:pt x="508" y="1057"/>
                      <a:pt x="654" y="1057"/>
                    </a:cubicBezTo>
                    <a:cubicBezTo>
                      <a:pt x="923" y="1057"/>
                      <a:pt x="1002" y="1258"/>
                      <a:pt x="1198" y="1815"/>
                    </a:cubicBezTo>
                    <a:cubicBezTo>
                      <a:pt x="944" y="931"/>
                      <a:pt x="956" y="907"/>
                      <a:pt x="1803" y="605"/>
                    </a:cubicBezTo>
                    <a:lnTo>
                      <a:pt x="1803" y="605"/>
                    </a:lnTo>
                    <a:cubicBezTo>
                      <a:pt x="1496" y="698"/>
                      <a:pt x="1293" y="758"/>
                      <a:pt x="1145" y="758"/>
                    </a:cubicBezTo>
                    <a:cubicBezTo>
                      <a:pt x="873" y="758"/>
                      <a:pt x="789" y="557"/>
                      <a:pt x="5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03568" y="765096"/>
                <a:ext cx="93813" cy="94437"/>
              </a:xfrm>
              <a:custGeom>
                <a:avLst/>
                <a:gdLst/>
                <a:ahLst/>
                <a:cxnLst/>
                <a:rect l="l" t="t" r="r" b="b"/>
                <a:pathLst>
                  <a:path w="1804" h="1816" extrusionOk="0">
                    <a:moveTo>
                      <a:pt x="594" y="1"/>
                    </a:moveTo>
                    <a:cubicBezTo>
                      <a:pt x="860" y="872"/>
                      <a:pt x="836" y="896"/>
                      <a:pt x="1" y="1211"/>
                    </a:cubicBezTo>
                    <a:cubicBezTo>
                      <a:pt x="307" y="1117"/>
                      <a:pt x="509" y="1058"/>
                      <a:pt x="655" y="1058"/>
                    </a:cubicBezTo>
                    <a:cubicBezTo>
                      <a:pt x="923" y="1058"/>
                      <a:pt x="1002" y="1259"/>
                      <a:pt x="1199" y="1815"/>
                    </a:cubicBezTo>
                    <a:cubicBezTo>
                      <a:pt x="932" y="932"/>
                      <a:pt x="944" y="908"/>
                      <a:pt x="1803" y="606"/>
                    </a:cubicBezTo>
                    <a:lnTo>
                      <a:pt x="1803" y="606"/>
                    </a:lnTo>
                    <a:cubicBezTo>
                      <a:pt x="1497" y="699"/>
                      <a:pt x="1294" y="759"/>
                      <a:pt x="1146" y="759"/>
                    </a:cubicBezTo>
                    <a:cubicBezTo>
                      <a:pt x="874" y="759"/>
                      <a:pt x="790" y="558"/>
                      <a:pt x="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
              <p:cNvSpPr/>
              <p:nvPr/>
            </p:nvSpPr>
            <p:spPr>
              <a:xfrm>
                <a:off x="1471113" y="673885"/>
                <a:ext cx="94437" cy="94437"/>
              </a:xfrm>
              <a:custGeom>
                <a:avLst/>
                <a:gdLst/>
                <a:ahLst/>
                <a:cxnLst/>
                <a:rect l="l" t="t" r="r" b="b"/>
                <a:pathLst>
                  <a:path w="1816" h="1816" extrusionOk="0">
                    <a:moveTo>
                      <a:pt x="617" y="1"/>
                    </a:moveTo>
                    <a:lnTo>
                      <a:pt x="617" y="1"/>
                    </a:lnTo>
                    <a:cubicBezTo>
                      <a:pt x="872" y="872"/>
                      <a:pt x="859" y="896"/>
                      <a:pt x="1" y="1211"/>
                    </a:cubicBezTo>
                    <a:cubicBezTo>
                      <a:pt x="311" y="1117"/>
                      <a:pt x="516" y="1058"/>
                      <a:pt x="663" y="1058"/>
                    </a:cubicBezTo>
                    <a:cubicBezTo>
                      <a:pt x="935" y="1058"/>
                      <a:pt x="1014" y="1259"/>
                      <a:pt x="1210" y="1815"/>
                    </a:cubicBezTo>
                    <a:cubicBezTo>
                      <a:pt x="944" y="932"/>
                      <a:pt x="956" y="908"/>
                      <a:pt x="1815" y="606"/>
                    </a:cubicBezTo>
                    <a:lnTo>
                      <a:pt x="1815" y="606"/>
                    </a:lnTo>
                    <a:cubicBezTo>
                      <a:pt x="1509" y="699"/>
                      <a:pt x="1307" y="759"/>
                      <a:pt x="1161" y="759"/>
                    </a:cubicBezTo>
                    <a:cubicBezTo>
                      <a:pt x="893" y="759"/>
                      <a:pt x="814" y="558"/>
                      <a:pt x="6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
              <p:cNvSpPr/>
              <p:nvPr/>
            </p:nvSpPr>
            <p:spPr>
              <a:xfrm>
                <a:off x="1221400" y="1182826"/>
                <a:ext cx="94385" cy="93761"/>
              </a:xfrm>
              <a:custGeom>
                <a:avLst/>
                <a:gdLst/>
                <a:ahLst/>
                <a:cxnLst/>
                <a:rect l="l" t="t" r="r" b="b"/>
                <a:pathLst>
                  <a:path w="1815" h="1803" extrusionOk="0">
                    <a:moveTo>
                      <a:pt x="605" y="0"/>
                    </a:moveTo>
                    <a:cubicBezTo>
                      <a:pt x="859" y="871"/>
                      <a:pt x="847" y="895"/>
                      <a:pt x="0" y="1198"/>
                    </a:cubicBezTo>
                    <a:cubicBezTo>
                      <a:pt x="307" y="1104"/>
                      <a:pt x="510" y="1045"/>
                      <a:pt x="657" y="1045"/>
                    </a:cubicBezTo>
                    <a:cubicBezTo>
                      <a:pt x="930" y="1045"/>
                      <a:pt x="1014" y="1246"/>
                      <a:pt x="1210" y="1803"/>
                    </a:cubicBezTo>
                    <a:cubicBezTo>
                      <a:pt x="944" y="932"/>
                      <a:pt x="956" y="907"/>
                      <a:pt x="1815" y="605"/>
                    </a:cubicBezTo>
                    <a:lnTo>
                      <a:pt x="1815" y="605"/>
                    </a:lnTo>
                    <a:cubicBezTo>
                      <a:pt x="1507" y="693"/>
                      <a:pt x="1304" y="750"/>
                      <a:pt x="1157" y="750"/>
                    </a:cubicBezTo>
                    <a:cubicBezTo>
                      <a:pt x="881" y="750"/>
                      <a:pt x="802" y="552"/>
                      <a:pt x="6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437156" y="985895"/>
                <a:ext cx="93761" cy="94437"/>
              </a:xfrm>
              <a:custGeom>
                <a:avLst/>
                <a:gdLst/>
                <a:ahLst/>
                <a:cxnLst/>
                <a:rect l="l" t="t" r="r" b="b"/>
                <a:pathLst>
                  <a:path w="1803" h="1816" extrusionOk="0">
                    <a:moveTo>
                      <a:pt x="593" y="1"/>
                    </a:moveTo>
                    <a:cubicBezTo>
                      <a:pt x="847" y="872"/>
                      <a:pt x="835" y="896"/>
                      <a:pt x="0" y="1211"/>
                    </a:cubicBezTo>
                    <a:cubicBezTo>
                      <a:pt x="307" y="1117"/>
                      <a:pt x="508" y="1058"/>
                      <a:pt x="654" y="1058"/>
                    </a:cubicBezTo>
                    <a:cubicBezTo>
                      <a:pt x="923" y="1058"/>
                      <a:pt x="1002" y="1259"/>
                      <a:pt x="1198" y="1815"/>
                    </a:cubicBezTo>
                    <a:cubicBezTo>
                      <a:pt x="932" y="932"/>
                      <a:pt x="944" y="908"/>
                      <a:pt x="1803" y="606"/>
                    </a:cubicBezTo>
                    <a:lnTo>
                      <a:pt x="1803" y="606"/>
                    </a:lnTo>
                    <a:cubicBezTo>
                      <a:pt x="1492" y="699"/>
                      <a:pt x="1288" y="759"/>
                      <a:pt x="1140" y="759"/>
                    </a:cubicBezTo>
                    <a:cubicBezTo>
                      <a:pt x="868" y="759"/>
                      <a:pt x="789" y="558"/>
                      <a:pt x="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918802" y="1085946"/>
                <a:ext cx="58555" cy="57931"/>
              </a:xfrm>
              <a:custGeom>
                <a:avLst/>
                <a:gdLst/>
                <a:ahLst/>
                <a:cxnLst/>
                <a:rect l="l" t="t" r="r" b="b"/>
                <a:pathLst>
                  <a:path w="1126" h="1114" extrusionOk="0">
                    <a:moveTo>
                      <a:pt x="376" y="0"/>
                    </a:moveTo>
                    <a:cubicBezTo>
                      <a:pt x="545" y="533"/>
                      <a:pt x="533" y="557"/>
                      <a:pt x="1" y="738"/>
                    </a:cubicBezTo>
                    <a:cubicBezTo>
                      <a:pt x="188" y="684"/>
                      <a:pt x="313" y="650"/>
                      <a:pt x="403" y="650"/>
                    </a:cubicBezTo>
                    <a:cubicBezTo>
                      <a:pt x="575" y="650"/>
                      <a:pt x="624" y="773"/>
                      <a:pt x="751" y="1113"/>
                    </a:cubicBezTo>
                    <a:cubicBezTo>
                      <a:pt x="581" y="581"/>
                      <a:pt x="593" y="569"/>
                      <a:pt x="1126" y="375"/>
                    </a:cubicBezTo>
                    <a:lnTo>
                      <a:pt x="1126" y="375"/>
                    </a:lnTo>
                    <a:cubicBezTo>
                      <a:pt x="934" y="431"/>
                      <a:pt x="808" y="467"/>
                      <a:pt x="717" y="467"/>
                    </a:cubicBezTo>
                    <a:cubicBezTo>
                      <a:pt x="550" y="467"/>
                      <a:pt x="501" y="345"/>
                      <a:pt x="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522699" y="845023"/>
                <a:ext cx="35882" cy="35882"/>
              </a:xfrm>
              <a:custGeom>
                <a:avLst/>
                <a:gdLst/>
                <a:ahLst/>
                <a:cxnLst/>
                <a:rect l="l" t="t" r="r" b="b"/>
                <a:pathLst>
                  <a:path w="690" h="690" extrusionOk="0">
                    <a:moveTo>
                      <a:pt x="230" y="0"/>
                    </a:moveTo>
                    <a:cubicBezTo>
                      <a:pt x="327" y="327"/>
                      <a:pt x="327" y="339"/>
                      <a:pt x="0" y="448"/>
                    </a:cubicBezTo>
                    <a:cubicBezTo>
                      <a:pt x="111" y="415"/>
                      <a:pt x="185" y="395"/>
                      <a:pt x="239" y="395"/>
                    </a:cubicBezTo>
                    <a:cubicBezTo>
                      <a:pt x="346" y="395"/>
                      <a:pt x="376" y="473"/>
                      <a:pt x="448" y="690"/>
                    </a:cubicBezTo>
                    <a:cubicBezTo>
                      <a:pt x="351" y="363"/>
                      <a:pt x="363" y="351"/>
                      <a:pt x="690" y="230"/>
                    </a:cubicBezTo>
                    <a:lnTo>
                      <a:pt x="690" y="230"/>
                    </a:lnTo>
                    <a:cubicBezTo>
                      <a:pt x="575" y="264"/>
                      <a:pt x="499" y="286"/>
                      <a:pt x="443" y="286"/>
                    </a:cubicBezTo>
                    <a:cubicBezTo>
                      <a:pt x="341" y="286"/>
                      <a:pt x="309" y="212"/>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401899" y="1230615"/>
                <a:ext cx="35934" cy="35258"/>
              </a:xfrm>
              <a:custGeom>
                <a:avLst/>
                <a:gdLst/>
                <a:ahLst/>
                <a:cxnLst/>
                <a:rect l="l" t="t" r="r" b="b"/>
                <a:pathLst>
                  <a:path w="691" h="678" extrusionOk="0">
                    <a:moveTo>
                      <a:pt x="231" y="1"/>
                    </a:moveTo>
                    <a:lnTo>
                      <a:pt x="231" y="1"/>
                    </a:lnTo>
                    <a:cubicBezTo>
                      <a:pt x="328" y="327"/>
                      <a:pt x="328" y="339"/>
                      <a:pt x="1" y="448"/>
                    </a:cubicBezTo>
                    <a:cubicBezTo>
                      <a:pt x="116" y="414"/>
                      <a:pt x="192" y="392"/>
                      <a:pt x="247" y="392"/>
                    </a:cubicBezTo>
                    <a:cubicBezTo>
                      <a:pt x="348" y="392"/>
                      <a:pt x="378" y="466"/>
                      <a:pt x="448" y="678"/>
                    </a:cubicBezTo>
                    <a:cubicBezTo>
                      <a:pt x="352" y="351"/>
                      <a:pt x="352" y="351"/>
                      <a:pt x="690" y="230"/>
                    </a:cubicBezTo>
                    <a:lnTo>
                      <a:pt x="690" y="230"/>
                    </a:lnTo>
                    <a:cubicBezTo>
                      <a:pt x="575" y="264"/>
                      <a:pt x="499" y="287"/>
                      <a:pt x="444" y="287"/>
                    </a:cubicBezTo>
                    <a:cubicBezTo>
                      <a:pt x="342" y="287"/>
                      <a:pt x="309" y="212"/>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062847" y="966499"/>
                <a:ext cx="10192" cy="10609"/>
              </a:xfrm>
              <a:custGeom>
                <a:avLst/>
                <a:gdLst/>
                <a:ahLst/>
                <a:cxnLst/>
                <a:rect l="l" t="t" r="r" b="b"/>
                <a:pathLst>
                  <a:path w="196" h="204" extrusionOk="0">
                    <a:moveTo>
                      <a:pt x="118" y="0"/>
                    </a:moveTo>
                    <a:cubicBezTo>
                      <a:pt x="109" y="0"/>
                      <a:pt x="98" y="4"/>
                      <a:pt x="85" y="11"/>
                    </a:cubicBezTo>
                    <a:lnTo>
                      <a:pt x="61" y="23"/>
                    </a:lnTo>
                    <a:cubicBezTo>
                      <a:pt x="1" y="59"/>
                      <a:pt x="1" y="144"/>
                      <a:pt x="61" y="180"/>
                    </a:cubicBezTo>
                    <a:lnTo>
                      <a:pt x="85" y="192"/>
                    </a:lnTo>
                    <a:cubicBezTo>
                      <a:pt x="98" y="200"/>
                      <a:pt x="109" y="203"/>
                      <a:pt x="118" y="203"/>
                    </a:cubicBezTo>
                    <a:cubicBezTo>
                      <a:pt x="195" y="203"/>
                      <a:pt x="195" y="0"/>
                      <a:pt x="1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008141" y="969567"/>
                <a:ext cx="11389" cy="9464"/>
              </a:xfrm>
              <a:custGeom>
                <a:avLst/>
                <a:gdLst/>
                <a:ahLst/>
                <a:cxnLst/>
                <a:rect l="l" t="t" r="r" b="b"/>
                <a:pathLst>
                  <a:path w="219" h="182" extrusionOk="0">
                    <a:moveTo>
                      <a:pt x="109" y="0"/>
                    </a:moveTo>
                    <a:cubicBezTo>
                      <a:pt x="0" y="12"/>
                      <a:pt x="0" y="170"/>
                      <a:pt x="109" y="182"/>
                    </a:cubicBezTo>
                    <a:cubicBezTo>
                      <a:pt x="218" y="170"/>
                      <a:pt x="218" y="12"/>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038874" y="1028381"/>
                <a:ext cx="17109" cy="12689"/>
              </a:xfrm>
              <a:custGeom>
                <a:avLst/>
                <a:gdLst/>
                <a:ahLst/>
                <a:cxnLst/>
                <a:rect l="l" t="t" r="r" b="b"/>
                <a:pathLst>
                  <a:path w="329" h="244" extrusionOk="0">
                    <a:moveTo>
                      <a:pt x="168" y="0"/>
                    </a:moveTo>
                    <a:cubicBezTo>
                      <a:pt x="144" y="0"/>
                      <a:pt x="120" y="9"/>
                      <a:pt x="99" y="31"/>
                    </a:cubicBezTo>
                    <a:lnTo>
                      <a:pt x="75" y="55"/>
                    </a:lnTo>
                    <a:cubicBezTo>
                      <a:pt x="0" y="139"/>
                      <a:pt x="69" y="244"/>
                      <a:pt x="154" y="244"/>
                    </a:cubicBezTo>
                    <a:cubicBezTo>
                      <a:pt x="180" y="244"/>
                      <a:pt x="207" y="234"/>
                      <a:pt x="232" y="212"/>
                    </a:cubicBezTo>
                    <a:lnTo>
                      <a:pt x="220" y="212"/>
                    </a:lnTo>
                    <a:lnTo>
                      <a:pt x="244" y="188"/>
                    </a:lnTo>
                    <a:cubicBezTo>
                      <a:pt x="329" y="112"/>
                      <a:pt x="252" y="0"/>
                      <a:pt x="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073559" y="1045697"/>
                <a:ext cx="12637" cy="10713"/>
              </a:xfrm>
              <a:custGeom>
                <a:avLst/>
                <a:gdLst/>
                <a:ahLst/>
                <a:cxnLst/>
                <a:rect l="l" t="t" r="r" b="b"/>
                <a:pathLst>
                  <a:path w="243" h="206" extrusionOk="0">
                    <a:moveTo>
                      <a:pt x="121" y="0"/>
                    </a:moveTo>
                    <a:cubicBezTo>
                      <a:pt x="0" y="12"/>
                      <a:pt x="0" y="182"/>
                      <a:pt x="121" y="206"/>
                    </a:cubicBezTo>
                    <a:cubicBezTo>
                      <a:pt x="242" y="182"/>
                      <a:pt x="242" y="12"/>
                      <a:pt x="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033310" y="1104979"/>
                <a:ext cx="15029" cy="11545"/>
              </a:xfrm>
              <a:custGeom>
                <a:avLst/>
                <a:gdLst/>
                <a:ahLst/>
                <a:cxnLst/>
                <a:rect l="l" t="t" r="r" b="b"/>
                <a:pathLst>
                  <a:path w="289" h="222" extrusionOk="0">
                    <a:moveTo>
                      <a:pt x="98" y="1"/>
                    </a:moveTo>
                    <a:cubicBezTo>
                      <a:pt x="61" y="1"/>
                      <a:pt x="27" y="20"/>
                      <a:pt x="12" y="70"/>
                    </a:cubicBezTo>
                    <a:cubicBezTo>
                      <a:pt x="0" y="94"/>
                      <a:pt x="12" y="118"/>
                      <a:pt x="24" y="130"/>
                    </a:cubicBezTo>
                    <a:cubicBezTo>
                      <a:pt x="24" y="130"/>
                      <a:pt x="73" y="154"/>
                      <a:pt x="73" y="154"/>
                    </a:cubicBezTo>
                    <a:cubicBezTo>
                      <a:pt x="86" y="202"/>
                      <a:pt x="121" y="222"/>
                      <a:pt x="157" y="222"/>
                    </a:cubicBezTo>
                    <a:cubicBezTo>
                      <a:pt x="221" y="222"/>
                      <a:pt x="289" y="159"/>
                      <a:pt x="242" y="82"/>
                    </a:cubicBezTo>
                    <a:cubicBezTo>
                      <a:pt x="214" y="39"/>
                      <a:pt x="152" y="1"/>
                      <a:pt x="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175483" y="967071"/>
                <a:ext cx="16381" cy="14509"/>
              </a:xfrm>
              <a:custGeom>
                <a:avLst/>
                <a:gdLst/>
                <a:ahLst/>
                <a:cxnLst/>
                <a:rect l="l" t="t" r="r" b="b"/>
                <a:pathLst>
                  <a:path w="315" h="279" extrusionOk="0">
                    <a:moveTo>
                      <a:pt x="185" y="0"/>
                    </a:moveTo>
                    <a:cubicBezTo>
                      <a:pt x="150" y="0"/>
                      <a:pt x="114" y="15"/>
                      <a:pt x="85" y="48"/>
                    </a:cubicBezTo>
                    <a:cubicBezTo>
                      <a:pt x="0" y="133"/>
                      <a:pt x="61" y="278"/>
                      <a:pt x="182" y="278"/>
                    </a:cubicBezTo>
                    <a:lnTo>
                      <a:pt x="230" y="278"/>
                    </a:lnTo>
                    <a:cubicBezTo>
                      <a:pt x="278" y="278"/>
                      <a:pt x="315" y="230"/>
                      <a:pt x="315" y="181"/>
                    </a:cubicBezTo>
                    <a:lnTo>
                      <a:pt x="315" y="133"/>
                    </a:lnTo>
                    <a:cubicBezTo>
                      <a:pt x="315" y="54"/>
                      <a:pt x="252" y="0"/>
                      <a:pt x="1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175899" y="1026977"/>
                <a:ext cx="24805" cy="17889"/>
              </a:xfrm>
              <a:custGeom>
                <a:avLst/>
                <a:gdLst/>
                <a:ahLst/>
                <a:cxnLst/>
                <a:rect l="l" t="t" r="r" b="b"/>
                <a:pathLst>
                  <a:path w="477" h="344" extrusionOk="0">
                    <a:moveTo>
                      <a:pt x="274" y="0"/>
                    </a:moveTo>
                    <a:cubicBezTo>
                      <a:pt x="245" y="0"/>
                      <a:pt x="214" y="10"/>
                      <a:pt x="186" y="33"/>
                    </a:cubicBezTo>
                    <a:lnTo>
                      <a:pt x="161" y="46"/>
                    </a:lnTo>
                    <a:cubicBezTo>
                      <a:pt x="1" y="162"/>
                      <a:pt x="110" y="343"/>
                      <a:pt x="242" y="343"/>
                    </a:cubicBezTo>
                    <a:cubicBezTo>
                      <a:pt x="288" y="343"/>
                      <a:pt x="338" y="320"/>
                      <a:pt x="379" y="263"/>
                    </a:cubicBezTo>
                    <a:lnTo>
                      <a:pt x="391" y="239"/>
                    </a:lnTo>
                    <a:cubicBezTo>
                      <a:pt x="477" y="135"/>
                      <a:pt x="383"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178291" y="1066446"/>
                <a:ext cx="12325" cy="13105"/>
              </a:xfrm>
              <a:custGeom>
                <a:avLst/>
                <a:gdLst/>
                <a:ahLst/>
                <a:cxnLst/>
                <a:rect l="l" t="t" r="r" b="b"/>
                <a:pathLst>
                  <a:path w="237" h="252" extrusionOk="0">
                    <a:moveTo>
                      <a:pt x="117" y="0"/>
                    </a:moveTo>
                    <a:cubicBezTo>
                      <a:pt x="58" y="0"/>
                      <a:pt x="1" y="37"/>
                      <a:pt x="7" y="109"/>
                    </a:cubicBezTo>
                    <a:lnTo>
                      <a:pt x="7" y="133"/>
                    </a:lnTo>
                    <a:cubicBezTo>
                      <a:pt x="7" y="212"/>
                      <a:pt x="64" y="251"/>
                      <a:pt x="121" y="251"/>
                    </a:cubicBezTo>
                    <a:cubicBezTo>
                      <a:pt x="179" y="251"/>
                      <a:pt x="236" y="212"/>
                      <a:pt x="236" y="133"/>
                    </a:cubicBezTo>
                    <a:lnTo>
                      <a:pt x="236" y="109"/>
                    </a:lnTo>
                    <a:cubicBezTo>
                      <a:pt x="236" y="37"/>
                      <a:pt x="176" y="0"/>
                      <a:pt x="1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140226" y="1091927"/>
                <a:ext cx="32138" cy="33074"/>
              </a:xfrm>
              <a:custGeom>
                <a:avLst/>
                <a:gdLst/>
                <a:ahLst/>
                <a:cxnLst/>
                <a:rect l="l" t="t" r="r" b="b"/>
                <a:pathLst>
                  <a:path w="618" h="636" extrusionOk="0">
                    <a:moveTo>
                      <a:pt x="309" y="0"/>
                    </a:moveTo>
                    <a:cubicBezTo>
                      <a:pt x="155" y="0"/>
                      <a:pt x="1" y="103"/>
                      <a:pt x="1" y="309"/>
                    </a:cubicBezTo>
                    <a:lnTo>
                      <a:pt x="1" y="333"/>
                    </a:lnTo>
                    <a:cubicBezTo>
                      <a:pt x="1" y="502"/>
                      <a:pt x="134" y="635"/>
                      <a:pt x="303" y="635"/>
                    </a:cubicBezTo>
                    <a:cubicBezTo>
                      <a:pt x="472" y="635"/>
                      <a:pt x="593" y="502"/>
                      <a:pt x="605" y="333"/>
                    </a:cubicBezTo>
                    <a:lnTo>
                      <a:pt x="618" y="333"/>
                    </a:lnTo>
                    <a:lnTo>
                      <a:pt x="618" y="309"/>
                    </a:lnTo>
                    <a:cubicBezTo>
                      <a:pt x="618" y="103"/>
                      <a:pt x="463" y="0"/>
                      <a:pt x="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001225" y="1054485"/>
                <a:ext cx="24597" cy="18305"/>
              </a:xfrm>
              <a:custGeom>
                <a:avLst/>
                <a:gdLst/>
                <a:ahLst/>
                <a:cxnLst/>
                <a:rect l="l" t="t" r="r" b="b"/>
                <a:pathLst>
                  <a:path w="473" h="352" extrusionOk="0">
                    <a:moveTo>
                      <a:pt x="242" y="0"/>
                    </a:moveTo>
                    <a:cubicBezTo>
                      <a:pt x="0" y="0"/>
                      <a:pt x="0" y="351"/>
                      <a:pt x="242" y="351"/>
                    </a:cubicBezTo>
                    <a:cubicBezTo>
                      <a:pt x="472" y="351"/>
                      <a:pt x="472" y="0"/>
                      <a:pt x="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118229" y="1043773"/>
                <a:ext cx="25221" cy="18929"/>
              </a:xfrm>
              <a:custGeom>
                <a:avLst/>
                <a:gdLst/>
                <a:ahLst/>
                <a:cxnLst/>
                <a:rect l="l" t="t" r="r" b="b"/>
                <a:pathLst>
                  <a:path w="485" h="364" extrusionOk="0">
                    <a:moveTo>
                      <a:pt x="242" y="1"/>
                    </a:moveTo>
                    <a:cubicBezTo>
                      <a:pt x="0" y="1"/>
                      <a:pt x="0" y="364"/>
                      <a:pt x="242" y="364"/>
                    </a:cubicBezTo>
                    <a:cubicBezTo>
                      <a:pt x="484" y="364"/>
                      <a:pt x="484" y="1"/>
                      <a:pt x="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063471" y="1115379"/>
                <a:ext cx="32762" cy="28497"/>
              </a:xfrm>
              <a:custGeom>
                <a:avLst/>
                <a:gdLst/>
                <a:ahLst/>
                <a:cxnLst/>
                <a:rect l="l" t="t" r="r" b="b"/>
                <a:pathLst>
                  <a:path w="630" h="548" extrusionOk="0">
                    <a:moveTo>
                      <a:pt x="268" y="1"/>
                    </a:moveTo>
                    <a:cubicBezTo>
                      <a:pt x="131" y="1"/>
                      <a:pt x="1" y="111"/>
                      <a:pt x="1" y="281"/>
                    </a:cubicBezTo>
                    <a:cubicBezTo>
                      <a:pt x="1" y="426"/>
                      <a:pt x="122" y="547"/>
                      <a:pt x="267" y="547"/>
                    </a:cubicBezTo>
                    <a:cubicBezTo>
                      <a:pt x="509" y="547"/>
                      <a:pt x="630" y="257"/>
                      <a:pt x="461" y="87"/>
                    </a:cubicBezTo>
                    <a:cubicBezTo>
                      <a:pt x="405" y="27"/>
                      <a:pt x="335" y="1"/>
                      <a:pt x="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115681" y="1183190"/>
                <a:ext cx="28393" cy="25377"/>
              </a:xfrm>
              <a:custGeom>
                <a:avLst/>
                <a:gdLst/>
                <a:ahLst/>
                <a:cxnLst/>
                <a:rect l="l" t="t" r="r" b="b"/>
                <a:pathLst>
                  <a:path w="546" h="488" extrusionOk="0">
                    <a:moveTo>
                      <a:pt x="249" y="0"/>
                    </a:moveTo>
                    <a:cubicBezTo>
                      <a:pt x="121" y="0"/>
                      <a:pt x="1" y="99"/>
                      <a:pt x="1" y="247"/>
                    </a:cubicBezTo>
                    <a:cubicBezTo>
                      <a:pt x="1" y="384"/>
                      <a:pt x="119" y="487"/>
                      <a:pt x="244" y="487"/>
                    </a:cubicBezTo>
                    <a:cubicBezTo>
                      <a:pt x="284" y="487"/>
                      <a:pt x="325" y="476"/>
                      <a:pt x="364" y="453"/>
                    </a:cubicBezTo>
                    <a:lnTo>
                      <a:pt x="412" y="417"/>
                    </a:lnTo>
                    <a:cubicBezTo>
                      <a:pt x="545" y="344"/>
                      <a:pt x="545" y="150"/>
                      <a:pt x="412" y="66"/>
                    </a:cubicBezTo>
                    <a:lnTo>
                      <a:pt x="364" y="29"/>
                    </a:lnTo>
                    <a:cubicBezTo>
                      <a:pt x="327" y="10"/>
                      <a:pt x="287" y="0"/>
                      <a:pt x="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215108" y="1131864"/>
                <a:ext cx="25221" cy="20801"/>
              </a:xfrm>
              <a:custGeom>
                <a:avLst/>
                <a:gdLst/>
                <a:ahLst/>
                <a:cxnLst/>
                <a:rect l="l" t="t" r="r" b="b"/>
                <a:pathLst>
                  <a:path w="485" h="400" extrusionOk="0">
                    <a:moveTo>
                      <a:pt x="242" y="0"/>
                    </a:moveTo>
                    <a:cubicBezTo>
                      <a:pt x="0" y="25"/>
                      <a:pt x="0" y="387"/>
                      <a:pt x="242" y="400"/>
                    </a:cubicBezTo>
                    <a:cubicBezTo>
                      <a:pt x="484" y="387"/>
                      <a:pt x="484" y="25"/>
                      <a:pt x="2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255982" y="1034985"/>
                <a:ext cx="35258" cy="26469"/>
              </a:xfrm>
              <a:custGeom>
                <a:avLst/>
                <a:gdLst/>
                <a:ahLst/>
                <a:cxnLst/>
                <a:rect l="l" t="t" r="r" b="b"/>
                <a:pathLst>
                  <a:path w="678" h="509" extrusionOk="0">
                    <a:moveTo>
                      <a:pt x="339" y="0"/>
                    </a:moveTo>
                    <a:cubicBezTo>
                      <a:pt x="0" y="0"/>
                      <a:pt x="0" y="508"/>
                      <a:pt x="339" y="508"/>
                    </a:cubicBezTo>
                    <a:cubicBezTo>
                      <a:pt x="678" y="508"/>
                      <a:pt x="678" y="0"/>
                      <a:pt x="3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255982" y="959478"/>
                <a:ext cx="19553" cy="14561"/>
              </a:xfrm>
              <a:custGeom>
                <a:avLst/>
                <a:gdLst/>
                <a:ahLst/>
                <a:cxnLst/>
                <a:rect l="l" t="t" r="r" b="b"/>
                <a:pathLst>
                  <a:path w="376" h="280" extrusionOk="0">
                    <a:moveTo>
                      <a:pt x="194" y="1"/>
                    </a:moveTo>
                    <a:cubicBezTo>
                      <a:pt x="0" y="1"/>
                      <a:pt x="0" y="279"/>
                      <a:pt x="194" y="279"/>
                    </a:cubicBezTo>
                    <a:cubicBezTo>
                      <a:pt x="375" y="279"/>
                      <a:pt x="375" y="1"/>
                      <a:pt x="1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091812" y="959478"/>
                <a:ext cx="32138" cy="24597"/>
              </a:xfrm>
              <a:custGeom>
                <a:avLst/>
                <a:gdLst/>
                <a:ahLst/>
                <a:cxnLst/>
                <a:rect l="l" t="t" r="r" b="b"/>
                <a:pathLst>
                  <a:path w="618" h="473" extrusionOk="0">
                    <a:moveTo>
                      <a:pt x="315" y="1"/>
                    </a:moveTo>
                    <a:cubicBezTo>
                      <a:pt x="0" y="1"/>
                      <a:pt x="0" y="473"/>
                      <a:pt x="315" y="473"/>
                    </a:cubicBezTo>
                    <a:cubicBezTo>
                      <a:pt x="617" y="473"/>
                      <a:pt x="617" y="1"/>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115681" y="965771"/>
                <a:ext cx="35310" cy="27093"/>
              </a:xfrm>
              <a:custGeom>
                <a:avLst/>
                <a:gdLst/>
                <a:ahLst/>
                <a:cxnLst/>
                <a:rect l="l" t="t" r="r" b="b"/>
                <a:pathLst>
                  <a:path w="679" h="521" extrusionOk="0">
                    <a:moveTo>
                      <a:pt x="340" y="1"/>
                    </a:moveTo>
                    <a:cubicBezTo>
                      <a:pt x="1" y="1"/>
                      <a:pt x="1" y="521"/>
                      <a:pt x="340" y="521"/>
                    </a:cubicBezTo>
                    <a:cubicBezTo>
                      <a:pt x="678" y="521"/>
                      <a:pt x="678" y="1"/>
                      <a:pt x="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961599" y="1026197"/>
                <a:ext cx="27717" cy="23297"/>
              </a:xfrm>
              <a:custGeom>
                <a:avLst/>
                <a:gdLst/>
                <a:ahLst/>
                <a:cxnLst/>
                <a:rect l="l" t="t" r="r" b="b"/>
                <a:pathLst>
                  <a:path w="533" h="448" extrusionOk="0">
                    <a:moveTo>
                      <a:pt x="266" y="0"/>
                    </a:moveTo>
                    <a:cubicBezTo>
                      <a:pt x="0" y="24"/>
                      <a:pt x="0" y="423"/>
                      <a:pt x="266" y="448"/>
                    </a:cubicBezTo>
                    <a:cubicBezTo>
                      <a:pt x="532" y="423"/>
                      <a:pt x="532" y="24"/>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068515" y="1045021"/>
                <a:ext cx="33386" cy="27145"/>
              </a:xfrm>
              <a:custGeom>
                <a:avLst/>
                <a:gdLst/>
                <a:ahLst/>
                <a:cxnLst/>
                <a:rect l="l" t="t" r="r" b="b"/>
                <a:pathLst>
                  <a:path w="642" h="522" extrusionOk="0">
                    <a:moveTo>
                      <a:pt x="315" y="1"/>
                    </a:moveTo>
                    <a:cubicBezTo>
                      <a:pt x="1" y="25"/>
                      <a:pt x="1" y="485"/>
                      <a:pt x="315" y="521"/>
                    </a:cubicBezTo>
                    <a:cubicBezTo>
                      <a:pt x="642" y="485"/>
                      <a:pt x="642" y="25"/>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079227" y="1163325"/>
                <a:ext cx="32138" cy="24545"/>
              </a:xfrm>
              <a:custGeom>
                <a:avLst/>
                <a:gdLst/>
                <a:ahLst/>
                <a:cxnLst/>
                <a:rect l="l" t="t" r="r" b="b"/>
                <a:pathLst>
                  <a:path w="618" h="472" extrusionOk="0">
                    <a:moveTo>
                      <a:pt x="303" y="0"/>
                    </a:moveTo>
                    <a:cubicBezTo>
                      <a:pt x="0" y="0"/>
                      <a:pt x="0" y="472"/>
                      <a:pt x="303" y="472"/>
                    </a:cubicBezTo>
                    <a:cubicBezTo>
                      <a:pt x="617" y="472"/>
                      <a:pt x="617" y="0"/>
                      <a:pt x="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999301" y="1102899"/>
                <a:ext cx="23349" cy="17681"/>
              </a:xfrm>
              <a:custGeom>
                <a:avLst/>
                <a:gdLst/>
                <a:ahLst/>
                <a:cxnLst/>
                <a:rect l="l" t="t" r="r" b="b"/>
                <a:pathLst>
                  <a:path w="449" h="340" extrusionOk="0">
                    <a:moveTo>
                      <a:pt x="231" y="1"/>
                    </a:moveTo>
                    <a:cubicBezTo>
                      <a:pt x="1" y="1"/>
                      <a:pt x="1" y="340"/>
                      <a:pt x="231" y="340"/>
                    </a:cubicBezTo>
                    <a:cubicBezTo>
                      <a:pt x="449" y="340"/>
                      <a:pt x="449" y="1"/>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245269" y="1006020"/>
                <a:ext cx="31514" cy="23349"/>
              </a:xfrm>
              <a:custGeom>
                <a:avLst/>
                <a:gdLst/>
                <a:ahLst/>
                <a:cxnLst/>
                <a:rect l="l" t="t" r="r" b="b"/>
                <a:pathLst>
                  <a:path w="606" h="449" extrusionOk="0">
                    <a:moveTo>
                      <a:pt x="303" y="1"/>
                    </a:moveTo>
                    <a:cubicBezTo>
                      <a:pt x="1" y="1"/>
                      <a:pt x="1" y="449"/>
                      <a:pt x="303" y="449"/>
                    </a:cubicBezTo>
                    <a:cubicBezTo>
                      <a:pt x="606" y="449"/>
                      <a:pt x="606" y="1"/>
                      <a:pt x="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196856" y="1070190"/>
                <a:ext cx="26469" cy="22101"/>
              </a:xfrm>
              <a:custGeom>
                <a:avLst/>
                <a:gdLst/>
                <a:ahLst/>
                <a:cxnLst/>
                <a:rect l="l" t="t" r="r" b="b"/>
                <a:pathLst>
                  <a:path w="509" h="425" extrusionOk="0">
                    <a:moveTo>
                      <a:pt x="254" y="1"/>
                    </a:moveTo>
                    <a:cubicBezTo>
                      <a:pt x="0" y="25"/>
                      <a:pt x="0" y="400"/>
                      <a:pt x="254" y="424"/>
                    </a:cubicBezTo>
                    <a:cubicBezTo>
                      <a:pt x="508" y="400"/>
                      <a:pt x="508" y="25"/>
                      <a:pt x="2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0" name="Google Shape;970;p3"/>
              <p:cNvGrpSpPr/>
              <p:nvPr/>
            </p:nvGrpSpPr>
            <p:grpSpPr>
              <a:xfrm>
                <a:off x="-152337" y="-193233"/>
                <a:ext cx="2586475" cy="2532185"/>
                <a:chOff x="-152337" y="-193233"/>
                <a:chExt cx="2586475" cy="2532185"/>
              </a:xfrm>
            </p:grpSpPr>
            <p:sp>
              <p:nvSpPr>
                <p:cNvPr id="971" name="Google Shape;971;p3"/>
                <p:cNvSpPr/>
                <p:nvPr/>
              </p:nvSpPr>
              <p:spPr>
                <a:xfrm>
                  <a:off x="540749" y="99578"/>
                  <a:ext cx="23297" cy="19553"/>
                </a:xfrm>
                <a:custGeom>
                  <a:avLst/>
                  <a:gdLst/>
                  <a:ahLst/>
                  <a:cxnLst/>
                  <a:rect l="l" t="t" r="r" b="b"/>
                  <a:pathLst>
                    <a:path w="448" h="376" extrusionOk="0">
                      <a:moveTo>
                        <a:pt x="230" y="1"/>
                      </a:moveTo>
                      <a:cubicBezTo>
                        <a:pt x="0" y="25"/>
                        <a:pt x="0" y="351"/>
                        <a:pt x="230" y="376"/>
                      </a:cubicBezTo>
                      <a:cubicBezTo>
                        <a:pt x="448" y="351"/>
                        <a:pt x="448" y="25"/>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736379" y="166868"/>
                  <a:ext cx="14509" cy="15185"/>
                </a:xfrm>
                <a:custGeom>
                  <a:avLst/>
                  <a:gdLst/>
                  <a:ahLst/>
                  <a:cxnLst/>
                  <a:rect l="l" t="t" r="r" b="b"/>
                  <a:pathLst>
                    <a:path w="279" h="292" extrusionOk="0">
                      <a:moveTo>
                        <a:pt x="134" y="1"/>
                      </a:moveTo>
                      <a:cubicBezTo>
                        <a:pt x="1" y="49"/>
                        <a:pt x="1" y="243"/>
                        <a:pt x="134" y="291"/>
                      </a:cubicBezTo>
                      <a:cubicBezTo>
                        <a:pt x="279" y="243"/>
                        <a:pt x="279" y="49"/>
                        <a:pt x="1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127017" y="156780"/>
                  <a:ext cx="64847" cy="50494"/>
                </a:xfrm>
                <a:custGeom>
                  <a:avLst/>
                  <a:gdLst/>
                  <a:ahLst/>
                  <a:cxnLst/>
                  <a:rect l="l" t="t" r="r" b="b"/>
                  <a:pathLst>
                    <a:path w="1247" h="971" extrusionOk="0">
                      <a:moveTo>
                        <a:pt x="569" y="0"/>
                      </a:moveTo>
                      <a:cubicBezTo>
                        <a:pt x="412" y="0"/>
                        <a:pt x="259" y="71"/>
                        <a:pt x="158" y="183"/>
                      </a:cubicBezTo>
                      <a:cubicBezTo>
                        <a:pt x="1" y="352"/>
                        <a:pt x="1" y="618"/>
                        <a:pt x="158" y="776"/>
                      </a:cubicBezTo>
                      <a:cubicBezTo>
                        <a:pt x="259" y="899"/>
                        <a:pt x="412" y="970"/>
                        <a:pt x="569" y="970"/>
                      </a:cubicBezTo>
                      <a:cubicBezTo>
                        <a:pt x="581" y="970"/>
                        <a:pt x="593" y="970"/>
                        <a:pt x="605" y="969"/>
                      </a:cubicBezTo>
                      <a:cubicBezTo>
                        <a:pt x="726" y="969"/>
                        <a:pt x="847" y="909"/>
                        <a:pt x="944" y="824"/>
                      </a:cubicBezTo>
                      <a:cubicBezTo>
                        <a:pt x="1247" y="522"/>
                        <a:pt x="1029" y="1"/>
                        <a:pt x="605" y="1"/>
                      </a:cubicBezTo>
                      <a:cubicBezTo>
                        <a:pt x="593" y="1"/>
                        <a:pt x="581" y="0"/>
                        <a:pt x="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271114" y="81949"/>
                  <a:ext cx="45294" cy="44566"/>
                </a:xfrm>
                <a:custGeom>
                  <a:avLst/>
                  <a:gdLst/>
                  <a:ahLst/>
                  <a:cxnLst/>
                  <a:rect l="l" t="t" r="r" b="b"/>
                  <a:pathLst>
                    <a:path w="871" h="857" extrusionOk="0">
                      <a:moveTo>
                        <a:pt x="435" y="1"/>
                      </a:moveTo>
                      <a:cubicBezTo>
                        <a:pt x="266" y="1"/>
                        <a:pt x="109" y="110"/>
                        <a:pt x="60" y="279"/>
                      </a:cubicBezTo>
                      <a:cubicBezTo>
                        <a:pt x="80" y="245"/>
                        <a:pt x="90" y="228"/>
                        <a:pt x="91" y="228"/>
                      </a:cubicBezTo>
                      <a:lnTo>
                        <a:pt x="91" y="228"/>
                      </a:lnTo>
                      <a:cubicBezTo>
                        <a:pt x="93" y="228"/>
                        <a:pt x="77" y="263"/>
                        <a:pt x="48" y="328"/>
                      </a:cubicBezTo>
                      <a:cubicBezTo>
                        <a:pt x="41" y="349"/>
                        <a:pt x="38" y="375"/>
                        <a:pt x="37" y="400"/>
                      </a:cubicBezTo>
                      <a:lnTo>
                        <a:pt x="37" y="400"/>
                      </a:lnTo>
                      <a:cubicBezTo>
                        <a:pt x="0" y="594"/>
                        <a:pt x="68" y="790"/>
                        <a:pt x="290" y="848"/>
                      </a:cubicBezTo>
                      <a:cubicBezTo>
                        <a:pt x="326" y="854"/>
                        <a:pt x="363" y="857"/>
                        <a:pt x="399" y="857"/>
                      </a:cubicBezTo>
                      <a:cubicBezTo>
                        <a:pt x="435" y="857"/>
                        <a:pt x="472" y="854"/>
                        <a:pt x="508" y="848"/>
                      </a:cubicBezTo>
                      <a:cubicBezTo>
                        <a:pt x="568" y="823"/>
                        <a:pt x="629" y="799"/>
                        <a:pt x="677" y="751"/>
                      </a:cubicBezTo>
                      <a:lnTo>
                        <a:pt x="677" y="751"/>
                      </a:lnTo>
                      <a:lnTo>
                        <a:pt x="629" y="775"/>
                      </a:lnTo>
                      <a:cubicBezTo>
                        <a:pt x="798" y="666"/>
                        <a:pt x="871" y="461"/>
                        <a:pt x="810" y="279"/>
                      </a:cubicBezTo>
                      <a:cubicBezTo>
                        <a:pt x="762" y="110"/>
                        <a:pt x="605" y="1"/>
                        <a:pt x="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855880" y="828642"/>
                  <a:ext cx="27769" cy="20801"/>
                </a:xfrm>
                <a:custGeom>
                  <a:avLst/>
                  <a:gdLst/>
                  <a:ahLst/>
                  <a:cxnLst/>
                  <a:rect l="l" t="t" r="r" b="b"/>
                  <a:pathLst>
                    <a:path w="534" h="400" extrusionOk="0">
                      <a:moveTo>
                        <a:pt x="267" y="1"/>
                      </a:moveTo>
                      <a:cubicBezTo>
                        <a:pt x="1" y="1"/>
                        <a:pt x="1" y="400"/>
                        <a:pt x="267" y="400"/>
                      </a:cubicBezTo>
                      <a:cubicBezTo>
                        <a:pt x="533" y="400"/>
                        <a:pt x="533" y="1"/>
                        <a:pt x="2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918178" y="785273"/>
                  <a:ext cx="32138" cy="23297"/>
                </a:xfrm>
                <a:custGeom>
                  <a:avLst/>
                  <a:gdLst/>
                  <a:ahLst/>
                  <a:cxnLst/>
                  <a:rect l="l" t="t" r="r" b="b"/>
                  <a:pathLst>
                    <a:path w="618" h="448" extrusionOk="0">
                      <a:moveTo>
                        <a:pt x="279" y="0"/>
                      </a:moveTo>
                      <a:cubicBezTo>
                        <a:pt x="0" y="24"/>
                        <a:pt x="0" y="423"/>
                        <a:pt x="279" y="448"/>
                      </a:cubicBezTo>
                      <a:lnTo>
                        <a:pt x="315" y="448"/>
                      </a:lnTo>
                      <a:cubicBezTo>
                        <a:pt x="617" y="448"/>
                        <a:pt x="617"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991136" y="773936"/>
                  <a:ext cx="1300" cy="676"/>
                </a:xfrm>
                <a:custGeom>
                  <a:avLst/>
                  <a:gdLst/>
                  <a:ahLst/>
                  <a:cxnLst/>
                  <a:rect l="l" t="t" r="r" b="b"/>
                  <a:pathLst>
                    <a:path w="25" h="13" extrusionOk="0">
                      <a:moveTo>
                        <a:pt x="13" y="0"/>
                      </a:moveTo>
                      <a:cubicBezTo>
                        <a:pt x="1" y="0"/>
                        <a:pt x="1" y="12"/>
                        <a:pt x="13" y="12"/>
                      </a:cubicBezTo>
                      <a:cubicBezTo>
                        <a:pt x="25" y="12"/>
                        <a:pt x="25" y="0"/>
                        <a:pt x="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066643" y="748143"/>
                  <a:ext cx="26469" cy="22049"/>
                </a:xfrm>
                <a:custGeom>
                  <a:avLst/>
                  <a:gdLst/>
                  <a:ahLst/>
                  <a:cxnLst/>
                  <a:rect l="l" t="t" r="r" b="b"/>
                  <a:pathLst>
                    <a:path w="509" h="424" extrusionOk="0">
                      <a:moveTo>
                        <a:pt x="254" y="0"/>
                      </a:moveTo>
                      <a:cubicBezTo>
                        <a:pt x="0" y="25"/>
                        <a:pt x="0" y="400"/>
                        <a:pt x="254" y="424"/>
                      </a:cubicBezTo>
                      <a:cubicBezTo>
                        <a:pt x="508" y="400"/>
                        <a:pt x="508" y="25"/>
                        <a:pt x="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124521" y="754436"/>
                  <a:ext cx="32762" cy="24597"/>
                </a:xfrm>
                <a:custGeom>
                  <a:avLst/>
                  <a:gdLst/>
                  <a:ahLst/>
                  <a:cxnLst/>
                  <a:rect l="l" t="t" r="r" b="b"/>
                  <a:pathLst>
                    <a:path w="630" h="473" extrusionOk="0">
                      <a:moveTo>
                        <a:pt x="315" y="0"/>
                      </a:moveTo>
                      <a:cubicBezTo>
                        <a:pt x="0" y="0"/>
                        <a:pt x="0" y="472"/>
                        <a:pt x="315" y="472"/>
                      </a:cubicBezTo>
                      <a:cubicBezTo>
                        <a:pt x="629" y="472"/>
                        <a:pt x="629"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186143" y="792189"/>
                  <a:ext cx="32138" cy="25169"/>
                </a:xfrm>
                <a:custGeom>
                  <a:avLst/>
                  <a:gdLst/>
                  <a:ahLst/>
                  <a:cxnLst/>
                  <a:rect l="l" t="t" r="r" b="b"/>
                  <a:pathLst>
                    <a:path w="618" h="484" extrusionOk="0">
                      <a:moveTo>
                        <a:pt x="315" y="0"/>
                      </a:moveTo>
                      <a:cubicBezTo>
                        <a:pt x="1" y="24"/>
                        <a:pt x="1" y="460"/>
                        <a:pt x="315" y="484"/>
                      </a:cubicBezTo>
                      <a:cubicBezTo>
                        <a:pt x="618" y="460"/>
                        <a:pt x="618" y="24"/>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952759" y="134159"/>
                  <a:ext cx="25221" cy="18929"/>
                </a:xfrm>
                <a:custGeom>
                  <a:avLst/>
                  <a:gdLst/>
                  <a:ahLst/>
                  <a:cxnLst/>
                  <a:rect l="l" t="t" r="r" b="b"/>
                  <a:pathLst>
                    <a:path w="485" h="364" extrusionOk="0">
                      <a:moveTo>
                        <a:pt x="243" y="1"/>
                      </a:moveTo>
                      <a:cubicBezTo>
                        <a:pt x="1" y="1"/>
                        <a:pt x="1" y="364"/>
                        <a:pt x="243" y="364"/>
                      </a:cubicBezTo>
                      <a:cubicBezTo>
                        <a:pt x="485" y="364"/>
                        <a:pt x="485" y="1"/>
                        <a:pt x="2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162003" y="-193233"/>
                  <a:ext cx="32636" cy="26109"/>
                </a:xfrm>
                <a:custGeom>
                  <a:avLst/>
                  <a:gdLst/>
                  <a:ahLst/>
                  <a:cxnLst/>
                  <a:rect l="l" t="t" r="r" b="b"/>
                  <a:pathLst>
                    <a:path w="485" h="388" extrusionOk="0">
                      <a:moveTo>
                        <a:pt x="243" y="1"/>
                      </a:moveTo>
                      <a:cubicBezTo>
                        <a:pt x="1" y="13"/>
                        <a:pt x="1" y="364"/>
                        <a:pt x="243" y="388"/>
                      </a:cubicBezTo>
                      <a:cubicBezTo>
                        <a:pt x="485" y="364"/>
                        <a:pt x="485" y="13"/>
                        <a:pt x="2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756504" y="914185"/>
                  <a:ext cx="35310" cy="25845"/>
                </a:xfrm>
                <a:custGeom>
                  <a:avLst/>
                  <a:gdLst/>
                  <a:ahLst/>
                  <a:cxnLst/>
                  <a:rect l="l" t="t" r="r" b="b"/>
                  <a:pathLst>
                    <a:path w="679" h="497" extrusionOk="0">
                      <a:moveTo>
                        <a:pt x="339" y="1"/>
                      </a:moveTo>
                      <a:cubicBezTo>
                        <a:pt x="1" y="1"/>
                        <a:pt x="1" y="497"/>
                        <a:pt x="339" y="497"/>
                      </a:cubicBezTo>
                      <a:cubicBezTo>
                        <a:pt x="678" y="497"/>
                        <a:pt x="678" y="1"/>
                        <a:pt x="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819426" y="906645"/>
                  <a:ext cx="23921" cy="17681"/>
                </a:xfrm>
                <a:custGeom>
                  <a:avLst/>
                  <a:gdLst/>
                  <a:ahLst/>
                  <a:cxnLst/>
                  <a:rect l="l" t="t" r="r" b="b"/>
                  <a:pathLst>
                    <a:path w="460" h="340" extrusionOk="0">
                      <a:moveTo>
                        <a:pt x="230" y="1"/>
                      </a:moveTo>
                      <a:cubicBezTo>
                        <a:pt x="4" y="1"/>
                        <a:pt x="0" y="340"/>
                        <a:pt x="219" y="340"/>
                      </a:cubicBezTo>
                      <a:cubicBezTo>
                        <a:pt x="222" y="340"/>
                        <a:pt x="226" y="340"/>
                        <a:pt x="230" y="339"/>
                      </a:cubicBezTo>
                      <a:cubicBezTo>
                        <a:pt x="460" y="339"/>
                        <a:pt x="460"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833883" y="845647"/>
                  <a:ext cx="33386" cy="25221"/>
                </a:xfrm>
                <a:custGeom>
                  <a:avLst/>
                  <a:gdLst/>
                  <a:ahLst/>
                  <a:cxnLst/>
                  <a:rect l="l" t="t" r="r" b="b"/>
                  <a:pathLst>
                    <a:path w="642" h="485" extrusionOk="0">
                      <a:moveTo>
                        <a:pt x="327" y="0"/>
                      </a:moveTo>
                      <a:cubicBezTo>
                        <a:pt x="1" y="0"/>
                        <a:pt x="1" y="484"/>
                        <a:pt x="327" y="484"/>
                      </a:cubicBezTo>
                      <a:cubicBezTo>
                        <a:pt x="642" y="484"/>
                        <a:pt x="642" y="0"/>
                        <a:pt x="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931386" y="870191"/>
                  <a:ext cx="37182" cy="29589"/>
                </a:xfrm>
                <a:custGeom>
                  <a:avLst/>
                  <a:gdLst/>
                  <a:ahLst/>
                  <a:cxnLst/>
                  <a:rect l="l" t="t" r="r" b="b"/>
                  <a:pathLst>
                    <a:path w="715" h="569" extrusionOk="0">
                      <a:moveTo>
                        <a:pt x="363" y="0"/>
                      </a:moveTo>
                      <a:cubicBezTo>
                        <a:pt x="1" y="24"/>
                        <a:pt x="1" y="544"/>
                        <a:pt x="363" y="569"/>
                      </a:cubicBezTo>
                      <a:cubicBezTo>
                        <a:pt x="714" y="544"/>
                        <a:pt x="714" y="24"/>
                        <a:pt x="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934558" y="824274"/>
                  <a:ext cx="39678" cy="30213"/>
                </a:xfrm>
                <a:custGeom>
                  <a:avLst/>
                  <a:gdLst/>
                  <a:ahLst/>
                  <a:cxnLst/>
                  <a:rect l="l" t="t" r="r" b="b"/>
                  <a:pathLst>
                    <a:path w="763" h="581" extrusionOk="0">
                      <a:moveTo>
                        <a:pt x="375" y="0"/>
                      </a:moveTo>
                      <a:cubicBezTo>
                        <a:pt x="0" y="0"/>
                        <a:pt x="0" y="581"/>
                        <a:pt x="375" y="581"/>
                      </a:cubicBezTo>
                      <a:cubicBezTo>
                        <a:pt x="762" y="581"/>
                        <a:pt x="762" y="0"/>
                        <a:pt x="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999301" y="768892"/>
                  <a:ext cx="23349" cy="18929"/>
                </a:xfrm>
                <a:custGeom>
                  <a:avLst/>
                  <a:gdLst/>
                  <a:ahLst/>
                  <a:cxnLst/>
                  <a:rect l="l" t="t" r="r" b="b"/>
                  <a:pathLst>
                    <a:path w="449" h="364" extrusionOk="0">
                      <a:moveTo>
                        <a:pt x="231" y="1"/>
                      </a:moveTo>
                      <a:cubicBezTo>
                        <a:pt x="1" y="13"/>
                        <a:pt x="1" y="339"/>
                        <a:pt x="231" y="363"/>
                      </a:cubicBezTo>
                      <a:cubicBezTo>
                        <a:pt x="449" y="339"/>
                        <a:pt x="449" y="13"/>
                        <a:pt x="2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960975" y="719178"/>
                  <a:ext cx="31462" cy="25845"/>
                </a:xfrm>
                <a:custGeom>
                  <a:avLst/>
                  <a:gdLst/>
                  <a:ahLst/>
                  <a:cxnLst/>
                  <a:rect l="l" t="t" r="r" b="b"/>
                  <a:pathLst>
                    <a:path w="605" h="497" extrusionOk="0">
                      <a:moveTo>
                        <a:pt x="302" y="1"/>
                      </a:moveTo>
                      <a:cubicBezTo>
                        <a:pt x="0" y="25"/>
                        <a:pt x="0" y="473"/>
                        <a:pt x="302" y="497"/>
                      </a:cubicBezTo>
                      <a:cubicBezTo>
                        <a:pt x="605" y="473"/>
                        <a:pt x="605" y="25"/>
                        <a:pt x="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035182" y="744347"/>
                  <a:ext cx="35882" cy="29017"/>
                </a:xfrm>
                <a:custGeom>
                  <a:avLst/>
                  <a:gdLst/>
                  <a:ahLst/>
                  <a:cxnLst/>
                  <a:rect l="l" t="t" r="r" b="b"/>
                  <a:pathLst>
                    <a:path w="690" h="558" extrusionOk="0">
                      <a:moveTo>
                        <a:pt x="351" y="1"/>
                      </a:moveTo>
                      <a:cubicBezTo>
                        <a:pt x="0" y="25"/>
                        <a:pt x="0" y="521"/>
                        <a:pt x="351" y="557"/>
                      </a:cubicBezTo>
                      <a:cubicBezTo>
                        <a:pt x="690" y="521"/>
                        <a:pt x="690" y="25"/>
                        <a:pt x="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105020" y="826146"/>
                  <a:ext cx="34010" cy="25845"/>
                </a:xfrm>
                <a:custGeom>
                  <a:avLst/>
                  <a:gdLst/>
                  <a:ahLst/>
                  <a:cxnLst/>
                  <a:rect l="l" t="t" r="r" b="b"/>
                  <a:pathLst>
                    <a:path w="654" h="497" extrusionOk="0">
                      <a:moveTo>
                        <a:pt x="327" y="0"/>
                      </a:moveTo>
                      <a:cubicBezTo>
                        <a:pt x="0" y="0"/>
                        <a:pt x="0" y="496"/>
                        <a:pt x="327" y="496"/>
                      </a:cubicBezTo>
                      <a:cubicBezTo>
                        <a:pt x="653" y="496"/>
                        <a:pt x="653" y="0"/>
                        <a:pt x="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160974" y="832438"/>
                  <a:ext cx="36558" cy="28965"/>
                </a:xfrm>
                <a:custGeom>
                  <a:avLst/>
                  <a:gdLst/>
                  <a:ahLst/>
                  <a:cxnLst/>
                  <a:rect l="l" t="t" r="r" b="b"/>
                  <a:pathLst>
                    <a:path w="703" h="557" extrusionOk="0">
                      <a:moveTo>
                        <a:pt x="352" y="0"/>
                      </a:moveTo>
                      <a:cubicBezTo>
                        <a:pt x="1" y="24"/>
                        <a:pt x="1" y="533"/>
                        <a:pt x="352" y="557"/>
                      </a:cubicBezTo>
                      <a:cubicBezTo>
                        <a:pt x="702" y="533"/>
                        <a:pt x="702" y="24"/>
                        <a:pt x="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258478" y="892812"/>
                  <a:ext cx="9516" cy="7592"/>
                </a:xfrm>
                <a:custGeom>
                  <a:avLst/>
                  <a:gdLst/>
                  <a:ahLst/>
                  <a:cxnLst/>
                  <a:rect l="l" t="t" r="r" b="b"/>
                  <a:pathLst>
                    <a:path w="183" h="146" extrusionOk="0">
                      <a:moveTo>
                        <a:pt x="98" y="1"/>
                      </a:moveTo>
                      <a:cubicBezTo>
                        <a:pt x="1" y="1"/>
                        <a:pt x="1" y="146"/>
                        <a:pt x="98" y="146"/>
                      </a:cubicBezTo>
                      <a:cubicBezTo>
                        <a:pt x="182" y="146"/>
                        <a:pt x="182" y="1"/>
                        <a:pt x="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234609" y="833062"/>
                  <a:ext cx="34010" cy="27717"/>
                </a:xfrm>
                <a:custGeom>
                  <a:avLst/>
                  <a:gdLst/>
                  <a:ahLst/>
                  <a:cxnLst/>
                  <a:rect l="l" t="t" r="r" b="b"/>
                  <a:pathLst>
                    <a:path w="654" h="533" extrusionOk="0">
                      <a:moveTo>
                        <a:pt x="327" y="0"/>
                      </a:moveTo>
                      <a:cubicBezTo>
                        <a:pt x="0" y="25"/>
                        <a:pt x="0" y="508"/>
                        <a:pt x="327" y="533"/>
                      </a:cubicBezTo>
                      <a:cubicBezTo>
                        <a:pt x="653" y="508"/>
                        <a:pt x="653" y="25"/>
                        <a:pt x="3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004345" y="801601"/>
                  <a:ext cx="61103" cy="61051"/>
                </a:xfrm>
                <a:custGeom>
                  <a:avLst/>
                  <a:gdLst/>
                  <a:ahLst/>
                  <a:cxnLst/>
                  <a:rect l="l" t="t" r="r" b="b"/>
                  <a:pathLst>
                    <a:path w="1175" h="1174" extrusionOk="0">
                      <a:moveTo>
                        <a:pt x="593" y="1"/>
                      </a:moveTo>
                      <a:cubicBezTo>
                        <a:pt x="569" y="557"/>
                        <a:pt x="557" y="569"/>
                        <a:pt x="1" y="593"/>
                      </a:cubicBezTo>
                      <a:cubicBezTo>
                        <a:pt x="557" y="605"/>
                        <a:pt x="569" y="617"/>
                        <a:pt x="593" y="1174"/>
                      </a:cubicBezTo>
                      <a:cubicBezTo>
                        <a:pt x="606" y="617"/>
                        <a:pt x="618" y="605"/>
                        <a:pt x="1174" y="593"/>
                      </a:cubicBezTo>
                      <a:cubicBezTo>
                        <a:pt x="618" y="569"/>
                        <a:pt x="606" y="557"/>
                        <a:pt x="5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729359" y="902588"/>
                  <a:ext cx="11181" cy="9880"/>
                </a:xfrm>
                <a:custGeom>
                  <a:avLst/>
                  <a:gdLst/>
                  <a:ahLst/>
                  <a:cxnLst/>
                  <a:rect l="l" t="t" r="r" b="b"/>
                  <a:pathLst>
                    <a:path w="215" h="190" extrusionOk="0">
                      <a:moveTo>
                        <a:pt x="108" y="0"/>
                      </a:moveTo>
                      <a:cubicBezTo>
                        <a:pt x="66" y="0"/>
                        <a:pt x="25" y="25"/>
                        <a:pt x="15" y="79"/>
                      </a:cubicBezTo>
                      <a:cubicBezTo>
                        <a:pt x="1" y="148"/>
                        <a:pt x="58" y="190"/>
                        <a:pt x="115" y="190"/>
                      </a:cubicBezTo>
                      <a:cubicBezTo>
                        <a:pt x="157" y="190"/>
                        <a:pt x="198" y="167"/>
                        <a:pt x="208" y="115"/>
                      </a:cubicBezTo>
                      <a:cubicBezTo>
                        <a:pt x="215" y="41"/>
                        <a:pt x="161" y="0"/>
                        <a:pt x="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759312" y="910805"/>
                  <a:ext cx="24025" cy="20489"/>
                </a:xfrm>
                <a:custGeom>
                  <a:avLst/>
                  <a:gdLst/>
                  <a:ahLst/>
                  <a:cxnLst/>
                  <a:rect l="l" t="t" r="r" b="b"/>
                  <a:pathLst>
                    <a:path w="462" h="394" extrusionOk="0">
                      <a:moveTo>
                        <a:pt x="228" y="1"/>
                      </a:moveTo>
                      <a:cubicBezTo>
                        <a:pt x="137" y="1"/>
                        <a:pt x="44" y="52"/>
                        <a:pt x="7" y="163"/>
                      </a:cubicBezTo>
                      <a:cubicBezTo>
                        <a:pt x="0" y="307"/>
                        <a:pt x="119" y="393"/>
                        <a:pt x="238" y="393"/>
                      </a:cubicBezTo>
                      <a:cubicBezTo>
                        <a:pt x="328" y="393"/>
                        <a:pt x="418" y="344"/>
                        <a:pt x="455" y="235"/>
                      </a:cubicBezTo>
                      <a:cubicBezTo>
                        <a:pt x="461" y="85"/>
                        <a:pt x="346" y="1"/>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794361" y="780592"/>
                  <a:ext cx="35414" cy="30733"/>
                </a:xfrm>
                <a:custGeom>
                  <a:avLst/>
                  <a:gdLst/>
                  <a:ahLst/>
                  <a:cxnLst/>
                  <a:rect l="l" t="t" r="r" b="b"/>
                  <a:pathLst>
                    <a:path w="681" h="591" extrusionOk="0">
                      <a:moveTo>
                        <a:pt x="335" y="1"/>
                      </a:moveTo>
                      <a:cubicBezTo>
                        <a:pt x="201" y="1"/>
                        <a:pt x="67" y="78"/>
                        <a:pt x="35" y="247"/>
                      </a:cubicBezTo>
                      <a:cubicBezTo>
                        <a:pt x="1" y="465"/>
                        <a:pt x="173" y="590"/>
                        <a:pt x="343" y="590"/>
                      </a:cubicBezTo>
                      <a:cubicBezTo>
                        <a:pt x="476" y="590"/>
                        <a:pt x="608" y="514"/>
                        <a:pt x="640" y="344"/>
                      </a:cubicBezTo>
                      <a:cubicBezTo>
                        <a:pt x="680" y="127"/>
                        <a:pt x="507" y="1"/>
                        <a:pt x="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876004" y="778616"/>
                  <a:ext cx="37806" cy="31618"/>
                </a:xfrm>
                <a:custGeom>
                  <a:avLst/>
                  <a:gdLst/>
                  <a:ahLst/>
                  <a:cxnLst/>
                  <a:rect l="l" t="t" r="r" b="b"/>
                  <a:pathLst>
                    <a:path w="727" h="608" extrusionOk="0">
                      <a:moveTo>
                        <a:pt x="323" y="0"/>
                      </a:moveTo>
                      <a:cubicBezTo>
                        <a:pt x="180" y="0"/>
                        <a:pt x="58" y="102"/>
                        <a:pt x="37" y="249"/>
                      </a:cubicBezTo>
                      <a:cubicBezTo>
                        <a:pt x="1" y="449"/>
                        <a:pt x="163" y="608"/>
                        <a:pt x="338" y="608"/>
                      </a:cubicBezTo>
                      <a:cubicBezTo>
                        <a:pt x="396" y="608"/>
                        <a:pt x="455" y="591"/>
                        <a:pt x="509" y="551"/>
                      </a:cubicBezTo>
                      <a:cubicBezTo>
                        <a:pt x="727" y="394"/>
                        <a:pt x="654" y="43"/>
                        <a:pt x="388" y="7"/>
                      </a:cubicBezTo>
                      <a:cubicBezTo>
                        <a:pt x="366" y="2"/>
                        <a:pt x="344" y="0"/>
                        <a:pt x="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846363" y="715330"/>
                  <a:ext cx="24129" cy="21893"/>
                </a:xfrm>
                <a:custGeom>
                  <a:avLst/>
                  <a:gdLst/>
                  <a:ahLst/>
                  <a:cxnLst/>
                  <a:rect l="l" t="t" r="r" b="b"/>
                  <a:pathLst>
                    <a:path w="464" h="421" extrusionOk="0">
                      <a:moveTo>
                        <a:pt x="226" y="1"/>
                      </a:moveTo>
                      <a:cubicBezTo>
                        <a:pt x="133" y="1"/>
                        <a:pt x="41" y="55"/>
                        <a:pt x="15" y="172"/>
                      </a:cubicBezTo>
                      <a:cubicBezTo>
                        <a:pt x="1" y="329"/>
                        <a:pt x="122" y="420"/>
                        <a:pt x="241" y="420"/>
                      </a:cubicBezTo>
                      <a:cubicBezTo>
                        <a:pt x="333" y="420"/>
                        <a:pt x="424" y="365"/>
                        <a:pt x="450" y="244"/>
                      </a:cubicBezTo>
                      <a:cubicBezTo>
                        <a:pt x="464" y="88"/>
                        <a:pt x="344"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949743" y="708102"/>
                  <a:ext cx="28133" cy="25221"/>
                </a:xfrm>
                <a:custGeom>
                  <a:avLst/>
                  <a:gdLst/>
                  <a:ahLst/>
                  <a:cxnLst/>
                  <a:rect l="l" t="t" r="r" b="b"/>
                  <a:pathLst>
                    <a:path w="541" h="485" extrusionOk="0">
                      <a:moveTo>
                        <a:pt x="268" y="0"/>
                      </a:moveTo>
                      <a:cubicBezTo>
                        <a:pt x="161" y="0"/>
                        <a:pt x="56" y="64"/>
                        <a:pt x="35" y="202"/>
                      </a:cubicBezTo>
                      <a:cubicBezTo>
                        <a:pt x="0" y="380"/>
                        <a:pt x="141" y="484"/>
                        <a:pt x="278" y="484"/>
                      </a:cubicBezTo>
                      <a:cubicBezTo>
                        <a:pt x="382" y="484"/>
                        <a:pt x="485" y="423"/>
                        <a:pt x="506" y="286"/>
                      </a:cubicBezTo>
                      <a:cubicBezTo>
                        <a:pt x="540" y="103"/>
                        <a:pt x="403" y="0"/>
                        <a:pt x="2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1005801" y="717254"/>
                  <a:ext cx="29225" cy="25689"/>
                </a:xfrm>
                <a:custGeom>
                  <a:avLst/>
                  <a:gdLst/>
                  <a:ahLst/>
                  <a:cxnLst/>
                  <a:rect l="l" t="t" r="r" b="b"/>
                  <a:pathLst>
                    <a:path w="562" h="494" extrusionOk="0">
                      <a:moveTo>
                        <a:pt x="274" y="1"/>
                      </a:moveTo>
                      <a:cubicBezTo>
                        <a:pt x="163" y="1"/>
                        <a:pt x="53" y="65"/>
                        <a:pt x="21" y="207"/>
                      </a:cubicBezTo>
                      <a:cubicBezTo>
                        <a:pt x="1" y="390"/>
                        <a:pt x="144" y="494"/>
                        <a:pt x="286" y="494"/>
                      </a:cubicBezTo>
                      <a:cubicBezTo>
                        <a:pt x="398" y="494"/>
                        <a:pt x="509" y="430"/>
                        <a:pt x="541" y="292"/>
                      </a:cubicBezTo>
                      <a:cubicBezTo>
                        <a:pt x="562" y="108"/>
                        <a:pt x="417" y="1"/>
                        <a:pt x="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1094412" y="703110"/>
                  <a:ext cx="34426" cy="30317"/>
                </a:xfrm>
                <a:custGeom>
                  <a:avLst/>
                  <a:gdLst/>
                  <a:ahLst/>
                  <a:cxnLst/>
                  <a:rect l="l" t="t" r="r" b="b"/>
                  <a:pathLst>
                    <a:path w="662" h="583" extrusionOk="0">
                      <a:moveTo>
                        <a:pt x="317" y="1"/>
                      </a:moveTo>
                      <a:cubicBezTo>
                        <a:pt x="187" y="1"/>
                        <a:pt x="61" y="75"/>
                        <a:pt x="35" y="237"/>
                      </a:cubicBezTo>
                      <a:cubicBezTo>
                        <a:pt x="1" y="457"/>
                        <a:pt x="176" y="583"/>
                        <a:pt x="345" y="583"/>
                      </a:cubicBezTo>
                      <a:cubicBezTo>
                        <a:pt x="475" y="583"/>
                        <a:pt x="601" y="509"/>
                        <a:pt x="628" y="346"/>
                      </a:cubicBezTo>
                      <a:cubicBezTo>
                        <a:pt x="662" y="127"/>
                        <a:pt x="487" y="1"/>
                        <a:pt x="3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1186091" y="688185"/>
                  <a:ext cx="20957" cy="18929"/>
                </a:xfrm>
                <a:custGeom>
                  <a:avLst/>
                  <a:gdLst/>
                  <a:ahLst/>
                  <a:cxnLst/>
                  <a:rect l="l" t="t" r="r" b="b"/>
                  <a:pathLst>
                    <a:path w="403" h="364" extrusionOk="0">
                      <a:moveTo>
                        <a:pt x="197" y="0"/>
                      </a:moveTo>
                      <a:cubicBezTo>
                        <a:pt x="116" y="0"/>
                        <a:pt x="35" y="47"/>
                        <a:pt x="14" y="149"/>
                      </a:cubicBezTo>
                      <a:cubicBezTo>
                        <a:pt x="0" y="285"/>
                        <a:pt x="101" y="364"/>
                        <a:pt x="203" y="364"/>
                      </a:cubicBezTo>
                      <a:cubicBezTo>
                        <a:pt x="282" y="364"/>
                        <a:pt x="362" y="316"/>
                        <a:pt x="389" y="210"/>
                      </a:cubicBezTo>
                      <a:cubicBezTo>
                        <a:pt x="402" y="75"/>
                        <a:pt x="299" y="0"/>
                        <a:pt x="1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642568" y="852979"/>
                  <a:ext cx="20957" cy="18981"/>
                </a:xfrm>
                <a:custGeom>
                  <a:avLst/>
                  <a:gdLst/>
                  <a:ahLst/>
                  <a:cxnLst/>
                  <a:rect l="l" t="t" r="r" b="b"/>
                  <a:pathLst>
                    <a:path w="403" h="365" extrusionOk="0">
                      <a:moveTo>
                        <a:pt x="203" y="1"/>
                      </a:moveTo>
                      <a:cubicBezTo>
                        <a:pt x="122" y="1"/>
                        <a:pt x="41" y="48"/>
                        <a:pt x="14" y="150"/>
                      </a:cubicBezTo>
                      <a:cubicBezTo>
                        <a:pt x="1" y="285"/>
                        <a:pt x="105" y="364"/>
                        <a:pt x="208" y="364"/>
                      </a:cubicBezTo>
                      <a:cubicBezTo>
                        <a:pt x="289" y="364"/>
                        <a:pt x="368" y="316"/>
                        <a:pt x="389" y="210"/>
                      </a:cubicBezTo>
                      <a:cubicBezTo>
                        <a:pt x="403" y="75"/>
                        <a:pt x="304" y="1"/>
                        <a:pt x="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706998" y="778668"/>
                  <a:ext cx="32398" cy="28341"/>
                </a:xfrm>
                <a:custGeom>
                  <a:avLst/>
                  <a:gdLst/>
                  <a:ahLst/>
                  <a:cxnLst/>
                  <a:rect l="l" t="t" r="r" b="b"/>
                  <a:pathLst>
                    <a:path w="623" h="545" extrusionOk="0">
                      <a:moveTo>
                        <a:pt x="304" y="0"/>
                      </a:moveTo>
                      <a:cubicBezTo>
                        <a:pt x="181" y="0"/>
                        <a:pt x="58" y="70"/>
                        <a:pt x="21" y="224"/>
                      </a:cubicBezTo>
                      <a:cubicBezTo>
                        <a:pt x="1" y="428"/>
                        <a:pt x="160" y="544"/>
                        <a:pt x="319" y="544"/>
                      </a:cubicBezTo>
                      <a:cubicBezTo>
                        <a:pt x="442" y="544"/>
                        <a:pt x="565" y="474"/>
                        <a:pt x="602" y="321"/>
                      </a:cubicBezTo>
                      <a:cubicBezTo>
                        <a:pt x="622" y="116"/>
                        <a:pt x="463" y="0"/>
                        <a:pt x="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784377" y="853239"/>
                  <a:ext cx="31826" cy="28133"/>
                </a:xfrm>
                <a:custGeom>
                  <a:avLst/>
                  <a:gdLst/>
                  <a:ahLst/>
                  <a:cxnLst/>
                  <a:rect l="l" t="t" r="r" b="b"/>
                  <a:pathLst>
                    <a:path w="612" h="541" extrusionOk="0">
                      <a:moveTo>
                        <a:pt x="290" y="1"/>
                      </a:moveTo>
                      <a:cubicBezTo>
                        <a:pt x="167" y="1"/>
                        <a:pt x="47" y="72"/>
                        <a:pt x="21" y="229"/>
                      </a:cubicBezTo>
                      <a:cubicBezTo>
                        <a:pt x="1" y="427"/>
                        <a:pt x="154" y="541"/>
                        <a:pt x="306" y="541"/>
                      </a:cubicBezTo>
                      <a:cubicBezTo>
                        <a:pt x="424" y="541"/>
                        <a:pt x="541" y="473"/>
                        <a:pt x="578" y="326"/>
                      </a:cubicBezTo>
                      <a:cubicBezTo>
                        <a:pt x="612" y="121"/>
                        <a:pt x="449" y="1"/>
                        <a:pt x="2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948287" y="716630"/>
                  <a:ext cx="14665" cy="13209"/>
                </a:xfrm>
                <a:custGeom>
                  <a:avLst/>
                  <a:gdLst/>
                  <a:ahLst/>
                  <a:cxnLst/>
                  <a:rect l="l" t="t" r="r" b="b"/>
                  <a:pathLst>
                    <a:path w="282" h="254" extrusionOk="0">
                      <a:moveTo>
                        <a:pt x="139" y="0"/>
                      </a:moveTo>
                      <a:cubicBezTo>
                        <a:pt x="82" y="0"/>
                        <a:pt x="25" y="35"/>
                        <a:pt x="14" y="110"/>
                      </a:cubicBezTo>
                      <a:cubicBezTo>
                        <a:pt x="1" y="199"/>
                        <a:pt x="75" y="253"/>
                        <a:pt x="147" y="253"/>
                      </a:cubicBezTo>
                      <a:cubicBezTo>
                        <a:pt x="203" y="253"/>
                        <a:pt x="258" y="221"/>
                        <a:pt x="268" y="147"/>
                      </a:cubicBezTo>
                      <a:cubicBezTo>
                        <a:pt x="282" y="53"/>
                        <a:pt x="210" y="0"/>
                        <a:pt x="1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872260" y="731399"/>
                  <a:ext cx="32918" cy="24857"/>
                </a:xfrm>
                <a:custGeom>
                  <a:avLst/>
                  <a:gdLst/>
                  <a:ahLst/>
                  <a:cxnLst/>
                  <a:rect l="l" t="t" r="r" b="b"/>
                  <a:pathLst>
                    <a:path w="633" h="478" extrusionOk="0">
                      <a:moveTo>
                        <a:pt x="342" y="1"/>
                      </a:moveTo>
                      <a:cubicBezTo>
                        <a:pt x="246" y="1"/>
                        <a:pt x="149" y="49"/>
                        <a:pt x="97" y="153"/>
                      </a:cubicBezTo>
                      <a:lnTo>
                        <a:pt x="85" y="177"/>
                      </a:lnTo>
                      <a:cubicBezTo>
                        <a:pt x="1" y="360"/>
                        <a:pt x="206" y="477"/>
                        <a:pt x="386" y="477"/>
                      </a:cubicBezTo>
                      <a:cubicBezTo>
                        <a:pt x="516" y="477"/>
                        <a:pt x="633" y="416"/>
                        <a:pt x="617" y="274"/>
                      </a:cubicBezTo>
                      <a:lnTo>
                        <a:pt x="617" y="238"/>
                      </a:lnTo>
                      <a:cubicBezTo>
                        <a:pt x="597" y="86"/>
                        <a:pt x="470" y="1"/>
                        <a:pt x="3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888277" y="669985"/>
                  <a:ext cx="36870" cy="34790"/>
                </a:xfrm>
                <a:custGeom>
                  <a:avLst/>
                  <a:gdLst/>
                  <a:ahLst/>
                  <a:cxnLst/>
                  <a:rect l="l" t="t" r="r" b="b"/>
                  <a:pathLst>
                    <a:path w="709" h="669" extrusionOk="0">
                      <a:moveTo>
                        <a:pt x="406" y="632"/>
                      </a:moveTo>
                      <a:lnTo>
                        <a:pt x="406" y="644"/>
                      </a:lnTo>
                      <a:lnTo>
                        <a:pt x="366" y="644"/>
                      </a:lnTo>
                      <a:cubicBezTo>
                        <a:pt x="379" y="642"/>
                        <a:pt x="392" y="638"/>
                        <a:pt x="406" y="632"/>
                      </a:cubicBezTo>
                      <a:close/>
                      <a:moveTo>
                        <a:pt x="307" y="0"/>
                      </a:moveTo>
                      <a:cubicBezTo>
                        <a:pt x="1" y="0"/>
                        <a:pt x="32" y="616"/>
                        <a:pt x="300" y="648"/>
                      </a:cubicBezTo>
                      <a:lnTo>
                        <a:pt x="300" y="648"/>
                      </a:lnTo>
                      <a:cubicBezTo>
                        <a:pt x="346" y="659"/>
                        <a:pt x="399" y="669"/>
                        <a:pt x="442" y="669"/>
                      </a:cubicBezTo>
                      <a:cubicBezTo>
                        <a:pt x="491" y="657"/>
                        <a:pt x="539" y="644"/>
                        <a:pt x="575" y="608"/>
                      </a:cubicBezTo>
                      <a:cubicBezTo>
                        <a:pt x="672" y="536"/>
                        <a:pt x="709" y="403"/>
                        <a:pt x="672" y="282"/>
                      </a:cubicBezTo>
                      <a:cubicBezTo>
                        <a:pt x="624" y="148"/>
                        <a:pt x="503" y="40"/>
                        <a:pt x="346" y="3"/>
                      </a:cubicBezTo>
                      <a:cubicBezTo>
                        <a:pt x="332" y="1"/>
                        <a:pt x="319" y="0"/>
                        <a:pt x="3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936534" y="755320"/>
                  <a:ext cx="30629" cy="27353"/>
                </a:xfrm>
                <a:custGeom>
                  <a:avLst/>
                  <a:gdLst/>
                  <a:ahLst/>
                  <a:cxnLst/>
                  <a:rect l="l" t="t" r="r" b="b"/>
                  <a:pathLst>
                    <a:path w="589" h="526" extrusionOk="0">
                      <a:moveTo>
                        <a:pt x="293" y="1"/>
                      </a:moveTo>
                      <a:cubicBezTo>
                        <a:pt x="177" y="1"/>
                        <a:pt x="61" y="71"/>
                        <a:pt x="35" y="225"/>
                      </a:cubicBezTo>
                      <a:cubicBezTo>
                        <a:pt x="1" y="415"/>
                        <a:pt x="150" y="526"/>
                        <a:pt x="298" y="526"/>
                      </a:cubicBezTo>
                      <a:cubicBezTo>
                        <a:pt x="413" y="526"/>
                        <a:pt x="528" y="458"/>
                        <a:pt x="555" y="310"/>
                      </a:cubicBezTo>
                      <a:cubicBezTo>
                        <a:pt x="589" y="114"/>
                        <a:pt x="441" y="1"/>
                        <a:pt x="2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1071687" y="659740"/>
                  <a:ext cx="25845" cy="22673"/>
                </a:xfrm>
                <a:custGeom>
                  <a:avLst/>
                  <a:gdLst/>
                  <a:ahLst/>
                  <a:cxnLst/>
                  <a:rect l="l" t="t" r="r" b="b"/>
                  <a:pathLst>
                    <a:path w="497" h="436" extrusionOk="0">
                      <a:moveTo>
                        <a:pt x="247" y="1"/>
                      </a:moveTo>
                      <a:cubicBezTo>
                        <a:pt x="203" y="1"/>
                        <a:pt x="159" y="14"/>
                        <a:pt x="121" y="43"/>
                      </a:cubicBezTo>
                      <a:cubicBezTo>
                        <a:pt x="12" y="128"/>
                        <a:pt x="0" y="297"/>
                        <a:pt x="109" y="382"/>
                      </a:cubicBezTo>
                      <a:cubicBezTo>
                        <a:pt x="151" y="417"/>
                        <a:pt x="202" y="436"/>
                        <a:pt x="251" y="436"/>
                      </a:cubicBezTo>
                      <a:cubicBezTo>
                        <a:pt x="286" y="436"/>
                        <a:pt x="321" y="426"/>
                        <a:pt x="351" y="406"/>
                      </a:cubicBezTo>
                      <a:cubicBezTo>
                        <a:pt x="460" y="345"/>
                        <a:pt x="496" y="200"/>
                        <a:pt x="423" y="91"/>
                      </a:cubicBezTo>
                      <a:cubicBezTo>
                        <a:pt x="380" y="33"/>
                        <a:pt x="313" y="1"/>
                        <a:pt x="2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1191811" y="740447"/>
                  <a:ext cx="30525" cy="26105"/>
                </a:xfrm>
                <a:custGeom>
                  <a:avLst/>
                  <a:gdLst/>
                  <a:ahLst/>
                  <a:cxnLst/>
                  <a:rect l="l" t="t" r="r" b="b"/>
                  <a:pathLst>
                    <a:path w="587" h="502" extrusionOk="0">
                      <a:moveTo>
                        <a:pt x="269" y="1"/>
                      </a:moveTo>
                      <a:cubicBezTo>
                        <a:pt x="205" y="1"/>
                        <a:pt x="140" y="27"/>
                        <a:pt x="85" y="88"/>
                      </a:cubicBezTo>
                      <a:cubicBezTo>
                        <a:pt x="1" y="197"/>
                        <a:pt x="13" y="354"/>
                        <a:pt x="122" y="451"/>
                      </a:cubicBezTo>
                      <a:cubicBezTo>
                        <a:pt x="164" y="485"/>
                        <a:pt x="216" y="501"/>
                        <a:pt x="269" y="501"/>
                      </a:cubicBezTo>
                      <a:cubicBezTo>
                        <a:pt x="364" y="501"/>
                        <a:pt x="462" y="448"/>
                        <a:pt x="509" y="354"/>
                      </a:cubicBezTo>
                      <a:cubicBezTo>
                        <a:pt x="587" y="171"/>
                        <a:pt x="434" y="1"/>
                        <a:pt x="2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1230813" y="666657"/>
                  <a:ext cx="29797" cy="31306"/>
                </a:xfrm>
                <a:custGeom>
                  <a:avLst/>
                  <a:gdLst/>
                  <a:ahLst/>
                  <a:cxnLst/>
                  <a:rect l="l" t="t" r="r" b="b"/>
                  <a:pathLst>
                    <a:path w="573" h="602" extrusionOk="0">
                      <a:moveTo>
                        <a:pt x="521" y="285"/>
                      </a:moveTo>
                      <a:cubicBezTo>
                        <a:pt x="521" y="289"/>
                        <a:pt x="521" y="293"/>
                        <a:pt x="521" y="298"/>
                      </a:cubicBezTo>
                      <a:lnTo>
                        <a:pt x="521" y="298"/>
                      </a:lnTo>
                      <a:cubicBezTo>
                        <a:pt x="521" y="297"/>
                        <a:pt x="521" y="297"/>
                        <a:pt x="521" y="297"/>
                      </a:cubicBezTo>
                      <a:lnTo>
                        <a:pt x="521" y="285"/>
                      </a:lnTo>
                      <a:close/>
                      <a:moveTo>
                        <a:pt x="300" y="1"/>
                      </a:moveTo>
                      <a:cubicBezTo>
                        <a:pt x="230" y="1"/>
                        <a:pt x="161" y="33"/>
                        <a:pt x="109" y="92"/>
                      </a:cubicBezTo>
                      <a:lnTo>
                        <a:pt x="109" y="79"/>
                      </a:lnTo>
                      <a:cubicBezTo>
                        <a:pt x="13" y="188"/>
                        <a:pt x="1" y="358"/>
                        <a:pt x="85" y="479"/>
                      </a:cubicBezTo>
                      <a:cubicBezTo>
                        <a:pt x="136" y="555"/>
                        <a:pt x="229" y="602"/>
                        <a:pt x="322" y="602"/>
                      </a:cubicBezTo>
                      <a:cubicBezTo>
                        <a:pt x="361" y="602"/>
                        <a:pt x="400" y="593"/>
                        <a:pt x="436" y="575"/>
                      </a:cubicBezTo>
                      <a:cubicBezTo>
                        <a:pt x="529" y="547"/>
                        <a:pt x="572" y="455"/>
                        <a:pt x="554" y="370"/>
                      </a:cubicBezTo>
                      <a:lnTo>
                        <a:pt x="554" y="370"/>
                      </a:lnTo>
                      <a:cubicBezTo>
                        <a:pt x="554" y="350"/>
                        <a:pt x="552" y="331"/>
                        <a:pt x="548" y="309"/>
                      </a:cubicBezTo>
                      <a:lnTo>
                        <a:pt x="548" y="309"/>
                      </a:lnTo>
                      <a:cubicBezTo>
                        <a:pt x="570" y="203"/>
                        <a:pt x="530" y="96"/>
                        <a:pt x="436" y="43"/>
                      </a:cubicBezTo>
                      <a:cubicBezTo>
                        <a:pt x="393" y="15"/>
                        <a:pt x="346" y="1"/>
                        <a:pt x="3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1234869" y="799885"/>
                  <a:ext cx="24649" cy="21737"/>
                </a:xfrm>
                <a:custGeom>
                  <a:avLst/>
                  <a:gdLst/>
                  <a:ahLst/>
                  <a:cxnLst/>
                  <a:rect l="l" t="t" r="r" b="b"/>
                  <a:pathLst>
                    <a:path w="474" h="418" extrusionOk="0">
                      <a:moveTo>
                        <a:pt x="223" y="1"/>
                      </a:moveTo>
                      <a:cubicBezTo>
                        <a:pt x="130" y="1"/>
                        <a:pt x="38" y="52"/>
                        <a:pt x="7" y="167"/>
                      </a:cubicBezTo>
                      <a:cubicBezTo>
                        <a:pt x="0" y="325"/>
                        <a:pt x="124" y="417"/>
                        <a:pt x="246" y="417"/>
                      </a:cubicBezTo>
                      <a:cubicBezTo>
                        <a:pt x="339" y="417"/>
                        <a:pt x="431" y="365"/>
                        <a:pt x="467" y="251"/>
                      </a:cubicBezTo>
                      <a:cubicBezTo>
                        <a:pt x="474" y="92"/>
                        <a:pt x="347" y="1"/>
                        <a:pt x="2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1208348" y="782308"/>
                  <a:ext cx="28341" cy="25429"/>
                </a:xfrm>
                <a:custGeom>
                  <a:avLst/>
                  <a:gdLst/>
                  <a:ahLst/>
                  <a:cxnLst/>
                  <a:rect l="l" t="t" r="r" b="b"/>
                  <a:pathLst>
                    <a:path w="545" h="489" extrusionOk="0">
                      <a:moveTo>
                        <a:pt x="270" y="1"/>
                      </a:moveTo>
                      <a:cubicBezTo>
                        <a:pt x="162" y="1"/>
                        <a:pt x="53" y="64"/>
                        <a:pt x="21" y="202"/>
                      </a:cubicBezTo>
                      <a:cubicBezTo>
                        <a:pt x="1" y="385"/>
                        <a:pt x="140" y="489"/>
                        <a:pt x="277" y="489"/>
                      </a:cubicBezTo>
                      <a:cubicBezTo>
                        <a:pt x="385" y="489"/>
                        <a:pt x="491" y="425"/>
                        <a:pt x="517" y="287"/>
                      </a:cubicBezTo>
                      <a:cubicBezTo>
                        <a:pt x="544" y="104"/>
                        <a:pt x="408" y="1"/>
                        <a:pt x="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1083596" y="717930"/>
                  <a:ext cx="98233" cy="98181"/>
                </a:xfrm>
                <a:custGeom>
                  <a:avLst/>
                  <a:gdLst/>
                  <a:ahLst/>
                  <a:cxnLst/>
                  <a:rect l="l" t="t" r="r" b="b"/>
                  <a:pathLst>
                    <a:path w="1889" h="1888" extrusionOk="0">
                      <a:moveTo>
                        <a:pt x="1102" y="1"/>
                      </a:moveTo>
                      <a:cubicBezTo>
                        <a:pt x="977" y="659"/>
                        <a:pt x="931" y="846"/>
                        <a:pt x="554" y="846"/>
                      </a:cubicBezTo>
                      <a:cubicBezTo>
                        <a:pt x="419" y="846"/>
                        <a:pt x="241" y="822"/>
                        <a:pt x="1" y="787"/>
                      </a:cubicBezTo>
                      <a:lnTo>
                        <a:pt x="1" y="787"/>
                      </a:lnTo>
                      <a:cubicBezTo>
                        <a:pt x="896" y="968"/>
                        <a:pt x="920" y="981"/>
                        <a:pt x="787" y="1888"/>
                      </a:cubicBezTo>
                      <a:cubicBezTo>
                        <a:pt x="921" y="1227"/>
                        <a:pt x="969" y="1047"/>
                        <a:pt x="1346" y="1047"/>
                      </a:cubicBezTo>
                      <a:cubicBezTo>
                        <a:pt x="1479" y="1047"/>
                        <a:pt x="1654" y="1070"/>
                        <a:pt x="1888" y="1101"/>
                      </a:cubicBezTo>
                      <a:cubicBezTo>
                        <a:pt x="993" y="932"/>
                        <a:pt x="981" y="908"/>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801798" y="792813"/>
                  <a:ext cx="98181" cy="97557"/>
                </a:xfrm>
                <a:custGeom>
                  <a:avLst/>
                  <a:gdLst/>
                  <a:ahLst/>
                  <a:cxnLst/>
                  <a:rect l="l" t="t" r="r" b="b"/>
                  <a:pathLst>
                    <a:path w="1888" h="1876" extrusionOk="0">
                      <a:moveTo>
                        <a:pt x="1101" y="0"/>
                      </a:moveTo>
                      <a:cubicBezTo>
                        <a:pt x="977" y="649"/>
                        <a:pt x="931" y="834"/>
                        <a:pt x="556" y="834"/>
                      </a:cubicBezTo>
                      <a:cubicBezTo>
                        <a:pt x="420" y="834"/>
                        <a:pt x="242" y="810"/>
                        <a:pt x="1" y="774"/>
                      </a:cubicBezTo>
                      <a:lnTo>
                        <a:pt x="1" y="774"/>
                      </a:lnTo>
                      <a:cubicBezTo>
                        <a:pt x="896" y="956"/>
                        <a:pt x="908" y="980"/>
                        <a:pt x="787" y="1875"/>
                      </a:cubicBezTo>
                      <a:cubicBezTo>
                        <a:pt x="910" y="1223"/>
                        <a:pt x="957" y="1039"/>
                        <a:pt x="1324" y="1039"/>
                      </a:cubicBezTo>
                      <a:cubicBezTo>
                        <a:pt x="1460" y="1039"/>
                        <a:pt x="1642" y="1065"/>
                        <a:pt x="1888" y="1101"/>
                      </a:cubicBezTo>
                      <a:cubicBezTo>
                        <a:pt x="993" y="920"/>
                        <a:pt x="980" y="895"/>
                        <a:pt x="1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988016" y="661301"/>
                  <a:ext cx="37806" cy="37806"/>
                </a:xfrm>
                <a:custGeom>
                  <a:avLst/>
                  <a:gdLst/>
                  <a:ahLst/>
                  <a:cxnLst/>
                  <a:rect l="l" t="t" r="r" b="b"/>
                  <a:pathLst>
                    <a:path w="727" h="727" extrusionOk="0">
                      <a:moveTo>
                        <a:pt x="424" y="1"/>
                      </a:moveTo>
                      <a:cubicBezTo>
                        <a:pt x="370" y="253"/>
                        <a:pt x="349" y="324"/>
                        <a:pt x="203" y="324"/>
                      </a:cubicBezTo>
                      <a:cubicBezTo>
                        <a:pt x="152" y="324"/>
                        <a:pt x="87" y="316"/>
                        <a:pt x="0" y="303"/>
                      </a:cubicBezTo>
                      <a:lnTo>
                        <a:pt x="0" y="303"/>
                      </a:lnTo>
                      <a:cubicBezTo>
                        <a:pt x="339" y="364"/>
                        <a:pt x="351" y="376"/>
                        <a:pt x="303" y="727"/>
                      </a:cubicBezTo>
                      <a:cubicBezTo>
                        <a:pt x="347" y="471"/>
                        <a:pt x="365" y="402"/>
                        <a:pt x="508" y="402"/>
                      </a:cubicBezTo>
                      <a:cubicBezTo>
                        <a:pt x="561" y="402"/>
                        <a:pt x="631" y="411"/>
                        <a:pt x="726" y="424"/>
                      </a:cubicBezTo>
                      <a:cubicBezTo>
                        <a:pt x="375" y="352"/>
                        <a:pt x="375" y="340"/>
                        <a:pt x="4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478346" y="705502"/>
                  <a:ext cx="37390" cy="30317"/>
                </a:xfrm>
                <a:custGeom>
                  <a:avLst/>
                  <a:gdLst/>
                  <a:ahLst/>
                  <a:cxnLst/>
                  <a:rect l="l" t="t" r="r" b="b"/>
                  <a:pathLst>
                    <a:path w="719" h="583" extrusionOk="0">
                      <a:moveTo>
                        <a:pt x="374" y="0"/>
                      </a:moveTo>
                      <a:cubicBezTo>
                        <a:pt x="190" y="0"/>
                        <a:pt x="1" y="160"/>
                        <a:pt x="75" y="385"/>
                      </a:cubicBezTo>
                      <a:cubicBezTo>
                        <a:pt x="122" y="523"/>
                        <a:pt x="233" y="583"/>
                        <a:pt x="347" y="583"/>
                      </a:cubicBezTo>
                      <a:cubicBezTo>
                        <a:pt x="530" y="583"/>
                        <a:pt x="719" y="428"/>
                        <a:pt x="644" y="203"/>
                      </a:cubicBezTo>
                      <a:cubicBezTo>
                        <a:pt x="598" y="61"/>
                        <a:pt x="487" y="0"/>
                        <a:pt x="3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488851" y="644400"/>
                  <a:ext cx="32190" cy="26781"/>
                </a:xfrm>
                <a:custGeom>
                  <a:avLst/>
                  <a:gdLst/>
                  <a:ahLst/>
                  <a:cxnLst/>
                  <a:rect l="l" t="t" r="r" b="b"/>
                  <a:pathLst>
                    <a:path w="619" h="515" extrusionOk="0">
                      <a:moveTo>
                        <a:pt x="313" y="1"/>
                      </a:moveTo>
                      <a:cubicBezTo>
                        <a:pt x="157" y="1"/>
                        <a:pt x="0" y="137"/>
                        <a:pt x="67" y="338"/>
                      </a:cubicBezTo>
                      <a:cubicBezTo>
                        <a:pt x="108" y="462"/>
                        <a:pt x="204" y="515"/>
                        <a:pt x="301" y="515"/>
                      </a:cubicBezTo>
                      <a:cubicBezTo>
                        <a:pt x="458" y="515"/>
                        <a:pt x="618" y="376"/>
                        <a:pt x="551" y="181"/>
                      </a:cubicBezTo>
                      <a:cubicBezTo>
                        <a:pt x="509" y="55"/>
                        <a:pt x="411" y="1"/>
                        <a:pt x="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541373" y="450018"/>
                  <a:ext cx="40458" cy="32710"/>
                </a:xfrm>
                <a:custGeom>
                  <a:avLst/>
                  <a:gdLst/>
                  <a:ahLst/>
                  <a:cxnLst/>
                  <a:rect l="l" t="t" r="r" b="b"/>
                  <a:pathLst>
                    <a:path w="778" h="629" extrusionOk="0">
                      <a:moveTo>
                        <a:pt x="387" y="0"/>
                      </a:moveTo>
                      <a:cubicBezTo>
                        <a:pt x="359" y="0"/>
                        <a:pt x="330" y="4"/>
                        <a:pt x="303" y="12"/>
                      </a:cubicBezTo>
                      <a:cubicBezTo>
                        <a:pt x="97" y="84"/>
                        <a:pt x="1" y="399"/>
                        <a:pt x="194" y="544"/>
                      </a:cubicBezTo>
                      <a:lnTo>
                        <a:pt x="218" y="556"/>
                      </a:lnTo>
                      <a:cubicBezTo>
                        <a:pt x="276" y="606"/>
                        <a:pt x="345" y="629"/>
                        <a:pt x="412" y="629"/>
                      </a:cubicBezTo>
                      <a:cubicBezTo>
                        <a:pt x="539" y="629"/>
                        <a:pt x="662" y="546"/>
                        <a:pt x="702" y="411"/>
                      </a:cubicBezTo>
                      <a:lnTo>
                        <a:pt x="714" y="374"/>
                      </a:lnTo>
                      <a:cubicBezTo>
                        <a:pt x="778" y="174"/>
                        <a:pt x="582" y="0"/>
                        <a:pt x="3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495403" y="546117"/>
                  <a:ext cx="24077" cy="20229"/>
                </a:xfrm>
                <a:custGeom>
                  <a:avLst/>
                  <a:gdLst/>
                  <a:ahLst/>
                  <a:cxnLst/>
                  <a:rect l="l" t="t" r="r" b="b"/>
                  <a:pathLst>
                    <a:path w="463" h="389" extrusionOk="0">
                      <a:moveTo>
                        <a:pt x="236" y="0"/>
                      </a:moveTo>
                      <a:cubicBezTo>
                        <a:pt x="117" y="0"/>
                        <a:pt x="1" y="101"/>
                        <a:pt x="38" y="256"/>
                      </a:cubicBezTo>
                      <a:cubicBezTo>
                        <a:pt x="75" y="349"/>
                        <a:pt x="149" y="388"/>
                        <a:pt x="223" y="388"/>
                      </a:cubicBezTo>
                      <a:cubicBezTo>
                        <a:pt x="343" y="388"/>
                        <a:pt x="462" y="285"/>
                        <a:pt x="425" y="135"/>
                      </a:cubicBezTo>
                      <a:cubicBezTo>
                        <a:pt x="387" y="41"/>
                        <a:pt x="311"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643712" y="529164"/>
                  <a:ext cx="32502" cy="26781"/>
                </a:xfrm>
                <a:custGeom>
                  <a:avLst/>
                  <a:gdLst/>
                  <a:ahLst/>
                  <a:cxnLst/>
                  <a:rect l="l" t="t" r="r" b="b"/>
                  <a:pathLst>
                    <a:path w="625" h="515" extrusionOk="0">
                      <a:moveTo>
                        <a:pt x="324" y="0"/>
                      </a:moveTo>
                      <a:cubicBezTo>
                        <a:pt x="162" y="0"/>
                        <a:pt x="0" y="138"/>
                        <a:pt x="53" y="340"/>
                      </a:cubicBezTo>
                      <a:cubicBezTo>
                        <a:pt x="99" y="461"/>
                        <a:pt x="200" y="514"/>
                        <a:pt x="301" y="514"/>
                      </a:cubicBezTo>
                      <a:cubicBezTo>
                        <a:pt x="462" y="514"/>
                        <a:pt x="625" y="379"/>
                        <a:pt x="573" y="171"/>
                      </a:cubicBezTo>
                      <a:cubicBezTo>
                        <a:pt x="522" y="52"/>
                        <a:pt x="423" y="0"/>
                        <a:pt x="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635392" y="422145"/>
                  <a:ext cx="34582" cy="27769"/>
                </a:xfrm>
                <a:custGeom>
                  <a:avLst/>
                  <a:gdLst/>
                  <a:ahLst/>
                  <a:cxnLst/>
                  <a:rect l="l" t="t" r="r" b="b"/>
                  <a:pathLst>
                    <a:path w="665" h="534" extrusionOk="0">
                      <a:moveTo>
                        <a:pt x="352" y="0"/>
                      </a:moveTo>
                      <a:cubicBezTo>
                        <a:pt x="178" y="0"/>
                        <a:pt x="0" y="145"/>
                        <a:pt x="68" y="354"/>
                      </a:cubicBezTo>
                      <a:cubicBezTo>
                        <a:pt x="119" y="479"/>
                        <a:pt x="223" y="533"/>
                        <a:pt x="327" y="533"/>
                      </a:cubicBezTo>
                      <a:cubicBezTo>
                        <a:pt x="496" y="533"/>
                        <a:pt x="664" y="394"/>
                        <a:pt x="612" y="185"/>
                      </a:cubicBezTo>
                      <a:cubicBezTo>
                        <a:pt x="566" y="55"/>
                        <a:pt x="459" y="0"/>
                        <a:pt x="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828111" y="422249"/>
                  <a:ext cx="36766" cy="30057"/>
                </a:xfrm>
                <a:custGeom>
                  <a:avLst/>
                  <a:gdLst/>
                  <a:ahLst/>
                  <a:cxnLst/>
                  <a:rect l="l" t="t" r="r" b="b"/>
                  <a:pathLst>
                    <a:path w="707" h="578" extrusionOk="0">
                      <a:moveTo>
                        <a:pt x="361" y="0"/>
                      </a:moveTo>
                      <a:cubicBezTo>
                        <a:pt x="182" y="0"/>
                        <a:pt x="1" y="158"/>
                        <a:pt x="75" y="388"/>
                      </a:cubicBezTo>
                      <a:cubicBezTo>
                        <a:pt x="121" y="521"/>
                        <a:pt x="229" y="578"/>
                        <a:pt x="339" y="578"/>
                      </a:cubicBezTo>
                      <a:cubicBezTo>
                        <a:pt x="520" y="578"/>
                        <a:pt x="707" y="425"/>
                        <a:pt x="632" y="207"/>
                      </a:cubicBezTo>
                      <a:cubicBezTo>
                        <a:pt x="585" y="62"/>
                        <a:pt x="474" y="0"/>
                        <a:pt x="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821090" y="355738"/>
                  <a:ext cx="30005" cy="24701"/>
                </a:xfrm>
                <a:custGeom>
                  <a:avLst/>
                  <a:gdLst/>
                  <a:ahLst/>
                  <a:cxnLst/>
                  <a:rect l="l" t="t" r="r" b="b"/>
                  <a:pathLst>
                    <a:path w="577" h="475" extrusionOk="0">
                      <a:moveTo>
                        <a:pt x="297" y="0"/>
                      </a:moveTo>
                      <a:cubicBezTo>
                        <a:pt x="150" y="0"/>
                        <a:pt x="1" y="127"/>
                        <a:pt x="53" y="312"/>
                      </a:cubicBezTo>
                      <a:cubicBezTo>
                        <a:pt x="95" y="425"/>
                        <a:pt x="188" y="474"/>
                        <a:pt x="282" y="474"/>
                      </a:cubicBezTo>
                      <a:cubicBezTo>
                        <a:pt x="429" y="474"/>
                        <a:pt x="577" y="352"/>
                        <a:pt x="525" y="167"/>
                      </a:cubicBezTo>
                      <a:cubicBezTo>
                        <a:pt x="483" y="51"/>
                        <a:pt x="390" y="0"/>
                        <a:pt x="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721299" y="365619"/>
                  <a:ext cx="49090" cy="37650"/>
                </a:xfrm>
                <a:custGeom>
                  <a:avLst/>
                  <a:gdLst/>
                  <a:ahLst/>
                  <a:cxnLst/>
                  <a:rect l="l" t="t" r="r" b="b"/>
                  <a:pathLst>
                    <a:path w="944" h="724" extrusionOk="0">
                      <a:moveTo>
                        <a:pt x="458" y="1"/>
                      </a:moveTo>
                      <a:cubicBezTo>
                        <a:pt x="178" y="1"/>
                        <a:pt x="0" y="407"/>
                        <a:pt x="242" y="594"/>
                      </a:cubicBezTo>
                      <a:lnTo>
                        <a:pt x="291" y="631"/>
                      </a:lnTo>
                      <a:cubicBezTo>
                        <a:pt x="358" y="694"/>
                        <a:pt x="444" y="724"/>
                        <a:pt x="529" y="724"/>
                      </a:cubicBezTo>
                      <a:cubicBezTo>
                        <a:pt x="656" y="724"/>
                        <a:pt x="782" y="657"/>
                        <a:pt x="847" y="534"/>
                      </a:cubicBezTo>
                      <a:cubicBezTo>
                        <a:pt x="944" y="316"/>
                        <a:pt x="823" y="74"/>
                        <a:pt x="593" y="26"/>
                      </a:cubicBezTo>
                      <a:lnTo>
                        <a:pt x="605" y="26"/>
                      </a:lnTo>
                      <a:lnTo>
                        <a:pt x="545" y="14"/>
                      </a:lnTo>
                      <a:cubicBezTo>
                        <a:pt x="515" y="5"/>
                        <a:pt x="486" y="1"/>
                        <a:pt x="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919478" y="321625"/>
                  <a:ext cx="27041" cy="22101"/>
                </a:xfrm>
                <a:custGeom>
                  <a:avLst/>
                  <a:gdLst/>
                  <a:ahLst/>
                  <a:cxnLst/>
                  <a:rect l="l" t="t" r="r" b="b"/>
                  <a:pathLst>
                    <a:path w="520" h="425" extrusionOk="0">
                      <a:moveTo>
                        <a:pt x="266" y="1"/>
                      </a:moveTo>
                      <a:cubicBezTo>
                        <a:pt x="135" y="1"/>
                        <a:pt x="0" y="114"/>
                        <a:pt x="60" y="279"/>
                      </a:cubicBezTo>
                      <a:cubicBezTo>
                        <a:pt x="93" y="381"/>
                        <a:pt x="173" y="424"/>
                        <a:pt x="254" y="424"/>
                      </a:cubicBezTo>
                      <a:cubicBezTo>
                        <a:pt x="385" y="424"/>
                        <a:pt x="519" y="310"/>
                        <a:pt x="459" y="146"/>
                      </a:cubicBezTo>
                      <a:cubicBezTo>
                        <a:pt x="427" y="44"/>
                        <a:pt x="347" y="1"/>
                        <a:pt x="2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1089420" y="317881"/>
                  <a:ext cx="42330" cy="34322"/>
                </a:xfrm>
                <a:custGeom>
                  <a:avLst/>
                  <a:gdLst/>
                  <a:ahLst/>
                  <a:cxnLst/>
                  <a:rect l="l" t="t" r="r" b="b"/>
                  <a:pathLst>
                    <a:path w="814" h="660" extrusionOk="0">
                      <a:moveTo>
                        <a:pt x="421" y="1"/>
                      </a:moveTo>
                      <a:cubicBezTo>
                        <a:pt x="215" y="1"/>
                        <a:pt x="0" y="181"/>
                        <a:pt x="82" y="436"/>
                      </a:cubicBezTo>
                      <a:cubicBezTo>
                        <a:pt x="133" y="593"/>
                        <a:pt x="260" y="660"/>
                        <a:pt x="389" y="660"/>
                      </a:cubicBezTo>
                      <a:cubicBezTo>
                        <a:pt x="598" y="660"/>
                        <a:pt x="813" y="484"/>
                        <a:pt x="724" y="230"/>
                      </a:cubicBezTo>
                      <a:cubicBezTo>
                        <a:pt x="673" y="69"/>
                        <a:pt x="549" y="1"/>
                        <a:pt x="4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1217500" y="337278"/>
                  <a:ext cx="40302" cy="32762"/>
                </a:xfrm>
                <a:custGeom>
                  <a:avLst/>
                  <a:gdLst/>
                  <a:ahLst/>
                  <a:cxnLst/>
                  <a:rect l="l" t="t" r="r" b="b"/>
                  <a:pathLst>
                    <a:path w="775" h="630" extrusionOk="0">
                      <a:moveTo>
                        <a:pt x="397" y="0"/>
                      </a:moveTo>
                      <a:cubicBezTo>
                        <a:pt x="201" y="0"/>
                        <a:pt x="1" y="168"/>
                        <a:pt x="75" y="413"/>
                      </a:cubicBezTo>
                      <a:cubicBezTo>
                        <a:pt x="126" y="565"/>
                        <a:pt x="247" y="630"/>
                        <a:pt x="369" y="630"/>
                      </a:cubicBezTo>
                      <a:cubicBezTo>
                        <a:pt x="569" y="630"/>
                        <a:pt x="774" y="460"/>
                        <a:pt x="692" y="220"/>
                      </a:cubicBezTo>
                      <a:cubicBezTo>
                        <a:pt x="641" y="66"/>
                        <a:pt x="520" y="0"/>
                        <a:pt x="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1207100" y="432129"/>
                  <a:ext cx="21061" cy="17473"/>
                </a:xfrm>
                <a:custGeom>
                  <a:avLst/>
                  <a:gdLst/>
                  <a:ahLst/>
                  <a:cxnLst/>
                  <a:rect l="l" t="t" r="r" b="b"/>
                  <a:pathLst>
                    <a:path w="405" h="336" extrusionOk="0">
                      <a:moveTo>
                        <a:pt x="205" y="0"/>
                      </a:moveTo>
                      <a:cubicBezTo>
                        <a:pt x="103" y="0"/>
                        <a:pt x="1" y="88"/>
                        <a:pt x="45" y="223"/>
                      </a:cubicBezTo>
                      <a:cubicBezTo>
                        <a:pt x="73" y="302"/>
                        <a:pt x="137" y="336"/>
                        <a:pt x="200" y="336"/>
                      </a:cubicBezTo>
                      <a:cubicBezTo>
                        <a:pt x="302" y="336"/>
                        <a:pt x="404" y="248"/>
                        <a:pt x="360" y="114"/>
                      </a:cubicBezTo>
                      <a:cubicBezTo>
                        <a:pt x="332" y="35"/>
                        <a:pt x="268"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878344" y="846219"/>
                  <a:ext cx="25585" cy="21529"/>
                </a:xfrm>
                <a:custGeom>
                  <a:avLst/>
                  <a:gdLst/>
                  <a:ahLst/>
                  <a:cxnLst/>
                  <a:rect l="l" t="t" r="r" b="b"/>
                  <a:pathLst>
                    <a:path w="492" h="414" extrusionOk="0">
                      <a:moveTo>
                        <a:pt x="252" y="1"/>
                      </a:moveTo>
                      <a:cubicBezTo>
                        <a:pt x="127" y="1"/>
                        <a:pt x="1" y="111"/>
                        <a:pt x="53" y="268"/>
                      </a:cubicBezTo>
                      <a:cubicBezTo>
                        <a:pt x="85" y="370"/>
                        <a:pt x="163" y="413"/>
                        <a:pt x="241" y="413"/>
                      </a:cubicBezTo>
                      <a:cubicBezTo>
                        <a:pt x="366" y="413"/>
                        <a:pt x="492" y="303"/>
                        <a:pt x="440" y="147"/>
                      </a:cubicBezTo>
                      <a:cubicBezTo>
                        <a:pt x="407" y="44"/>
                        <a:pt x="330" y="1"/>
                        <a:pt x="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463162" y="499627"/>
                  <a:ext cx="25585" cy="21217"/>
                </a:xfrm>
                <a:custGeom>
                  <a:avLst/>
                  <a:gdLst/>
                  <a:ahLst/>
                  <a:cxnLst/>
                  <a:rect l="l" t="t" r="r" b="b"/>
                  <a:pathLst>
                    <a:path w="492" h="408" extrusionOk="0">
                      <a:moveTo>
                        <a:pt x="252" y="1"/>
                      </a:moveTo>
                      <a:cubicBezTo>
                        <a:pt x="127" y="1"/>
                        <a:pt x="1" y="111"/>
                        <a:pt x="53" y="267"/>
                      </a:cubicBezTo>
                      <a:cubicBezTo>
                        <a:pt x="86" y="366"/>
                        <a:pt x="164" y="408"/>
                        <a:pt x="242" y="408"/>
                      </a:cubicBezTo>
                      <a:cubicBezTo>
                        <a:pt x="367" y="408"/>
                        <a:pt x="492" y="302"/>
                        <a:pt x="440" y="146"/>
                      </a:cubicBezTo>
                      <a:cubicBezTo>
                        <a:pt x="407" y="44"/>
                        <a:pt x="330" y="1"/>
                        <a:pt x="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777981" y="401032"/>
                  <a:ext cx="28913" cy="22049"/>
                </a:xfrm>
                <a:custGeom>
                  <a:avLst/>
                  <a:gdLst/>
                  <a:ahLst/>
                  <a:cxnLst/>
                  <a:rect l="l" t="t" r="r" b="b"/>
                  <a:pathLst>
                    <a:path w="556" h="424" extrusionOk="0">
                      <a:moveTo>
                        <a:pt x="233" y="1"/>
                      </a:moveTo>
                      <a:cubicBezTo>
                        <a:pt x="136" y="1"/>
                        <a:pt x="41" y="67"/>
                        <a:pt x="23" y="167"/>
                      </a:cubicBezTo>
                      <a:cubicBezTo>
                        <a:pt x="1" y="280"/>
                        <a:pt x="83" y="424"/>
                        <a:pt x="202" y="424"/>
                      </a:cubicBezTo>
                      <a:cubicBezTo>
                        <a:pt x="210" y="424"/>
                        <a:pt x="219" y="423"/>
                        <a:pt x="229" y="421"/>
                      </a:cubicBezTo>
                      <a:lnTo>
                        <a:pt x="241" y="421"/>
                      </a:lnTo>
                      <a:cubicBezTo>
                        <a:pt x="301" y="409"/>
                        <a:pt x="350" y="397"/>
                        <a:pt x="410" y="385"/>
                      </a:cubicBezTo>
                      <a:cubicBezTo>
                        <a:pt x="543" y="337"/>
                        <a:pt x="555" y="155"/>
                        <a:pt x="434" y="83"/>
                      </a:cubicBezTo>
                      <a:cubicBezTo>
                        <a:pt x="398" y="58"/>
                        <a:pt x="362" y="46"/>
                        <a:pt x="326" y="22"/>
                      </a:cubicBezTo>
                      <a:cubicBezTo>
                        <a:pt x="296" y="7"/>
                        <a:pt x="264" y="1"/>
                        <a:pt x="2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982660" y="387096"/>
                  <a:ext cx="45658" cy="31826"/>
                </a:xfrm>
                <a:custGeom>
                  <a:avLst/>
                  <a:gdLst/>
                  <a:ahLst/>
                  <a:cxnLst/>
                  <a:rect l="l" t="t" r="r" b="b"/>
                  <a:pathLst>
                    <a:path w="878" h="612" extrusionOk="0">
                      <a:moveTo>
                        <a:pt x="430" y="1"/>
                      </a:moveTo>
                      <a:cubicBezTo>
                        <a:pt x="126" y="1"/>
                        <a:pt x="1" y="474"/>
                        <a:pt x="345" y="593"/>
                      </a:cubicBezTo>
                      <a:cubicBezTo>
                        <a:pt x="390" y="605"/>
                        <a:pt x="437" y="611"/>
                        <a:pt x="485" y="611"/>
                      </a:cubicBezTo>
                      <a:cubicBezTo>
                        <a:pt x="671" y="611"/>
                        <a:pt x="858" y="516"/>
                        <a:pt x="877" y="314"/>
                      </a:cubicBezTo>
                      <a:cubicBezTo>
                        <a:pt x="877" y="218"/>
                        <a:pt x="829" y="133"/>
                        <a:pt x="756" y="84"/>
                      </a:cubicBezTo>
                      <a:cubicBezTo>
                        <a:pt x="708" y="60"/>
                        <a:pt x="660" y="36"/>
                        <a:pt x="611" y="36"/>
                      </a:cubicBezTo>
                      <a:lnTo>
                        <a:pt x="568" y="27"/>
                      </a:lnTo>
                      <a:lnTo>
                        <a:pt x="568" y="27"/>
                      </a:lnTo>
                      <a:cubicBezTo>
                        <a:pt x="566" y="26"/>
                        <a:pt x="560" y="24"/>
                        <a:pt x="551" y="24"/>
                      </a:cubicBezTo>
                      <a:cubicBezTo>
                        <a:pt x="508" y="8"/>
                        <a:pt x="468" y="1"/>
                        <a:pt x="4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1012353" y="304153"/>
                  <a:ext cx="32554" cy="27041"/>
                </a:xfrm>
                <a:custGeom>
                  <a:avLst/>
                  <a:gdLst/>
                  <a:ahLst/>
                  <a:cxnLst/>
                  <a:rect l="l" t="t" r="r" b="b"/>
                  <a:pathLst>
                    <a:path w="626" h="520" extrusionOk="0">
                      <a:moveTo>
                        <a:pt x="321" y="0"/>
                      </a:moveTo>
                      <a:cubicBezTo>
                        <a:pt x="160" y="0"/>
                        <a:pt x="0" y="140"/>
                        <a:pt x="52" y="349"/>
                      </a:cubicBezTo>
                      <a:cubicBezTo>
                        <a:pt x="103" y="468"/>
                        <a:pt x="202" y="520"/>
                        <a:pt x="301" y="520"/>
                      </a:cubicBezTo>
                      <a:cubicBezTo>
                        <a:pt x="463" y="520"/>
                        <a:pt x="625" y="382"/>
                        <a:pt x="573" y="179"/>
                      </a:cubicBezTo>
                      <a:cubicBezTo>
                        <a:pt x="522" y="54"/>
                        <a:pt x="421" y="0"/>
                        <a:pt x="3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1107308" y="373315"/>
                  <a:ext cx="32918" cy="27509"/>
                </a:xfrm>
                <a:custGeom>
                  <a:avLst/>
                  <a:gdLst/>
                  <a:ahLst/>
                  <a:cxnLst/>
                  <a:rect l="l" t="t" r="r" b="b"/>
                  <a:pathLst>
                    <a:path w="633" h="529" extrusionOk="0">
                      <a:moveTo>
                        <a:pt x="326" y="1"/>
                      </a:moveTo>
                      <a:cubicBezTo>
                        <a:pt x="165" y="1"/>
                        <a:pt x="1" y="141"/>
                        <a:pt x="53" y="349"/>
                      </a:cubicBezTo>
                      <a:cubicBezTo>
                        <a:pt x="99" y="475"/>
                        <a:pt x="201" y="529"/>
                        <a:pt x="303" y="529"/>
                      </a:cubicBezTo>
                      <a:cubicBezTo>
                        <a:pt x="467" y="529"/>
                        <a:pt x="633" y="389"/>
                        <a:pt x="573" y="180"/>
                      </a:cubicBezTo>
                      <a:cubicBezTo>
                        <a:pt x="527" y="55"/>
                        <a:pt x="427" y="1"/>
                        <a:pt x="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934350" y="874144"/>
                  <a:ext cx="8528" cy="7332"/>
                </a:xfrm>
                <a:custGeom>
                  <a:avLst/>
                  <a:gdLst/>
                  <a:ahLst/>
                  <a:cxnLst/>
                  <a:rect l="l" t="t" r="r" b="b"/>
                  <a:pathLst>
                    <a:path w="164" h="141" extrusionOk="0">
                      <a:moveTo>
                        <a:pt x="92" y="1"/>
                      </a:moveTo>
                      <a:cubicBezTo>
                        <a:pt x="48" y="1"/>
                        <a:pt x="1" y="40"/>
                        <a:pt x="16" y="93"/>
                      </a:cubicBezTo>
                      <a:cubicBezTo>
                        <a:pt x="25" y="126"/>
                        <a:pt x="51" y="141"/>
                        <a:pt x="78" y="141"/>
                      </a:cubicBezTo>
                      <a:cubicBezTo>
                        <a:pt x="120" y="141"/>
                        <a:pt x="164" y="104"/>
                        <a:pt x="149" y="45"/>
                      </a:cubicBezTo>
                      <a:cubicBezTo>
                        <a:pt x="140" y="14"/>
                        <a:pt x="117"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878188" y="890420"/>
                  <a:ext cx="32814" cy="27509"/>
                </a:xfrm>
                <a:custGeom>
                  <a:avLst/>
                  <a:gdLst/>
                  <a:ahLst/>
                  <a:cxnLst/>
                  <a:rect l="l" t="t" r="r" b="b"/>
                  <a:pathLst>
                    <a:path w="631" h="529" extrusionOk="0">
                      <a:moveTo>
                        <a:pt x="324" y="0"/>
                      </a:moveTo>
                      <a:cubicBezTo>
                        <a:pt x="164" y="0"/>
                        <a:pt x="1" y="140"/>
                        <a:pt x="68" y="349"/>
                      </a:cubicBezTo>
                      <a:cubicBezTo>
                        <a:pt x="110" y="474"/>
                        <a:pt x="208" y="528"/>
                        <a:pt x="308" y="528"/>
                      </a:cubicBezTo>
                      <a:cubicBezTo>
                        <a:pt x="468" y="528"/>
                        <a:pt x="631" y="388"/>
                        <a:pt x="564" y="180"/>
                      </a:cubicBezTo>
                      <a:cubicBezTo>
                        <a:pt x="522" y="54"/>
                        <a:pt x="423" y="0"/>
                        <a:pt x="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949119" y="792657"/>
                  <a:ext cx="35154" cy="30421"/>
                </a:xfrm>
                <a:custGeom>
                  <a:avLst/>
                  <a:gdLst/>
                  <a:ahLst/>
                  <a:cxnLst/>
                  <a:rect l="l" t="t" r="r" b="b"/>
                  <a:pathLst>
                    <a:path w="676" h="585" extrusionOk="0">
                      <a:moveTo>
                        <a:pt x="361" y="1"/>
                      </a:moveTo>
                      <a:cubicBezTo>
                        <a:pt x="259" y="1"/>
                        <a:pt x="158" y="53"/>
                        <a:pt x="107" y="160"/>
                      </a:cubicBezTo>
                      <a:cubicBezTo>
                        <a:pt x="0" y="363"/>
                        <a:pt x="157" y="584"/>
                        <a:pt x="361" y="584"/>
                      </a:cubicBezTo>
                      <a:cubicBezTo>
                        <a:pt x="389" y="584"/>
                        <a:pt x="417" y="580"/>
                        <a:pt x="446" y="572"/>
                      </a:cubicBezTo>
                      <a:cubicBezTo>
                        <a:pt x="591" y="511"/>
                        <a:pt x="676" y="354"/>
                        <a:pt x="639" y="197"/>
                      </a:cubicBezTo>
                      <a:cubicBezTo>
                        <a:pt x="594" y="68"/>
                        <a:pt x="477"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946623" y="749287"/>
                  <a:ext cx="35778" cy="30369"/>
                </a:xfrm>
                <a:custGeom>
                  <a:avLst/>
                  <a:gdLst/>
                  <a:ahLst/>
                  <a:cxnLst/>
                  <a:rect l="l" t="t" r="r" b="b"/>
                  <a:pathLst>
                    <a:path w="688" h="584" extrusionOk="0">
                      <a:moveTo>
                        <a:pt x="370" y="0"/>
                      </a:moveTo>
                      <a:cubicBezTo>
                        <a:pt x="268" y="0"/>
                        <a:pt x="163" y="52"/>
                        <a:pt x="107" y="160"/>
                      </a:cubicBezTo>
                      <a:cubicBezTo>
                        <a:pt x="0" y="362"/>
                        <a:pt x="157" y="584"/>
                        <a:pt x="369" y="584"/>
                      </a:cubicBezTo>
                      <a:cubicBezTo>
                        <a:pt x="398" y="584"/>
                        <a:pt x="427" y="580"/>
                        <a:pt x="458" y="571"/>
                      </a:cubicBezTo>
                      <a:cubicBezTo>
                        <a:pt x="603" y="511"/>
                        <a:pt x="687" y="353"/>
                        <a:pt x="639" y="196"/>
                      </a:cubicBezTo>
                      <a:cubicBezTo>
                        <a:pt x="600" y="67"/>
                        <a:pt x="486" y="0"/>
                        <a:pt x="3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1063315" y="774820"/>
                  <a:ext cx="17161" cy="14197"/>
                </a:xfrm>
                <a:custGeom>
                  <a:avLst/>
                  <a:gdLst/>
                  <a:ahLst/>
                  <a:cxnLst/>
                  <a:rect l="l" t="t" r="r" b="b"/>
                  <a:pathLst>
                    <a:path w="330" h="273" extrusionOk="0">
                      <a:moveTo>
                        <a:pt x="175" y="1"/>
                      </a:moveTo>
                      <a:cubicBezTo>
                        <a:pt x="89" y="1"/>
                        <a:pt x="1" y="76"/>
                        <a:pt x="16" y="189"/>
                      </a:cubicBezTo>
                      <a:cubicBezTo>
                        <a:pt x="47" y="247"/>
                        <a:pt x="100" y="272"/>
                        <a:pt x="152" y="272"/>
                      </a:cubicBezTo>
                      <a:cubicBezTo>
                        <a:pt x="241" y="272"/>
                        <a:pt x="329" y="199"/>
                        <a:pt x="306" y="92"/>
                      </a:cubicBezTo>
                      <a:cubicBezTo>
                        <a:pt x="279" y="28"/>
                        <a:pt x="227" y="1"/>
                        <a:pt x="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
                <p:cNvSpPr/>
                <p:nvPr/>
              </p:nvSpPr>
              <p:spPr>
                <a:xfrm>
                  <a:off x="1097480" y="748767"/>
                  <a:ext cx="32554" cy="28133"/>
                </a:xfrm>
                <a:custGeom>
                  <a:avLst/>
                  <a:gdLst/>
                  <a:ahLst/>
                  <a:cxnLst/>
                  <a:rect l="l" t="t" r="r" b="b"/>
                  <a:pathLst>
                    <a:path w="626" h="541" extrusionOk="0">
                      <a:moveTo>
                        <a:pt x="440" y="1"/>
                      </a:moveTo>
                      <a:cubicBezTo>
                        <a:pt x="419" y="1"/>
                        <a:pt x="397" y="5"/>
                        <a:pt x="375" y="13"/>
                      </a:cubicBezTo>
                      <a:cubicBezTo>
                        <a:pt x="327" y="13"/>
                        <a:pt x="290" y="37"/>
                        <a:pt x="230" y="49"/>
                      </a:cubicBezTo>
                      <a:cubicBezTo>
                        <a:pt x="48" y="109"/>
                        <a:pt x="0" y="351"/>
                        <a:pt x="145" y="472"/>
                      </a:cubicBezTo>
                      <a:cubicBezTo>
                        <a:pt x="196" y="519"/>
                        <a:pt x="258" y="540"/>
                        <a:pt x="319" y="540"/>
                      </a:cubicBezTo>
                      <a:cubicBezTo>
                        <a:pt x="430" y="540"/>
                        <a:pt x="537" y="469"/>
                        <a:pt x="569" y="351"/>
                      </a:cubicBezTo>
                      <a:lnTo>
                        <a:pt x="569" y="339"/>
                      </a:lnTo>
                      <a:cubicBezTo>
                        <a:pt x="581" y="303"/>
                        <a:pt x="593" y="254"/>
                        <a:pt x="605" y="206"/>
                      </a:cubicBezTo>
                      <a:cubicBezTo>
                        <a:pt x="625" y="95"/>
                        <a:pt x="544" y="1"/>
                        <a:pt x="4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
                <p:cNvSpPr/>
                <p:nvPr/>
              </p:nvSpPr>
              <p:spPr>
                <a:xfrm>
                  <a:off x="1139394" y="741123"/>
                  <a:ext cx="31930" cy="26625"/>
                </a:xfrm>
                <a:custGeom>
                  <a:avLst/>
                  <a:gdLst/>
                  <a:ahLst/>
                  <a:cxnLst/>
                  <a:rect l="l" t="t" r="r" b="b"/>
                  <a:pathLst>
                    <a:path w="614" h="512" extrusionOk="0">
                      <a:moveTo>
                        <a:pt x="321" y="1"/>
                      </a:moveTo>
                      <a:cubicBezTo>
                        <a:pt x="162" y="1"/>
                        <a:pt x="0" y="138"/>
                        <a:pt x="53" y="341"/>
                      </a:cubicBezTo>
                      <a:cubicBezTo>
                        <a:pt x="99" y="460"/>
                        <a:pt x="195" y="512"/>
                        <a:pt x="293" y="512"/>
                      </a:cubicBezTo>
                      <a:cubicBezTo>
                        <a:pt x="452" y="512"/>
                        <a:pt x="614" y="374"/>
                        <a:pt x="561" y="172"/>
                      </a:cubicBezTo>
                      <a:cubicBezTo>
                        <a:pt x="515" y="52"/>
                        <a:pt x="419" y="1"/>
                        <a:pt x="3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
                <p:cNvSpPr/>
                <p:nvPr/>
              </p:nvSpPr>
              <p:spPr>
                <a:xfrm>
                  <a:off x="1016097" y="733427"/>
                  <a:ext cx="31930" cy="26781"/>
                </a:xfrm>
                <a:custGeom>
                  <a:avLst/>
                  <a:gdLst/>
                  <a:ahLst/>
                  <a:cxnLst/>
                  <a:rect l="l" t="t" r="r" b="b"/>
                  <a:pathLst>
                    <a:path w="614" h="515" extrusionOk="0">
                      <a:moveTo>
                        <a:pt x="317" y="0"/>
                      </a:moveTo>
                      <a:cubicBezTo>
                        <a:pt x="159" y="0"/>
                        <a:pt x="1" y="136"/>
                        <a:pt x="53" y="344"/>
                      </a:cubicBezTo>
                      <a:cubicBezTo>
                        <a:pt x="99" y="463"/>
                        <a:pt x="195" y="515"/>
                        <a:pt x="293" y="515"/>
                      </a:cubicBezTo>
                      <a:cubicBezTo>
                        <a:pt x="452" y="515"/>
                        <a:pt x="614" y="377"/>
                        <a:pt x="561" y="174"/>
                      </a:cubicBezTo>
                      <a:cubicBezTo>
                        <a:pt x="514" y="53"/>
                        <a:pt x="416" y="0"/>
                        <a:pt x="3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
                <p:cNvSpPr/>
                <p:nvPr/>
              </p:nvSpPr>
              <p:spPr>
                <a:xfrm>
                  <a:off x="1178395" y="749287"/>
                  <a:ext cx="31306" cy="25793"/>
                </a:xfrm>
                <a:custGeom>
                  <a:avLst/>
                  <a:gdLst/>
                  <a:ahLst/>
                  <a:cxnLst/>
                  <a:rect l="l" t="t" r="r" b="b"/>
                  <a:pathLst>
                    <a:path w="602" h="496" extrusionOk="0">
                      <a:moveTo>
                        <a:pt x="311" y="0"/>
                      </a:moveTo>
                      <a:cubicBezTo>
                        <a:pt x="156" y="0"/>
                        <a:pt x="1" y="135"/>
                        <a:pt x="53" y="329"/>
                      </a:cubicBezTo>
                      <a:cubicBezTo>
                        <a:pt x="99" y="445"/>
                        <a:pt x="196" y="495"/>
                        <a:pt x="292" y="495"/>
                      </a:cubicBezTo>
                      <a:cubicBezTo>
                        <a:pt x="446" y="495"/>
                        <a:pt x="601" y="366"/>
                        <a:pt x="549" y="172"/>
                      </a:cubicBezTo>
                      <a:cubicBezTo>
                        <a:pt x="503" y="52"/>
                        <a:pt x="407" y="0"/>
                        <a:pt x="3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
                <p:cNvSpPr/>
                <p:nvPr/>
              </p:nvSpPr>
              <p:spPr>
                <a:xfrm>
                  <a:off x="1228577" y="810181"/>
                  <a:ext cx="36610" cy="29641"/>
                </a:xfrm>
                <a:custGeom>
                  <a:avLst/>
                  <a:gdLst/>
                  <a:ahLst/>
                  <a:cxnLst/>
                  <a:rect l="l" t="t" r="r" b="b"/>
                  <a:pathLst>
                    <a:path w="704" h="570" extrusionOk="0">
                      <a:moveTo>
                        <a:pt x="368" y="1"/>
                      </a:moveTo>
                      <a:cubicBezTo>
                        <a:pt x="187" y="1"/>
                        <a:pt x="0" y="156"/>
                        <a:pt x="68" y="380"/>
                      </a:cubicBezTo>
                      <a:cubicBezTo>
                        <a:pt x="114" y="513"/>
                        <a:pt x="222" y="569"/>
                        <a:pt x="332" y="569"/>
                      </a:cubicBezTo>
                      <a:cubicBezTo>
                        <a:pt x="515" y="569"/>
                        <a:pt x="704" y="417"/>
                        <a:pt x="636" y="198"/>
                      </a:cubicBezTo>
                      <a:cubicBezTo>
                        <a:pt x="590" y="60"/>
                        <a:pt x="480" y="1"/>
                        <a:pt x="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
                <p:cNvSpPr/>
                <p:nvPr/>
              </p:nvSpPr>
              <p:spPr>
                <a:xfrm>
                  <a:off x="347614" y="509716"/>
                  <a:ext cx="93813" cy="94437"/>
                </a:xfrm>
                <a:custGeom>
                  <a:avLst/>
                  <a:gdLst/>
                  <a:ahLst/>
                  <a:cxnLst/>
                  <a:rect l="l" t="t" r="r" b="b"/>
                  <a:pathLst>
                    <a:path w="1804" h="1816" extrusionOk="0">
                      <a:moveTo>
                        <a:pt x="606" y="1"/>
                      </a:moveTo>
                      <a:cubicBezTo>
                        <a:pt x="860" y="872"/>
                        <a:pt x="847" y="896"/>
                        <a:pt x="1" y="1210"/>
                      </a:cubicBezTo>
                      <a:cubicBezTo>
                        <a:pt x="307" y="1117"/>
                        <a:pt x="509" y="1058"/>
                        <a:pt x="655" y="1058"/>
                      </a:cubicBezTo>
                      <a:cubicBezTo>
                        <a:pt x="923" y="1058"/>
                        <a:pt x="1002" y="1258"/>
                        <a:pt x="1198" y="1815"/>
                      </a:cubicBezTo>
                      <a:cubicBezTo>
                        <a:pt x="944" y="932"/>
                        <a:pt x="944" y="908"/>
                        <a:pt x="1803" y="605"/>
                      </a:cubicBezTo>
                      <a:lnTo>
                        <a:pt x="1803" y="605"/>
                      </a:lnTo>
                      <a:cubicBezTo>
                        <a:pt x="1497" y="699"/>
                        <a:pt x="1295" y="758"/>
                        <a:pt x="1149" y="758"/>
                      </a:cubicBezTo>
                      <a:cubicBezTo>
                        <a:pt x="881" y="758"/>
                        <a:pt x="802" y="557"/>
                        <a:pt x="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
                <p:cNvSpPr/>
                <p:nvPr/>
              </p:nvSpPr>
              <p:spPr>
                <a:xfrm>
                  <a:off x="669089" y="404672"/>
                  <a:ext cx="94385" cy="94437"/>
                </a:xfrm>
                <a:custGeom>
                  <a:avLst/>
                  <a:gdLst/>
                  <a:ahLst/>
                  <a:cxnLst/>
                  <a:rect l="l" t="t" r="r" b="b"/>
                  <a:pathLst>
                    <a:path w="1815" h="1816" extrusionOk="0">
                      <a:moveTo>
                        <a:pt x="605" y="1"/>
                      </a:moveTo>
                      <a:cubicBezTo>
                        <a:pt x="871" y="871"/>
                        <a:pt x="847" y="896"/>
                        <a:pt x="0" y="1210"/>
                      </a:cubicBezTo>
                      <a:cubicBezTo>
                        <a:pt x="311" y="1117"/>
                        <a:pt x="515" y="1057"/>
                        <a:pt x="663" y="1057"/>
                      </a:cubicBezTo>
                      <a:cubicBezTo>
                        <a:pt x="935" y="1057"/>
                        <a:pt x="1014" y="1258"/>
                        <a:pt x="1210" y="1815"/>
                      </a:cubicBezTo>
                      <a:cubicBezTo>
                        <a:pt x="944" y="932"/>
                        <a:pt x="956" y="908"/>
                        <a:pt x="1815" y="605"/>
                      </a:cubicBezTo>
                      <a:lnTo>
                        <a:pt x="1815" y="605"/>
                      </a:lnTo>
                      <a:cubicBezTo>
                        <a:pt x="1504" y="699"/>
                        <a:pt x="1300" y="758"/>
                        <a:pt x="1152" y="758"/>
                      </a:cubicBezTo>
                      <a:cubicBezTo>
                        <a:pt x="880" y="758"/>
                        <a:pt x="801" y="557"/>
                        <a:pt x="6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
                <p:cNvSpPr/>
                <p:nvPr/>
              </p:nvSpPr>
              <p:spPr>
                <a:xfrm>
                  <a:off x="1168567" y="302749"/>
                  <a:ext cx="57879" cy="58555"/>
                </a:xfrm>
                <a:custGeom>
                  <a:avLst/>
                  <a:gdLst/>
                  <a:ahLst/>
                  <a:cxnLst/>
                  <a:rect l="l" t="t" r="r" b="b"/>
                  <a:pathLst>
                    <a:path w="1113" h="1126" extrusionOk="0">
                      <a:moveTo>
                        <a:pt x="375" y="1"/>
                      </a:moveTo>
                      <a:cubicBezTo>
                        <a:pt x="532" y="545"/>
                        <a:pt x="520" y="557"/>
                        <a:pt x="0" y="751"/>
                      </a:cubicBezTo>
                      <a:cubicBezTo>
                        <a:pt x="187" y="695"/>
                        <a:pt x="310" y="660"/>
                        <a:pt x="399" y="660"/>
                      </a:cubicBezTo>
                      <a:cubicBezTo>
                        <a:pt x="563" y="660"/>
                        <a:pt x="613" y="781"/>
                        <a:pt x="738" y="1126"/>
                      </a:cubicBezTo>
                      <a:cubicBezTo>
                        <a:pt x="581" y="581"/>
                        <a:pt x="581" y="569"/>
                        <a:pt x="1113" y="388"/>
                      </a:cubicBezTo>
                      <a:lnTo>
                        <a:pt x="1113" y="388"/>
                      </a:lnTo>
                      <a:cubicBezTo>
                        <a:pt x="931" y="442"/>
                        <a:pt x="808" y="476"/>
                        <a:pt x="718" y="476"/>
                      </a:cubicBezTo>
                      <a:cubicBezTo>
                        <a:pt x="546" y="476"/>
                        <a:pt x="494" y="351"/>
                        <a:pt x="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
                <p:cNvSpPr/>
                <p:nvPr/>
              </p:nvSpPr>
              <p:spPr>
                <a:xfrm>
                  <a:off x="1004969" y="928017"/>
                  <a:ext cx="6968" cy="5720"/>
                </a:xfrm>
                <a:custGeom>
                  <a:avLst/>
                  <a:gdLst/>
                  <a:ahLst/>
                  <a:cxnLst/>
                  <a:rect l="l" t="t" r="r" b="b"/>
                  <a:pathLst>
                    <a:path w="134" h="110" extrusionOk="0">
                      <a:moveTo>
                        <a:pt x="73" y="1"/>
                      </a:moveTo>
                      <a:cubicBezTo>
                        <a:pt x="1" y="1"/>
                        <a:pt x="1" y="110"/>
                        <a:pt x="73" y="110"/>
                      </a:cubicBezTo>
                      <a:cubicBezTo>
                        <a:pt x="134" y="110"/>
                        <a:pt x="134" y="1"/>
                        <a:pt x="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
                <p:cNvSpPr/>
                <p:nvPr/>
              </p:nvSpPr>
              <p:spPr>
                <a:xfrm>
                  <a:off x="1041474" y="899104"/>
                  <a:ext cx="10765" cy="7592"/>
                </a:xfrm>
                <a:custGeom>
                  <a:avLst/>
                  <a:gdLst/>
                  <a:ahLst/>
                  <a:cxnLst/>
                  <a:rect l="l" t="t" r="r" b="b"/>
                  <a:pathLst>
                    <a:path w="207" h="146" extrusionOk="0">
                      <a:moveTo>
                        <a:pt x="97" y="1"/>
                      </a:moveTo>
                      <a:cubicBezTo>
                        <a:pt x="0" y="1"/>
                        <a:pt x="0" y="146"/>
                        <a:pt x="97" y="146"/>
                      </a:cubicBezTo>
                      <a:cubicBezTo>
                        <a:pt x="206" y="146"/>
                        <a:pt x="206" y="1"/>
                        <a:pt x="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
                <p:cNvSpPr/>
                <p:nvPr/>
              </p:nvSpPr>
              <p:spPr>
                <a:xfrm>
                  <a:off x="1112769" y="911949"/>
                  <a:ext cx="23037" cy="20541"/>
                </a:xfrm>
                <a:custGeom>
                  <a:avLst/>
                  <a:gdLst/>
                  <a:ahLst/>
                  <a:cxnLst/>
                  <a:rect l="l" t="t" r="r" b="b"/>
                  <a:pathLst>
                    <a:path w="443" h="395" extrusionOk="0">
                      <a:moveTo>
                        <a:pt x="178" y="274"/>
                      </a:moveTo>
                      <a:lnTo>
                        <a:pt x="190" y="298"/>
                      </a:lnTo>
                      <a:lnTo>
                        <a:pt x="154" y="298"/>
                      </a:lnTo>
                      <a:lnTo>
                        <a:pt x="137" y="275"/>
                      </a:lnTo>
                      <a:lnTo>
                        <a:pt x="137" y="275"/>
                      </a:lnTo>
                      <a:cubicBezTo>
                        <a:pt x="142" y="276"/>
                        <a:pt x="148" y="276"/>
                        <a:pt x="154" y="276"/>
                      </a:cubicBezTo>
                      <a:cubicBezTo>
                        <a:pt x="162" y="276"/>
                        <a:pt x="170" y="275"/>
                        <a:pt x="178" y="274"/>
                      </a:cubicBezTo>
                      <a:close/>
                      <a:moveTo>
                        <a:pt x="215" y="1"/>
                      </a:moveTo>
                      <a:cubicBezTo>
                        <a:pt x="199" y="1"/>
                        <a:pt x="183" y="3"/>
                        <a:pt x="166" y="8"/>
                      </a:cubicBezTo>
                      <a:cubicBezTo>
                        <a:pt x="144" y="13"/>
                        <a:pt x="124" y="21"/>
                        <a:pt x="107" y="32"/>
                      </a:cubicBezTo>
                      <a:lnTo>
                        <a:pt x="107" y="32"/>
                      </a:lnTo>
                      <a:cubicBezTo>
                        <a:pt x="96" y="35"/>
                        <a:pt x="87" y="38"/>
                        <a:pt x="81" y="44"/>
                      </a:cubicBezTo>
                      <a:cubicBezTo>
                        <a:pt x="0" y="88"/>
                        <a:pt x="4" y="172"/>
                        <a:pt x="50" y="226"/>
                      </a:cubicBezTo>
                      <a:lnTo>
                        <a:pt x="50" y="226"/>
                      </a:lnTo>
                      <a:cubicBezTo>
                        <a:pt x="55" y="268"/>
                        <a:pt x="76" y="308"/>
                        <a:pt x="107" y="336"/>
                      </a:cubicBezTo>
                      <a:lnTo>
                        <a:pt x="107" y="336"/>
                      </a:lnTo>
                      <a:cubicBezTo>
                        <a:pt x="129" y="373"/>
                        <a:pt x="168" y="395"/>
                        <a:pt x="214" y="395"/>
                      </a:cubicBezTo>
                      <a:cubicBezTo>
                        <a:pt x="250" y="395"/>
                        <a:pt x="287" y="383"/>
                        <a:pt x="311" y="358"/>
                      </a:cubicBezTo>
                      <a:cubicBezTo>
                        <a:pt x="329" y="341"/>
                        <a:pt x="372" y="278"/>
                        <a:pt x="366" y="278"/>
                      </a:cubicBezTo>
                      <a:lnTo>
                        <a:pt x="366" y="278"/>
                      </a:lnTo>
                      <a:cubicBezTo>
                        <a:pt x="365" y="278"/>
                        <a:pt x="363" y="280"/>
                        <a:pt x="359" y="284"/>
                      </a:cubicBezTo>
                      <a:lnTo>
                        <a:pt x="359" y="284"/>
                      </a:lnTo>
                      <a:cubicBezTo>
                        <a:pt x="442" y="171"/>
                        <a:pt x="356" y="1"/>
                        <a:pt x="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
                <p:cNvSpPr/>
                <p:nvPr/>
              </p:nvSpPr>
              <p:spPr>
                <a:xfrm>
                  <a:off x="1163522" y="895984"/>
                  <a:ext cx="11337" cy="8840"/>
                </a:xfrm>
                <a:custGeom>
                  <a:avLst/>
                  <a:gdLst/>
                  <a:ahLst/>
                  <a:cxnLst/>
                  <a:rect l="l" t="t" r="r" b="b"/>
                  <a:pathLst>
                    <a:path w="218" h="170" extrusionOk="0">
                      <a:moveTo>
                        <a:pt x="109" y="0"/>
                      </a:moveTo>
                      <a:cubicBezTo>
                        <a:pt x="0" y="0"/>
                        <a:pt x="0" y="169"/>
                        <a:pt x="109" y="169"/>
                      </a:cubicBezTo>
                      <a:cubicBezTo>
                        <a:pt x="218" y="169"/>
                        <a:pt x="218" y="0"/>
                        <a:pt x="1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
                <p:cNvSpPr/>
                <p:nvPr/>
              </p:nvSpPr>
              <p:spPr>
                <a:xfrm>
                  <a:off x="1064771" y="862599"/>
                  <a:ext cx="32086" cy="23973"/>
                </a:xfrm>
                <a:custGeom>
                  <a:avLst/>
                  <a:gdLst/>
                  <a:ahLst/>
                  <a:cxnLst/>
                  <a:rect l="l" t="t" r="r" b="b"/>
                  <a:pathLst>
                    <a:path w="617" h="461" extrusionOk="0">
                      <a:moveTo>
                        <a:pt x="290" y="1"/>
                      </a:moveTo>
                      <a:cubicBezTo>
                        <a:pt x="0" y="1"/>
                        <a:pt x="0" y="449"/>
                        <a:pt x="290" y="449"/>
                      </a:cubicBezTo>
                      <a:lnTo>
                        <a:pt x="290" y="461"/>
                      </a:lnTo>
                      <a:lnTo>
                        <a:pt x="315" y="461"/>
                      </a:lnTo>
                      <a:cubicBezTo>
                        <a:pt x="617" y="461"/>
                        <a:pt x="617" y="1"/>
                        <a:pt x="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
                <p:cNvSpPr/>
                <p:nvPr/>
              </p:nvSpPr>
              <p:spPr>
                <a:xfrm>
                  <a:off x="1223896" y="924897"/>
                  <a:ext cx="22673" cy="17057"/>
                </a:xfrm>
                <a:custGeom>
                  <a:avLst/>
                  <a:gdLst/>
                  <a:ahLst/>
                  <a:cxnLst/>
                  <a:rect l="l" t="t" r="r" b="b"/>
                  <a:pathLst>
                    <a:path w="436" h="328" extrusionOk="0">
                      <a:moveTo>
                        <a:pt x="218" y="1"/>
                      </a:moveTo>
                      <a:cubicBezTo>
                        <a:pt x="1" y="1"/>
                        <a:pt x="1" y="327"/>
                        <a:pt x="218" y="327"/>
                      </a:cubicBezTo>
                      <a:cubicBezTo>
                        <a:pt x="436" y="327"/>
                        <a:pt x="436" y="1"/>
                        <a:pt x="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
                <p:cNvSpPr/>
                <p:nvPr/>
              </p:nvSpPr>
              <p:spPr>
                <a:xfrm>
                  <a:off x="1206268" y="875808"/>
                  <a:ext cx="22101" cy="18305"/>
                </a:xfrm>
                <a:custGeom>
                  <a:avLst/>
                  <a:gdLst/>
                  <a:ahLst/>
                  <a:cxnLst/>
                  <a:rect l="l" t="t" r="r" b="b"/>
                  <a:pathLst>
                    <a:path w="425" h="352" extrusionOk="0">
                      <a:moveTo>
                        <a:pt x="219" y="1"/>
                      </a:moveTo>
                      <a:cubicBezTo>
                        <a:pt x="1" y="25"/>
                        <a:pt x="1" y="328"/>
                        <a:pt x="219" y="352"/>
                      </a:cubicBezTo>
                      <a:cubicBezTo>
                        <a:pt x="424" y="328"/>
                        <a:pt x="424" y="25"/>
                        <a:pt x="2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
                <p:cNvSpPr/>
                <p:nvPr/>
              </p:nvSpPr>
              <p:spPr>
                <a:xfrm>
                  <a:off x="1044594" y="873311"/>
                  <a:ext cx="24597" cy="18305"/>
                </a:xfrm>
                <a:custGeom>
                  <a:avLst/>
                  <a:gdLst/>
                  <a:ahLst/>
                  <a:cxnLst/>
                  <a:rect l="l" t="t" r="r" b="b"/>
                  <a:pathLst>
                    <a:path w="473" h="352" extrusionOk="0">
                      <a:moveTo>
                        <a:pt x="243" y="1"/>
                      </a:moveTo>
                      <a:cubicBezTo>
                        <a:pt x="1" y="1"/>
                        <a:pt x="1" y="351"/>
                        <a:pt x="243" y="351"/>
                      </a:cubicBezTo>
                      <a:cubicBezTo>
                        <a:pt x="473" y="351"/>
                        <a:pt x="473" y="1"/>
                        <a:pt x="2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
                <p:cNvSpPr/>
                <p:nvPr/>
              </p:nvSpPr>
              <p:spPr>
                <a:xfrm>
                  <a:off x="955931" y="908465"/>
                  <a:ext cx="29225" cy="24285"/>
                </a:xfrm>
                <a:custGeom>
                  <a:avLst/>
                  <a:gdLst/>
                  <a:ahLst/>
                  <a:cxnLst/>
                  <a:rect l="l" t="t" r="r" b="b"/>
                  <a:pathLst>
                    <a:path w="562" h="467" extrusionOk="0">
                      <a:moveTo>
                        <a:pt x="217" y="0"/>
                      </a:moveTo>
                      <a:cubicBezTo>
                        <a:pt x="141" y="0"/>
                        <a:pt x="73" y="35"/>
                        <a:pt x="49" y="123"/>
                      </a:cubicBezTo>
                      <a:cubicBezTo>
                        <a:pt x="37" y="135"/>
                        <a:pt x="37" y="159"/>
                        <a:pt x="24" y="183"/>
                      </a:cubicBezTo>
                      <a:cubicBezTo>
                        <a:pt x="0" y="280"/>
                        <a:pt x="49" y="377"/>
                        <a:pt x="133" y="437"/>
                      </a:cubicBezTo>
                      <a:cubicBezTo>
                        <a:pt x="167" y="457"/>
                        <a:pt x="205" y="466"/>
                        <a:pt x="243" y="466"/>
                      </a:cubicBezTo>
                      <a:cubicBezTo>
                        <a:pt x="299" y="466"/>
                        <a:pt x="356" y="445"/>
                        <a:pt x="399" y="401"/>
                      </a:cubicBezTo>
                      <a:cubicBezTo>
                        <a:pt x="424" y="365"/>
                        <a:pt x="448" y="329"/>
                        <a:pt x="472" y="292"/>
                      </a:cubicBezTo>
                      <a:cubicBezTo>
                        <a:pt x="561" y="146"/>
                        <a:pt x="373" y="0"/>
                        <a:pt x="2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
                <p:cNvSpPr/>
                <p:nvPr/>
              </p:nvSpPr>
              <p:spPr>
                <a:xfrm>
                  <a:off x="-152337" y="-50625"/>
                  <a:ext cx="2586475" cy="2389576"/>
                </a:xfrm>
                <a:custGeom>
                  <a:avLst/>
                  <a:gdLst/>
                  <a:ahLst/>
                  <a:cxnLst/>
                  <a:rect l="l" t="t" r="r" b="b"/>
                  <a:pathLst>
                    <a:path w="45151" h="41712" extrusionOk="0">
                      <a:moveTo>
                        <a:pt x="13338" y="9583"/>
                      </a:moveTo>
                      <a:cubicBezTo>
                        <a:pt x="13314" y="9598"/>
                        <a:pt x="13290" y="9612"/>
                        <a:pt x="13266" y="9627"/>
                      </a:cubicBezTo>
                      <a:lnTo>
                        <a:pt x="13266" y="9627"/>
                      </a:lnTo>
                      <a:cubicBezTo>
                        <a:pt x="13290" y="9612"/>
                        <a:pt x="13314" y="9598"/>
                        <a:pt x="13338" y="9583"/>
                      </a:cubicBezTo>
                      <a:close/>
                      <a:moveTo>
                        <a:pt x="19948" y="0"/>
                      </a:moveTo>
                      <a:cubicBezTo>
                        <a:pt x="12481" y="0"/>
                        <a:pt x="4987" y="4289"/>
                        <a:pt x="1689" y="11434"/>
                      </a:cubicBezTo>
                      <a:cubicBezTo>
                        <a:pt x="2270" y="10515"/>
                        <a:pt x="2923" y="9631"/>
                        <a:pt x="3637" y="8809"/>
                      </a:cubicBezTo>
                      <a:lnTo>
                        <a:pt x="3637" y="8809"/>
                      </a:lnTo>
                      <a:cubicBezTo>
                        <a:pt x="3407" y="9172"/>
                        <a:pt x="3189" y="9535"/>
                        <a:pt x="2959" y="9898"/>
                      </a:cubicBezTo>
                      <a:cubicBezTo>
                        <a:pt x="6381" y="5050"/>
                        <a:pt x="13084" y="2282"/>
                        <a:pt x="19513" y="2282"/>
                      </a:cubicBezTo>
                      <a:cubicBezTo>
                        <a:pt x="26880" y="2282"/>
                        <a:pt x="33887" y="5916"/>
                        <a:pt x="35185" y="14216"/>
                      </a:cubicBezTo>
                      <a:cubicBezTo>
                        <a:pt x="35137" y="13926"/>
                        <a:pt x="35088" y="13648"/>
                        <a:pt x="35028" y="13369"/>
                      </a:cubicBezTo>
                      <a:lnTo>
                        <a:pt x="35028" y="13369"/>
                      </a:lnTo>
                      <a:cubicBezTo>
                        <a:pt x="35851" y="18123"/>
                        <a:pt x="34701" y="23639"/>
                        <a:pt x="30298" y="26264"/>
                      </a:cubicBezTo>
                      <a:cubicBezTo>
                        <a:pt x="28832" y="27141"/>
                        <a:pt x="27070" y="27569"/>
                        <a:pt x="25314" y="27569"/>
                      </a:cubicBezTo>
                      <a:cubicBezTo>
                        <a:pt x="20910" y="27569"/>
                        <a:pt x="16535" y="24877"/>
                        <a:pt x="16907" y="19793"/>
                      </a:cubicBezTo>
                      <a:lnTo>
                        <a:pt x="16907" y="19793"/>
                      </a:lnTo>
                      <a:cubicBezTo>
                        <a:pt x="17374" y="23874"/>
                        <a:pt x="20170" y="25607"/>
                        <a:pt x="23197" y="25607"/>
                      </a:cubicBezTo>
                      <a:cubicBezTo>
                        <a:pt x="26290" y="25607"/>
                        <a:pt x="29625" y="23798"/>
                        <a:pt x="30963" y="20833"/>
                      </a:cubicBezTo>
                      <a:cubicBezTo>
                        <a:pt x="33613" y="14978"/>
                        <a:pt x="29173" y="7938"/>
                        <a:pt x="23258" y="6365"/>
                      </a:cubicBezTo>
                      <a:cubicBezTo>
                        <a:pt x="22129" y="6069"/>
                        <a:pt x="20990" y="5929"/>
                        <a:pt x="19860" y="5929"/>
                      </a:cubicBezTo>
                      <a:cubicBezTo>
                        <a:pt x="13603" y="5929"/>
                        <a:pt x="7645" y="10227"/>
                        <a:pt x="5524" y="16140"/>
                      </a:cubicBezTo>
                      <a:cubicBezTo>
                        <a:pt x="1205" y="28188"/>
                        <a:pt x="10822" y="41071"/>
                        <a:pt x="23197" y="41712"/>
                      </a:cubicBezTo>
                      <a:cubicBezTo>
                        <a:pt x="22133" y="41506"/>
                        <a:pt x="21068" y="41228"/>
                        <a:pt x="20040" y="40865"/>
                      </a:cubicBezTo>
                      <a:lnTo>
                        <a:pt x="20040" y="40865"/>
                      </a:lnTo>
                      <a:cubicBezTo>
                        <a:pt x="20463" y="40950"/>
                        <a:pt x="20875" y="41022"/>
                        <a:pt x="21310" y="41095"/>
                      </a:cubicBezTo>
                      <a:cubicBezTo>
                        <a:pt x="8991" y="38162"/>
                        <a:pt x="1" y="18035"/>
                        <a:pt x="12928" y="9835"/>
                      </a:cubicBezTo>
                      <a:lnTo>
                        <a:pt x="12928" y="9835"/>
                      </a:lnTo>
                      <a:cubicBezTo>
                        <a:pt x="15187" y="8521"/>
                        <a:pt x="17807" y="7724"/>
                        <a:pt x="20340" y="7724"/>
                      </a:cubicBezTo>
                      <a:cubicBezTo>
                        <a:pt x="23391" y="7724"/>
                        <a:pt x="26315" y="8881"/>
                        <a:pt x="28326" y="11688"/>
                      </a:cubicBezTo>
                      <a:cubicBezTo>
                        <a:pt x="31602" y="16259"/>
                        <a:pt x="30089" y="24890"/>
                        <a:pt x="23768" y="24890"/>
                      </a:cubicBezTo>
                      <a:cubicBezTo>
                        <a:pt x="23180" y="24890"/>
                        <a:pt x="22550" y="24815"/>
                        <a:pt x="21879" y="24656"/>
                      </a:cubicBezTo>
                      <a:lnTo>
                        <a:pt x="21879" y="24656"/>
                      </a:lnTo>
                      <a:cubicBezTo>
                        <a:pt x="22160" y="24683"/>
                        <a:pt x="22432" y="24696"/>
                        <a:pt x="22693" y="24696"/>
                      </a:cubicBezTo>
                      <a:cubicBezTo>
                        <a:pt x="30619" y="24696"/>
                        <a:pt x="29331" y="12656"/>
                        <a:pt x="21637" y="11930"/>
                      </a:cubicBezTo>
                      <a:cubicBezTo>
                        <a:pt x="21372" y="11905"/>
                        <a:pt x="21111" y="11894"/>
                        <a:pt x="20854" y="11894"/>
                      </a:cubicBezTo>
                      <a:cubicBezTo>
                        <a:pt x="14597" y="11894"/>
                        <a:pt x="10588" y="18934"/>
                        <a:pt x="11947" y="24813"/>
                      </a:cubicBezTo>
                      <a:cubicBezTo>
                        <a:pt x="13401" y="31070"/>
                        <a:pt x="19987" y="35037"/>
                        <a:pt x="26139" y="35037"/>
                      </a:cubicBezTo>
                      <a:cubicBezTo>
                        <a:pt x="26231" y="35037"/>
                        <a:pt x="26323" y="35036"/>
                        <a:pt x="26415" y="35035"/>
                      </a:cubicBezTo>
                      <a:cubicBezTo>
                        <a:pt x="35863" y="34865"/>
                        <a:pt x="43254" y="25551"/>
                        <a:pt x="43181" y="16490"/>
                      </a:cubicBezTo>
                      <a:cubicBezTo>
                        <a:pt x="43012" y="11373"/>
                        <a:pt x="41355" y="6462"/>
                        <a:pt x="37798" y="2700"/>
                      </a:cubicBezTo>
                      <a:lnTo>
                        <a:pt x="37798" y="2700"/>
                      </a:lnTo>
                      <a:cubicBezTo>
                        <a:pt x="38427" y="3583"/>
                        <a:pt x="38996" y="4515"/>
                        <a:pt x="39492" y="5494"/>
                      </a:cubicBezTo>
                      <a:cubicBezTo>
                        <a:pt x="39250" y="5144"/>
                        <a:pt x="38996" y="4805"/>
                        <a:pt x="38742" y="4454"/>
                      </a:cubicBezTo>
                      <a:lnTo>
                        <a:pt x="38742" y="4454"/>
                      </a:lnTo>
                      <a:cubicBezTo>
                        <a:pt x="45150" y="14341"/>
                        <a:pt x="39160" y="33163"/>
                        <a:pt x="26096" y="33163"/>
                      </a:cubicBezTo>
                      <a:cubicBezTo>
                        <a:pt x="25212" y="33163"/>
                        <a:pt x="24295" y="33077"/>
                        <a:pt x="23348" y="32896"/>
                      </a:cubicBezTo>
                      <a:lnTo>
                        <a:pt x="23348" y="32896"/>
                      </a:lnTo>
                      <a:cubicBezTo>
                        <a:pt x="17581" y="31559"/>
                        <a:pt x="12303" y="27014"/>
                        <a:pt x="13423" y="20579"/>
                      </a:cubicBezTo>
                      <a:cubicBezTo>
                        <a:pt x="14114" y="16579"/>
                        <a:pt x="18430" y="12904"/>
                        <a:pt x="22251" y="12904"/>
                      </a:cubicBezTo>
                      <a:cubicBezTo>
                        <a:pt x="24382" y="12904"/>
                        <a:pt x="26359" y="14047"/>
                        <a:pt x="27468" y="16914"/>
                      </a:cubicBezTo>
                      <a:cubicBezTo>
                        <a:pt x="26475" y="14674"/>
                        <a:pt x="24789" y="13747"/>
                        <a:pt x="23006" y="13747"/>
                      </a:cubicBezTo>
                      <a:cubicBezTo>
                        <a:pt x="18356" y="13747"/>
                        <a:pt x="13050" y="20056"/>
                        <a:pt x="17693" y="25853"/>
                      </a:cubicBezTo>
                      <a:cubicBezTo>
                        <a:pt x="19527" y="28145"/>
                        <a:pt x="22302" y="29180"/>
                        <a:pt x="25139" y="29180"/>
                      </a:cubicBezTo>
                      <a:cubicBezTo>
                        <a:pt x="28293" y="29180"/>
                        <a:pt x="31524" y="27902"/>
                        <a:pt x="33625" y="25648"/>
                      </a:cubicBezTo>
                      <a:cubicBezTo>
                        <a:pt x="39080" y="19781"/>
                        <a:pt x="37883" y="9922"/>
                        <a:pt x="32173" y="4684"/>
                      </a:cubicBezTo>
                      <a:cubicBezTo>
                        <a:pt x="28670" y="1466"/>
                        <a:pt x="24313" y="0"/>
                        <a:pt x="19948" y="0"/>
                      </a:cubicBezTo>
                      <a:close/>
                    </a:path>
                  </a:pathLst>
                </a:custGeom>
                <a:solidFill>
                  <a:schemeClr val="accent2">
                    <a:alpha val="27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2" name="Google Shape;1062;p3"/>
            <p:cNvGrpSpPr/>
            <p:nvPr/>
          </p:nvGrpSpPr>
          <p:grpSpPr>
            <a:xfrm>
              <a:off x="7335608" y="2845634"/>
              <a:ext cx="2735698" cy="2906951"/>
              <a:chOff x="7074538" y="2755486"/>
              <a:chExt cx="2010655" cy="2136521"/>
            </a:xfrm>
          </p:grpSpPr>
          <p:grpSp>
            <p:nvGrpSpPr>
              <p:cNvPr id="1063" name="Google Shape;1063;p3"/>
              <p:cNvGrpSpPr/>
              <p:nvPr/>
            </p:nvGrpSpPr>
            <p:grpSpPr>
              <a:xfrm flipH="1">
                <a:off x="7346152" y="2910434"/>
                <a:ext cx="1569582" cy="1981573"/>
                <a:chOff x="146217" y="2712579"/>
                <a:chExt cx="1552966" cy="1960401"/>
              </a:xfrm>
            </p:grpSpPr>
            <p:grpSp>
              <p:nvGrpSpPr>
                <p:cNvPr id="1064" name="Google Shape;1064;p3"/>
                <p:cNvGrpSpPr/>
                <p:nvPr/>
              </p:nvGrpSpPr>
              <p:grpSpPr>
                <a:xfrm>
                  <a:off x="146217" y="2712579"/>
                  <a:ext cx="1134008" cy="607901"/>
                  <a:chOff x="5206900" y="826150"/>
                  <a:chExt cx="599275" cy="321250"/>
                </a:xfrm>
              </p:grpSpPr>
              <p:sp>
                <p:nvSpPr>
                  <p:cNvPr id="1065" name="Google Shape;1065;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3"/>
                <p:cNvGrpSpPr/>
                <p:nvPr/>
              </p:nvGrpSpPr>
              <p:grpSpPr>
                <a:xfrm rot="-9256633">
                  <a:off x="489429" y="3110262"/>
                  <a:ext cx="1134020" cy="607908"/>
                  <a:chOff x="5206900" y="826150"/>
                  <a:chExt cx="599275" cy="321250"/>
                </a:xfrm>
              </p:grpSpPr>
              <p:sp>
                <p:nvSpPr>
                  <p:cNvPr id="1080" name="Google Shape;1080;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3"/>
                <p:cNvGrpSpPr/>
                <p:nvPr/>
              </p:nvGrpSpPr>
              <p:grpSpPr>
                <a:xfrm rot="7120513" flipH="1">
                  <a:off x="538618" y="3725726"/>
                  <a:ext cx="1133997" cy="607895"/>
                  <a:chOff x="5206900" y="826150"/>
                  <a:chExt cx="599275" cy="321250"/>
                </a:xfrm>
              </p:grpSpPr>
              <p:sp>
                <p:nvSpPr>
                  <p:cNvPr id="1095" name="Google Shape;1095;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9" name="Google Shape;1109;p3"/>
              <p:cNvSpPr/>
              <p:nvPr/>
            </p:nvSpPr>
            <p:spPr>
              <a:xfrm>
                <a:off x="7161230" y="2910343"/>
                <a:ext cx="1870244" cy="1349511"/>
              </a:xfrm>
              <a:custGeom>
                <a:avLst/>
                <a:gdLst/>
                <a:ahLst/>
                <a:cxnLst/>
                <a:rect l="l" t="t" r="r" b="b"/>
                <a:pathLst>
                  <a:path w="16610" h="11985" extrusionOk="0">
                    <a:moveTo>
                      <a:pt x="9059" y="0"/>
                    </a:moveTo>
                    <a:cubicBezTo>
                      <a:pt x="7874" y="0"/>
                      <a:pt x="6703" y="379"/>
                      <a:pt x="5722" y="1117"/>
                    </a:cubicBezTo>
                    <a:cubicBezTo>
                      <a:pt x="4694" y="1903"/>
                      <a:pt x="4004" y="3064"/>
                      <a:pt x="3799" y="4346"/>
                    </a:cubicBezTo>
                    <a:cubicBezTo>
                      <a:pt x="3654" y="5423"/>
                      <a:pt x="4113" y="6621"/>
                      <a:pt x="4972" y="7371"/>
                    </a:cubicBezTo>
                    <a:cubicBezTo>
                      <a:pt x="5537" y="7872"/>
                      <a:pt x="6191" y="8133"/>
                      <a:pt x="6857" y="8133"/>
                    </a:cubicBezTo>
                    <a:cubicBezTo>
                      <a:pt x="7075" y="8133"/>
                      <a:pt x="7295" y="8105"/>
                      <a:pt x="7512" y="8048"/>
                    </a:cubicBezTo>
                    <a:cubicBezTo>
                      <a:pt x="7633" y="8012"/>
                      <a:pt x="7754" y="7951"/>
                      <a:pt x="7863" y="7879"/>
                    </a:cubicBezTo>
                    <a:cubicBezTo>
                      <a:pt x="8178" y="7637"/>
                      <a:pt x="8359" y="7238"/>
                      <a:pt x="8541" y="6863"/>
                    </a:cubicBezTo>
                    <a:cubicBezTo>
                      <a:pt x="8698" y="6524"/>
                      <a:pt x="8855" y="6197"/>
                      <a:pt x="9097" y="6004"/>
                    </a:cubicBezTo>
                    <a:cubicBezTo>
                      <a:pt x="9234" y="5896"/>
                      <a:pt x="9402" y="5836"/>
                      <a:pt x="9577" y="5836"/>
                    </a:cubicBezTo>
                    <a:cubicBezTo>
                      <a:pt x="9618" y="5836"/>
                      <a:pt x="9660" y="5839"/>
                      <a:pt x="9702" y="5846"/>
                    </a:cubicBezTo>
                    <a:cubicBezTo>
                      <a:pt x="10246" y="5895"/>
                      <a:pt x="10718" y="6246"/>
                      <a:pt x="10936" y="6742"/>
                    </a:cubicBezTo>
                    <a:cubicBezTo>
                      <a:pt x="11371" y="7758"/>
                      <a:pt x="10900" y="9403"/>
                      <a:pt x="10210" y="10346"/>
                    </a:cubicBezTo>
                    <a:cubicBezTo>
                      <a:pt x="10053" y="10528"/>
                      <a:pt x="9871" y="10685"/>
                      <a:pt x="9690" y="10830"/>
                    </a:cubicBezTo>
                    <a:cubicBezTo>
                      <a:pt x="8621" y="11648"/>
                      <a:pt x="7295" y="11838"/>
                      <a:pt x="6167" y="11838"/>
                    </a:cubicBezTo>
                    <a:cubicBezTo>
                      <a:pt x="5828" y="11838"/>
                      <a:pt x="5506" y="11820"/>
                      <a:pt x="5214" y="11798"/>
                    </a:cubicBezTo>
                    <a:cubicBezTo>
                      <a:pt x="2783" y="11375"/>
                      <a:pt x="908" y="9488"/>
                      <a:pt x="0" y="7649"/>
                    </a:cubicBezTo>
                    <a:lnTo>
                      <a:pt x="0" y="7649"/>
                    </a:lnTo>
                    <a:cubicBezTo>
                      <a:pt x="1011" y="10334"/>
                      <a:pt x="3570" y="11984"/>
                      <a:pt x="6284" y="11984"/>
                    </a:cubicBezTo>
                    <a:cubicBezTo>
                      <a:pt x="7079" y="11984"/>
                      <a:pt x="7887" y="11843"/>
                      <a:pt x="8674" y="11544"/>
                    </a:cubicBezTo>
                    <a:cubicBezTo>
                      <a:pt x="9049" y="11387"/>
                      <a:pt x="9412" y="11181"/>
                      <a:pt x="9738" y="10927"/>
                    </a:cubicBezTo>
                    <a:cubicBezTo>
                      <a:pt x="10754" y="10165"/>
                      <a:pt x="11383" y="9016"/>
                      <a:pt x="11468" y="7758"/>
                    </a:cubicBezTo>
                    <a:cubicBezTo>
                      <a:pt x="11420" y="6258"/>
                      <a:pt x="10815" y="5121"/>
                      <a:pt x="9823" y="4649"/>
                    </a:cubicBezTo>
                    <a:cubicBezTo>
                      <a:pt x="9508" y="4491"/>
                      <a:pt x="9186" y="4414"/>
                      <a:pt x="8873" y="4414"/>
                    </a:cubicBezTo>
                    <a:cubicBezTo>
                      <a:pt x="8465" y="4414"/>
                      <a:pt x="8073" y="4546"/>
                      <a:pt x="7730" y="4806"/>
                    </a:cubicBezTo>
                    <a:cubicBezTo>
                      <a:pt x="7271" y="5181"/>
                      <a:pt x="6944" y="5701"/>
                      <a:pt x="6787" y="6270"/>
                    </a:cubicBezTo>
                    <a:cubicBezTo>
                      <a:pt x="6750" y="6439"/>
                      <a:pt x="6666" y="6584"/>
                      <a:pt x="6533" y="6681"/>
                    </a:cubicBezTo>
                    <a:cubicBezTo>
                      <a:pt x="6407" y="6778"/>
                      <a:pt x="6258" y="6818"/>
                      <a:pt x="6100" y="6818"/>
                    </a:cubicBezTo>
                    <a:cubicBezTo>
                      <a:pt x="5742" y="6818"/>
                      <a:pt x="5338" y="6610"/>
                      <a:pt x="5045" y="6367"/>
                    </a:cubicBezTo>
                    <a:lnTo>
                      <a:pt x="5033" y="6354"/>
                    </a:lnTo>
                    <a:cubicBezTo>
                      <a:pt x="4331" y="5677"/>
                      <a:pt x="4089" y="4613"/>
                      <a:pt x="4379" y="3427"/>
                    </a:cubicBezTo>
                    <a:cubicBezTo>
                      <a:pt x="4646" y="2532"/>
                      <a:pt x="5190" y="1734"/>
                      <a:pt x="5928" y="1165"/>
                    </a:cubicBezTo>
                    <a:cubicBezTo>
                      <a:pt x="6768" y="525"/>
                      <a:pt x="7830" y="207"/>
                      <a:pt x="8942" y="207"/>
                    </a:cubicBezTo>
                    <a:cubicBezTo>
                      <a:pt x="10122" y="207"/>
                      <a:pt x="11359" y="564"/>
                      <a:pt x="12448" y="1274"/>
                    </a:cubicBezTo>
                    <a:cubicBezTo>
                      <a:pt x="15968" y="3475"/>
                      <a:pt x="16609" y="7540"/>
                      <a:pt x="15521" y="11205"/>
                    </a:cubicBezTo>
                    <a:cubicBezTo>
                      <a:pt x="16246" y="9354"/>
                      <a:pt x="16343" y="7322"/>
                      <a:pt x="15811" y="5411"/>
                    </a:cubicBezTo>
                    <a:cubicBezTo>
                      <a:pt x="15133" y="3064"/>
                      <a:pt x="13476" y="1286"/>
                      <a:pt x="11142" y="403"/>
                    </a:cubicBezTo>
                    <a:cubicBezTo>
                      <a:pt x="10467" y="133"/>
                      <a:pt x="9761" y="0"/>
                      <a:pt x="9059" y="0"/>
                    </a:cubicBezTo>
                    <a:close/>
                  </a:path>
                </a:pathLst>
              </a:custGeom>
              <a:solidFill>
                <a:schemeClr val="accent2">
                  <a:alpha val="27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3"/>
              <p:cNvGrpSpPr/>
              <p:nvPr/>
            </p:nvGrpSpPr>
            <p:grpSpPr>
              <a:xfrm rot="-4586846" flipH="1">
                <a:off x="7577630" y="2882375"/>
                <a:ext cx="1351919" cy="1384943"/>
                <a:chOff x="146217" y="2712579"/>
                <a:chExt cx="1552966" cy="1960401"/>
              </a:xfrm>
            </p:grpSpPr>
            <p:grpSp>
              <p:nvGrpSpPr>
                <p:cNvPr id="1111" name="Google Shape;1111;p3"/>
                <p:cNvGrpSpPr/>
                <p:nvPr/>
              </p:nvGrpSpPr>
              <p:grpSpPr>
                <a:xfrm>
                  <a:off x="146217" y="2712579"/>
                  <a:ext cx="1134008" cy="607901"/>
                  <a:chOff x="5206900" y="826150"/>
                  <a:chExt cx="599275" cy="321250"/>
                </a:xfrm>
              </p:grpSpPr>
              <p:sp>
                <p:nvSpPr>
                  <p:cNvPr id="1112" name="Google Shape;1112;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3"/>
                <p:cNvGrpSpPr/>
                <p:nvPr/>
              </p:nvGrpSpPr>
              <p:grpSpPr>
                <a:xfrm rot="-9256633">
                  <a:off x="489429" y="3110262"/>
                  <a:ext cx="1134020" cy="607908"/>
                  <a:chOff x="5206900" y="826150"/>
                  <a:chExt cx="599275" cy="321250"/>
                </a:xfrm>
              </p:grpSpPr>
              <p:sp>
                <p:nvSpPr>
                  <p:cNvPr id="1127" name="Google Shape;1127;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3"/>
                <p:cNvGrpSpPr/>
                <p:nvPr/>
              </p:nvGrpSpPr>
              <p:grpSpPr>
                <a:xfrm rot="7120513" flipH="1">
                  <a:off x="538618" y="3725726"/>
                  <a:ext cx="1133997" cy="607895"/>
                  <a:chOff x="5206900" y="826150"/>
                  <a:chExt cx="599275" cy="321250"/>
                </a:xfrm>
              </p:grpSpPr>
              <p:sp>
                <p:nvSpPr>
                  <p:cNvPr id="1142" name="Google Shape;1142;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6" name="Google Shape;1156;p3"/>
              <p:cNvGrpSpPr/>
              <p:nvPr/>
            </p:nvGrpSpPr>
            <p:grpSpPr>
              <a:xfrm rot="5833908" flipH="1">
                <a:off x="7188987" y="2833692"/>
                <a:ext cx="1612381" cy="1651433"/>
                <a:chOff x="146217" y="2712579"/>
                <a:chExt cx="1552966" cy="1960401"/>
              </a:xfrm>
            </p:grpSpPr>
            <p:grpSp>
              <p:nvGrpSpPr>
                <p:cNvPr id="1157" name="Google Shape;1157;p3"/>
                <p:cNvGrpSpPr/>
                <p:nvPr/>
              </p:nvGrpSpPr>
              <p:grpSpPr>
                <a:xfrm>
                  <a:off x="146217" y="2712579"/>
                  <a:ext cx="1134008" cy="607901"/>
                  <a:chOff x="5206900" y="826150"/>
                  <a:chExt cx="599275" cy="321250"/>
                </a:xfrm>
              </p:grpSpPr>
              <p:sp>
                <p:nvSpPr>
                  <p:cNvPr id="1158" name="Google Shape;1158;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3"/>
                <p:cNvGrpSpPr/>
                <p:nvPr/>
              </p:nvGrpSpPr>
              <p:grpSpPr>
                <a:xfrm rot="-9256633">
                  <a:off x="489429" y="3110262"/>
                  <a:ext cx="1134020" cy="607908"/>
                  <a:chOff x="5206900" y="826150"/>
                  <a:chExt cx="599275" cy="321250"/>
                </a:xfrm>
              </p:grpSpPr>
              <p:sp>
                <p:nvSpPr>
                  <p:cNvPr id="1173" name="Google Shape;1173;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3"/>
                <p:cNvGrpSpPr/>
                <p:nvPr/>
              </p:nvGrpSpPr>
              <p:grpSpPr>
                <a:xfrm rot="7120513" flipH="1">
                  <a:off x="538618" y="3725726"/>
                  <a:ext cx="1133997" cy="607895"/>
                  <a:chOff x="5206900" y="826150"/>
                  <a:chExt cx="599275" cy="321250"/>
                </a:xfrm>
              </p:grpSpPr>
              <p:sp>
                <p:nvSpPr>
                  <p:cNvPr id="1188" name="Google Shape;1188;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 name="Google Shape;1202;p3"/>
              <p:cNvGrpSpPr/>
              <p:nvPr/>
            </p:nvGrpSpPr>
            <p:grpSpPr>
              <a:xfrm>
                <a:off x="7351673" y="2996434"/>
                <a:ext cx="1612289" cy="1651638"/>
                <a:chOff x="146217" y="2712579"/>
                <a:chExt cx="1552966" cy="1960401"/>
              </a:xfrm>
            </p:grpSpPr>
            <p:grpSp>
              <p:nvGrpSpPr>
                <p:cNvPr id="1203" name="Google Shape;1203;p3"/>
                <p:cNvGrpSpPr/>
                <p:nvPr/>
              </p:nvGrpSpPr>
              <p:grpSpPr>
                <a:xfrm>
                  <a:off x="146217" y="2712579"/>
                  <a:ext cx="1134008" cy="607901"/>
                  <a:chOff x="5206900" y="826150"/>
                  <a:chExt cx="599275" cy="321250"/>
                </a:xfrm>
              </p:grpSpPr>
              <p:sp>
                <p:nvSpPr>
                  <p:cNvPr id="1204" name="Google Shape;1204;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
                <p:cNvGrpSpPr/>
                <p:nvPr/>
              </p:nvGrpSpPr>
              <p:grpSpPr>
                <a:xfrm rot="-9256633">
                  <a:off x="489429" y="3110262"/>
                  <a:ext cx="1134020" cy="607908"/>
                  <a:chOff x="5206900" y="826150"/>
                  <a:chExt cx="599275" cy="321250"/>
                </a:xfrm>
              </p:grpSpPr>
              <p:sp>
                <p:nvSpPr>
                  <p:cNvPr id="1219" name="Google Shape;1219;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3"/>
                <p:cNvGrpSpPr/>
                <p:nvPr/>
              </p:nvGrpSpPr>
              <p:grpSpPr>
                <a:xfrm rot="7120513" flipH="1">
                  <a:off x="538618" y="3725726"/>
                  <a:ext cx="1133997" cy="607895"/>
                  <a:chOff x="5206900" y="826150"/>
                  <a:chExt cx="599275" cy="321250"/>
                </a:xfrm>
              </p:grpSpPr>
              <p:sp>
                <p:nvSpPr>
                  <p:cNvPr id="1234" name="Google Shape;1234;p3"/>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248" name="Google Shape;1248;p3"/>
          <p:cNvSpPr txBox="1">
            <a:spLocks noGrp="1"/>
          </p:cNvSpPr>
          <p:nvPr>
            <p:ph type="title"/>
          </p:nvPr>
        </p:nvSpPr>
        <p:spPr>
          <a:xfrm>
            <a:off x="2691300" y="1289225"/>
            <a:ext cx="3761400" cy="1590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10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49" name="Google Shape;1249;p3"/>
          <p:cNvSpPr txBox="1">
            <a:spLocks noGrp="1"/>
          </p:cNvSpPr>
          <p:nvPr>
            <p:ph type="subTitle" idx="1"/>
          </p:nvPr>
        </p:nvSpPr>
        <p:spPr>
          <a:xfrm>
            <a:off x="2691300" y="3012450"/>
            <a:ext cx="3761400" cy="84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CUSTOM_6_1_1">
    <p:spTree>
      <p:nvGrpSpPr>
        <p:cNvPr id="1" name="Shape 24839"/>
        <p:cNvGrpSpPr/>
        <p:nvPr/>
      </p:nvGrpSpPr>
      <p:grpSpPr>
        <a:xfrm>
          <a:off x="0" y="0"/>
          <a:ext cx="0" cy="0"/>
          <a:chOff x="0" y="0"/>
          <a:chExt cx="0" cy="0"/>
        </a:xfrm>
      </p:grpSpPr>
      <p:grpSp>
        <p:nvGrpSpPr>
          <p:cNvPr id="24840" name="Google Shape;24840;p57"/>
          <p:cNvGrpSpPr/>
          <p:nvPr/>
        </p:nvGrpSpPr>
        <p:grpSpPr>
          <a:xfrm>
            <a:off x="176625" y="110350"/>
            <a:ext cx="8790774" cy="4922811"/>
            <a:chOff x="131600" y="118425"/>
            <a:chExt cx="8790774" cy="4922811"/>
          </a:xfrm>
        </p:grpSpPr>
        <p:sp>
          <p:nvSpPr>
            <p:cNvPr id="24841" name="Google Shape;24841;p57"/>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42" name="Google Shape;24842;p57"/>
            <p:cNvGrpSpPr/>
            <p:nvPr/>
          </p:nvGrpSpPr>
          <p:grpSpPr>
            <a:xfrm>
              <a:off x="131600" y="1884558"/>
              <a:ext cx="2122449" cy="3112715"/>
              <a:chOff x="131600" y="1884558"/>
              <a:chExt cx="2122449" cy="3112715"/>
            </a:xfrm>
          </p:grpSpPr>
          <p:sp>
            <p:nvSpPr>
              <p:cNvPr id="24843" name="Google Shape;24843;p57"/>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4" name="Google Shape;24844;p57"/>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5" name="Google Shape;24845;p57"/>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6" name="Google Shape;24846;p57"/>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7" name="Google Shape;24847;p57"/>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8" name="Google Shape;24848;p57"/>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9" name="Google Shape;24849;p57"/>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0" name="Google Shape;24850;p57"/>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1" name="Google Shape;24851;p57"/>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2" name="Google Shape;24852;p57"/>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3" name="Google Shape;24853;p57"/>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4" name="Google Shape;24854;p57"/>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5" name="Google Shape;24855;p57"/>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6" name="Google Shape;24856;p57"/>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7" name="Google Shape;24857;p57"/>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8" name="Google Shape;24858;p57"/>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9" name="Google Shape;24859;p57"/>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0" name="Google Shape;24860;p57"/>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1" name="Google Shape;24861;p57"/>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2" name="Google Shape;24862;p57"/>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3" name="Google Shape;24863;p57"/>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4" name="Google Shape;24864;p57"/>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5" name="Google Shape;24865;p57"/>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6" name="Google Shape;24866;p57"/>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7" name="Google Shape;24867;p57"/>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8" name="Google Shape;24868;p57"/>
            <p:cNvGrpSpPr/>
            <p:nvPr/>
          </p:nvGrpSpPr>
          <p:grpSpPr>
            <a:xfrm flipH="1">
              <a:off x="2342550" y="2567965"/>
              <a:ext cx="3964145" cy="1455821"/>
              <a:chOff x="3233388" y="140740"/>
              <a:chExt cx="3964145" cy="1455821"/>
            </a:xfrm>
          </p:grpSpPr>
          <p:sp>
            <p:nvSpPr>
              <p:cNvPr id="24869" name="Google Shape;24869;p5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0" name="Google Shape;24870;p5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1" name="Google Shape;24871;p5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2" name="Google Shape;24872;p5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3" name="Google Shape;24873;p5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4" name="Google Shape;24874;p5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5" name="Google Shape;24875;p5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6" name="Google Shape;24876;p5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7" name="Google Shape;24877;p5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8" name="Google Shape;24878;p57"/>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9" name="Google Shape;24879;p5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0" name="Google Shape;24880;p5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1" name="Google Shape;24881;p5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2" name="Google Shape;24882;p5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3" name="Google Shape;24883;p5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4" name="Google Shape;24884;p5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5" name="Google Shape;24885;p5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6" name="Google Shape;24886;p5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7" name="Google Shape;24887;p5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8" name="Google Shape;24888;p5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9" name="Google Shape;24889;p5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0" name="Google Shape;24890;p5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1" name="Google Shape;24891;p5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2" name="Google Shape;24892;p5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3" name="Google Shape;24893;p5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4" name="Google Shape;24894;p5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5" name="Google Shape;24895;p57"/>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6" name="Google Shape;24896;p57"/>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7" name="Google Shape;24897;p57"/>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8" name="Google Shape;24898;p57"/>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9" name="Google Shape;24899;p57"/>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0" name="Google Shape;24900;p57"/>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1" name="Google Shape;24901;p57"/>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2" name="Google Shape;24902;p57"/>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3" name="Google Shape;24903;p57"/>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4" name="Google Shape;24904;p57"/>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5" name="Google Shape;24905;p57"/>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6" name="Google Shape;24906;p57"/>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7" name="Google Shape;24907;p57"/>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8" name="Google Shape;24908;p57"/>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9" name="Google Shape;24909;p57"/>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0" name="Google Shape;24910;p57"/>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1" name="Google Shape;24911;p57"/>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2" name="Google Shape;24912;p57"/>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3" name="Google Shape;24913;p57"/>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4" name="Google Shape;24914;p57"/>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5" name="Google Shape;24915;p57"/>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6" name="Google Shape;24916;p57"/>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7" name="Google Shape;24917;p57"/>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8" name="Google Shape;24918;p57"/>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9" name="Google Shape;24919;p57"/>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0" name="Google Shape;24920;p57"/>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1" name="Google Shape;24921;p57"/>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2" name="Google Shape;24922;p57"/>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3" name="Google Shape;24923;p57"/>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4" name="Google Shape;24924;p57"/>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5" name="Google Shape;24925;p57"/>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6" name="Google Shape;24926;p57"/>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7" name="Google Shape;24927;p57"/>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8" name="Google Shape;24928;p57"/>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9" name="Google Shape;24929;p57"/>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0" name="Google Shape;24930;p57"/>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1" name="Google Shape;24931;p57"/>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2" name="Google Shape;24932;p57"/>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3" name="Google Shape;24933;p57"/>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4" name="Google Shape;24934;p57"/>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5" name="Google Shape;24935;p57"/>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6" name="Google Shape;24936;p57"/>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7" name="Google Shape;24937;p57"/>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8" name="Google Shape;24938;p57"/>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9" name="Google Shape;24939;p57"/>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0" name="Google Shape;24940;p57"/>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1" name="Google Shape;24941;p57"/>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2" name="Google Shape;24942;p57"/>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3" name="Google Shape;24943;p57"/>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4" name="Google Shape;24944;p57"/>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5" name="Google Shape;24945;p57"/>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6" name="Google Shape;24946;p57"/>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7" name="Google Shape;24947;p57"/>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8" name="Google Shape;24948;p57"/>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9" name="Google Shape;24949;p57"/>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0" name="Google Shape;24950;p57"/>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1" name="Google Shape;24951;p57"/>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2" name="Google Shape;24952;p57"/>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3" name="Google Shape;24953;p57"/>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4" name="Google Shape;24954;p57"/>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5" name="Google Shape;24955;p57"/>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6" name="Google Shape;24956;p57"/>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7" name="Google Shape;24957;p57"/>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8" name="Google Shape;24958;p57"/>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9" name="Google Shape;24959;p57"/>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0" name="Google Shape;24960;p57"/>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1" name="Google Shape;24961;p57"/>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2" name="Google Shape;24962;p57"/>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3" name="Google Shape;24963;p57"/>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4" name="Google Shape;24964;p57"/>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5" name="Google Shape;24965;p57"/>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6" name="Google Shape;24966;p57"/>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7" name="Google Shape;24967;p57"/>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8" name="Google Shape;24968;p57"/>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9" name="Google Shape;24969;p57"/>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0" name="Google Shape;24970;p57"/>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1" name="Google Shape;24971;p57"/>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2" name="Google Shape;24972;p57"/>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3" name="Google Shape;24973;p57"/>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4" name="Google Shape;24974;p57"/>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5" name="Google Shape;24975;p57"/>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6" name="Google Shape;24976;p57"/>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7" name="Google Shape;24977;p57"/>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8" name="Google Shape;24978;p57"/>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9" name="Google Shape;24979;p57"/>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0" name="Google Shape;24980;p57"/>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1" name="Google Shape;24981;p57"/>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2" name="Google Shape;24982;p57"/>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3" name="Google Shape;24983;p57"/>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4" name="Google Shape;24984;p57"/>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5" name="Google Shape;24985;p57"/>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6" name="Google Shape;24986;p57"/>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7" name="Google Shape;24987;p57"/>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8" name="Google Shape;24988;p57"/>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9" name="Google Shape;24989;p57"/>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0" name="Google Shape;24990;p57"/>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1" name="Google Shape;24991;p57"/>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2" name="Google Shape;24992;p57"/>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3" name="Google Shape;24993;p57"/>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4" name="Google Shape;24994;p57"/>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5" name="Google Shape;24995;p57"/>
            <p:cNvGrpSpPr/>
            <p:nvPr/>
          </p:nvGrpSpPr>
          <p:grpSpPr>
            <a:xfrm rot="5400000">
              <a:off x="6199788" y="1372590"/>
              <a:ext cx="3964145" cy="1455821"/>
              <a:chOff x="3233388" y="140740"/>
              <a:chExt cx="3964145" cy="1455821"/>
            </a:xfrm>
          </p:grpSpPr>
          <p:sp>
            <p:nvSpPr>
              <p:cNvPr id="24996" name="Google Shape;24996;p5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7" name="Google Shape;24997;p5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8" name="Google Shape;24998;p5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9" name="Google Shape;24999;p5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0" name="Google Shape;25000;p5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1" name="Google Shape;25001;p5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2" name="Google Shape;25002;p5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3" name="Google Shape;25003;p5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4" name="Google Shape;25004;p5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5" name="Google Shape;25005;p5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6" name="Google Shape;25006;p5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7" name="Google Shape;25007;p5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8" name="Google Shape;25008;p5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9" name="Google Shape;25009;p5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0" name="Google Shape;25010;p5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1" name="Google Shape;25011;p5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2" name="Google Shape;25012;p5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3" name="Google Shape;25013;p5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4" name="Google Shape;25014;p5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5" name="Google Shape;25015;p5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6" name="Google Shape;25016;p5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7" name="Google Shape;25017;p5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8" name="Google Shape;25018;p5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9" name="Google Shape;25019;p5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0" name="Google Shape;25020;p5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1" name="Google Shape;25021;p5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2" name="Google Shape;25022;p57"/>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3" name="Google Shape;25023;p57"/>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4" name="Google Shape;25024;p57"/>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5" name="Google Shape;25025;p57"/>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6" name="Google Shape;25026;p57"/>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27" name="Google Shape;25027;p57"/>
            <p:cNvGrpSpPr/>
            <p:nvPr/>
          </p:nvGrpSpPr>
          <p:grpSpPr>
            <a:xfrm>
              <a:off x="234224" y="118425"/>
              <a:ext cx="3532446" cy="1609151"/>
              <a:chOff x="140599" y="118425"/>
              <a:chExt cx="3532446" cy="1609151"/>
            </a:xfrm>
          </p:grpSpPr>
          <p:sp>
            <p:nvSpPr>
              <p:cNvPr id="25028" name="Google Shape;25028;p57"/>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9" name="Google Shape;25029;p57"/>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0" name="Google Shape;25030;p57"/>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1" name="Google Shape;25031;p57"/>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2" name="Google Shape;25032;p57"/>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3" name="Google Shape;25033;p57"/>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4" name="Google Shape;25034;p57"/>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5" name="Google Shape;25035;p57"/>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6" name="Google Shape;25036;p57"/>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7" name="Google Shape;25037;p57"/>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8" name="Google Shape;25038;p57"/>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9" name="Google Shape;25039;p57"/>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0" name="Google Shape;25040;p57"/>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1" name="Google Shape;25041;p57"/>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2" name="Google Shape;25042;p57"/>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3" name="Google Shape;25043;p57"/>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4" name="Google Shape;25044;p57"/>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5" name="Google Shape;25045;p57"/>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6" name="Google Shape;25046;p57"/>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7" name="Google Shape;25047;p57"/>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8" name="Google Shape;25048;p57"/>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9" name="Google Shape;25049;p57"/>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0" name="Google Shape;25050;p57"/>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1" name="Google Shape;25051;p57"/>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2" name="Google Shape;25052;p57"/>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3" name="Google Shape;25053;p57"/>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54" name="Google Shape;25054;p57"/>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5" name="Google Shape;25055;p57"/>
            <p:cNvGrpSpPr/>
            <p:nvPr/>
          </p:nvGrpSpPr>
          <p:grpSpPr>
            <a:xfrm>
              <a:off x="3327013" y="140740"/>
              <a:ext cx="3964145" cy="1455821"/>
              <a:chOff x="3233388" y="140740"/>
              <a:chExt cx="3964145" cy="1455821"/>
            </a:xfrm>
          </p:grpSpPr>
          <p:sp>
            <p:nvSpPr>
              <p:cNvPr id="25056" name="Google Shape;25056;p5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7" name="Google Shape;25057;p5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8" name="Google Shape;25058;p5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9" name="Google Shape;25059;p5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0" name="Google Shape;25060;p5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1" name="Google Shape;25061;p5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2" name="Google Shape;25062;p5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3" name="Google Shape;25063;p5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4" name="Google Shape;25064;p5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5" name="Google Shape;25065;p5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6" name="Google Shape;25066;p5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7" name="Google Shape;25067;p5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8" name="Google Shape;25068;p5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9" name="Google Shape;25069;p5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0" name="Google Shape;25070;p5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1" name="Google Shape;25071;p5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2" name="Google Shape;25072;p5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3" name="Google Shape;25073;p5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4" name="Google Shape;25074;p5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5" name="Google Shape;25075;p5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6" name="Google Shape;25076;p5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7" name="Google Shape;25077;p5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8" name="Google Shape;25078;p5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9" name="Google Shape;25079;p5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0" name="Google Shape;25080;p5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1" name="Google Shape;25081;p5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82" name="Google Shape;25082;p57"/>
          <p:cNvGrpSpPr/>
          <p:nvPr/>
        </p:nvGrpSpPr>
        <p:grpSpPr>
          <a:xfrm rot="2871252" flipH="1">
            <a:off x="-245518" y="3148519"/>
            <a:ext cx="1240758" cy="665148"/>
            <a:chOff x="5206900" y="826150"/>
            <a:chExt cx="599275" cy="321250"/>
          </a:xfrm>
        </p:grpSpPr>
        <p:sp>
          <p:nvSpPr>
            <p:cNvPr id="25083" name="Google Shape;25083;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4" name="Google Shape;25084;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5" name="Google Shape;25085;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6" name="Google Shape;25086;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7" name="Google Shape;25087;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8" name="Google Shape;25088;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9" name="Google Shape;25089;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0" name="Google Shape;25090;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1" name="Google Shape;25091;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2" name="Google Shape;25092;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3" name="Google Shape;25093;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4" name="Google Shape;25094;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5" name="Google Shape;25095;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6" name="Google Shape;25096;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7" name="Google Shape;25097;p57"/>
          <p:cNvGrpSpPr/>
          <p:nvPr/>
        </p:nvGrpSpPr>
        <p:grpSpPr>
          <a:xfrm rot="6433525" flipH="1">
            <a:off x="1366373" y="4081001"/>
            <a:ext cx="1240716" cy="665175"/>
            <a:chOff x="5206900" y="826150"/>
            <a:chExt cx="599275" cy="321250"/>
          </a:xfrm>
        </p:grpSpPr>
        <p:sp>
          <p:nvSpPr>
            <p:cNvPr id="25098" name="Google Shape;25098;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9" name="Google Shape;25099;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0" name="Google Shape;25100;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1" name="Google Shape;25101;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2" name="Google Shape;25102;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3" name="Google Shape;25103;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4" name="Google Shape;25104;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5" name="Google Shape;25105;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6" name="Google Shape;25106;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7" name="Google Shape;25107;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8" name="Google Shape;25108;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9" name="Google Shape;25109;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0" name="Google Shape;25110;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1" name="Google Shape;25111;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2" name="Google Shape;25112;p57"/>
          <p:cNvGrpSpPr/>
          <p:nvPr/>
        </p:nvGrpSpPr>
        <p:grpSpPr>
          <a:xfrm rot="-9943409">
            <a:off x="1263956" y="3737276"/>
            <a:ext cx="1240826" cy="665092"/>
            <a:chOff x="5206900" y="826150"/>
            <a:chExt cx="599275" cy="321250"/>
          </a:xfrm>
        </p:grpSpPr>
        <p:sp>
          <p:nvSpPr>
            <p:cNvPr id="25113" name="Google Shape;25113;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4" name="Google Shape;25114;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5" name="Google Shape;25115;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6" name="Google Shape;25116;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7" name="Google Shape;25117;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8" name="Google Shape;25118;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9" name="Google Shape;25119;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0" name="Google Shape;25120;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1" name="Google Shape;25121;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2" name="Google Shape;25122;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3" name="Google Shape;25123;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4" name="Google Shape;25124;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5" name="Google Shape;25125;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6" name="Google Shape;25126;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7" name="Google Shape;25127;p57"/>
          <p:cNvGrpSpPr/>
          <p:nvPr/>
        </p:nvGrpSpPr>
        <p:grpSpPr>
          <a:xfrm rot="5400000" flipH="1">
            <a:off x="57271" y="1922377"/>
            <a:ext cx="1699100" cy="2145071"/>
            <a:chOff x="146217" y="2712579"/>
            <a:chExt cx="1552966" cy="1960401"/>
          </a:xfrm>
        </p:grpSpPr>
        <p:grpSp>
          <p:nvGrpSpPr>
            <p:cNvPr id="25128" name="Google Shape;25128;p57"/>
            <p:cNvGrpSpPr/>
            <p:nvPr/>
          </p:nvGrpSpPr>
          <p:grpSpPr>
            <a:xfrm>
              <a:off x="146217" y="2712579"/>
              <a:ext cx="1134008" cy="607901"/>
              <a:chOff x="5206900" y="826150"/>
              <a:chExt cx="599275" cy="321250"/>
            </a:xfrm>
          </p:grpSpPr>
          <p:sp>
            <p:nvSpPr>
              <p:cNvPr id="25129" name="Google Shape;25129;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0" name="Google Shape;25130;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1" name="Google Shape;25131;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2" name="Google Shape;25132;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3" name="Google Shape;25133;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4" name="Google Shape;25134;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5" name="Google Shape;25135;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6" name="Google Shape;25136;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7" name="Google Shape;25137;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8" name="Google Shape;25138;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9" name="Google Shape;25139;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0" name="Google Shape;25140;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1" name="Google Shape;25141;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2" name="Google Shape;25142;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3" name="Google Shape;25143;p57"/>
            <p:cNvGrpSpPr/>
            <p:nvPr/>
          </p:nvGrpSpPr>
          <p:grpSpPr>
            <a:xfrm rot="-9256633">
              <a:off x="489429" y="3110262"/>
              <a:ext cx="1134020" cy="607908"/>
              <a:chOff x="5206900" y="826150"/>
              <a:chExt cx="599275" cy="321250"/>
            </a:xfrm>
          </p:grpSpPr>
          <p:sp>
            <p:nvSpPr>
              <p:cNvPr id="25144" name="Google Shape;25144;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5" name="Google Shape;25145;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6" name="Google Shape;25146;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7" name="Google Shape;25147;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8" name="Google Shape;25148;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9" name="Google Shape;25149;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0" name="Google Shape;25150;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1" name="Google Shape;25151;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2" name="Google Shape;25152;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3" name="Google Shape;25153;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4" name="Google Shape;25154;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5" name="Google Shape;25155;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6" name="Google Shape;25156;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7" name="Google Shape;25157;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8" name="Google Shape;25158;p57"/>
            <p:cNvGrpSpPr/>
            <p:nvPr/>
          </p:nvGrpSpPr>
          <p:grpSpPr>
            <a:xfrm rot="7120513" flipH="1">
              <a:off x="538618" y="3725726"/>
              <a:ext cx="1133997" cy="607895"/>
              <a:chOff x="5206900" y="826150"/>
              <a:chExt cx="599275" cy="321250"/>
            </a:xfrm>
          </p:grpSpPr>
          <p:sp>
            <p:nvSpPr>
              <p:cNvPr id="25159" name="Google Shape;25159;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0" name="Google Shape;25160;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1" name="Google Shape;25161;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2" name="Google Shape;25162;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3" name="Google Shape;25163;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4" name="Google Shape;25164;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5" name="Google Shape;25165;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6" name="Google Shape;25166;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7" name="Google Shape;25167;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8" name="Google Shape;25168;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9" name="Google Shape;25169;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0" name="Google Shape;25170;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1" name="Google Shape;25171;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2" name="Google Shape;25172;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73" name="Google Shape;25173;p57"/>
          <p:cNvGrpSpPr/>
          <p:nvPr/>
        </p:nvGrpSpPr>
        <p:grpSpPr>
          <a:xfrm rot="5846386">
            <a:off x="454872" y="4197233"/>
            <a:ext cx="1240817" cy="665090"/>
            <a:chOff x="5206900" y="826150"/>
            <a:chExt cx="599275" cy="321250"/>
          </a:xfrm>
        </p:grpSpPr>
        <p:sp>
          <p:nvSpPr>
            <p:cNvPr id="25174" name="Google Shape;25174;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5" name="Google Shape;25175;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6" name="Google Shape;25176;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7" name="Google Shape;25177;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8" name="Google Shape;25178;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9" name="Google Shape;25179;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0" name="Google Shape;25180;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1" name="Google Shape;25181;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2" name="Google Shape;25182;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3" name="Google Shape;25183;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4" name="Google Shape;25184;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5" name="Google Shape;25185;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6" name="Google Shape;25186;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7" name="Google Shape;25187;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88" name="Google Shape;25188;p57"/>
          <p:cNvGrpSpPr/>
          <p:nvPr/>
        </p:nvGrpSpPr>
        <p:grpSpPr>
          <a:xfrm rot="6300046" flipH="1">
            <a:off x="-304291" y="4197212"/>
            <a:ext cx="1240773" cy="665134"/>
            <a:chOff x="5206900" y="826150"/>
            <a:chExt cx="599275" cy="321250"/>
          </a:xfrm>
        </p:grpSpPr>
        <p:sp>
          <p:nvSpPr>
            <p:cNvPr id="25189" name="Google Shape;25189;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0" name="Google Shape;25190;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1" name="Google Shape;25191;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2" name="Google Shape;25192;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3" name="Google Shape;25193;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4" name="Google Shape;25194;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5" name="Google Shape;25195;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6" name="Google Shape;25196;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7" name="Google Shape;25197;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8" name="Google Shape;25198;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9" name="Google Shape;25199;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0" name="Google Shape;25200;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1" name="Google Shape;25201;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2" name="Google Shape;25202;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3" name="Google Shape;25203;p57"/>
          <p:cNvGrpSpPr/>
          <p:nvPr/>
        </p:nvGrpSpPr>
        <p:grpSpPr>
          <a:xfrm rot="-8939904">
            <a:off x="828401" y="3356468"/>
            <a:ext cx="494025" cy="594555"/>
            <a:chOff x="4815275" y="840950"/>
            <a:chExt cx="432450" cy="520450"/>
          </a:xfrm>
        </p:grpSpPr>
        <p:sp>
          <p:nvSpPr>
            <p:cNvPr id="25204" name="Google Shape;25204;p57"/>
            <p:cNvSpPr/>
            <p:nvPr/>
          </p:nvSpPr>
          <p:spPr>
            <a:xfrm>
              <a:off x="4884475" y="840950"/>
              <a:ext cx="306850" cy="277250"/>
            </a:xfrm>
            <a:custGeom>
              <a:avLst/>
              <a:gdLst/>
              <a:ahLst/>
              <a:cxnLst/>
              <a:rect l="l" t="t" r="r" b="b"/>
              <a:pathLst>
                <a:path w="12274" h="11090" extrusionOk="0">
                  <a:moveTo>
                    <a:pt x="624" y="7825"/>
                  </a:moveTo>
                  <a:cubicBezTo>
                    <a:pt x="960" y="8417"/>
                    <a:pt x="1520" y="8817"/>
                    <a:pt x="2016" y="9297"/>
                  </a:cubicBezTo>
                  <a:cubicBezTo>
                    <a:pt x="2465" y="9729"/>
                    <a:pt x="2865" y="10241"/>
                    <a:pt x="3425" y="10529"/>
                  </a:cubicBezTo>
                  <a:cubicBezTo>
                    <a:pt x="3825" y="10689"/>
                    <a:pt x="4241" y="10801"/>
                    <a:pt x="4657" y="10833"/>
                  </a:cubicBezTo>
                  <a:cubicBezTo>
                    <a:pt x="5521" y="10961"/>
                    <a:pt x="6417" y="11089"/>
                    <a:pt x="7265" y="10881"/>
                  </a:cubicBezTo>
                  <a:cubicBezTo>
                    <a:pt x="8193" y="10641"/>
                    <a:pt x="8961" y="10017"/>
                    <a:pt x="9681" y="9393"/>
                  </a:cubicBezTo>
                  <a:cubicBezTo>
                    <a:pt x="10753" y="8481"/>
                    <a:pt x="11873" y="7425"/>
                    <a:pt x="12081" y="6033"/>
                  </a:cubicBezTo>
                  <a:cubicBezTo>
                    <a:pt x="12273" y="4849"/>
                    <a:pt x="11761" y="3665"/>
                    <a:pt x="10993" y="2752"/>
                  </a:cubicBezTo>
                  <a:cubicBezTo>
                    <a:pt x="10225" y="1840"/>
                    <a:pt x="9233" y="1184"/>
                    <a:pt x="8241" y="528"/>
                  </a:cubicBezTo>
                  <a:cubicBezTo>
                    <a:pt x="7841" y="272"/>
                    <a:pt x="7393" y="0"/>
                    <a:pt x="6913" y="32"/>
                  </a:cubicBezTo>
                  <a:cubicBezTo>
                    <a:pt x="6257" y="64"/>
                    <a:pt x="5793" y="656"/>
                    <a:pt x="5345" y="1136"/>
                  </a:cubicBezTo>
                  <a:cubicBezTo>
                    <a:pt x="4209" y="2352"/>
                    <a:pt x="2561" y="2544"/>
                    <a:pt x="1424" y="3553"/>
                  </a:cubicBezTo>
                  <a:cubicBezTo>
                    <a:pt x="448" y="4449"/>
                    <a:pt x="0" y="6673"/>
                    <a:pt x="624" y="78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5" name="Google Shape;25205;p57"/>
            <p:cNvSpPr/>
            <p:nvPr/>
          </p:nvSpPr>
          <p:spPr>
            <a:xfrm>
              <a:off x="4815275" y="1152575"/>
              <a:ext cx="144425" cy="123625"/>
            </a:xfrm>
            <a:custGeom>
              <a:avLst/>
              <a:gdLst/>
              <a:ahLst/>
              <a:cxnLst/>
              <a:rect l="l" t="t" r="r" b="b"/>
              <a:pathLst>
                <a:path w="5777" h="4945" extrusionOk="0">
                  <a:moveTo>
                    <a:pt x="512" y="2352"/>
                  </a:moveTo>
                  <a:cubicBezTo>
                    <a:pt x="976" y="3104"/>
                    <a:pt x="1536" y="3792"/>
                    <a:pt x="2160" y="4400"/>
                  </a:cubicBezTo>
                  <a:cubicBezTo>
                    <a:pt x="2320" y="4576"/>
                    <a:pt x="2512" y="4704"/>
                    <a:pt x="2736" y="4800"/>
                  </a:cubicBezTo>
                  <a:cubicBezTo>
                    <a:pt x="3152" y="4944"/>
                    <a:pt x="3616" y="4752"/>
                    <a:pt x="4032" y="4560"/>
                  </a:cubicBezTo>
                  <a:lnTo>
                    <a:pt x="5008" y="4096"/>
                  </a:lnTo>
                  <a:cubicBezTo>
                    <a:pt x="5185" y="4016"/>
                    <a:pt x="5345" y="3920"/>
                    <a:pt x="5473" y="3792"/>
                  </a:cubicBezTo>
                  <a:cubicBezTo>
                    <a:pt x="5729" y="3536"/>
                    <a:pt x="5761" y="3136"/>
                    <a:pt x="5761" y="2784"/>
                  </a:cubicBezTo>
                  <a:cubicBezTo>
                    <a:pt x="5777" y="2288"/>
                    <a:pt x="5777" y="1728"/>
                    <a:pt x="5457" y="1360"/>
                  </a:cubicBezTo>
                  <a:cubicBezTo>
                    <a:pt x="5249" y="1136"/>
                    <a:pt x="4992" y="976"/>
                    <a:pt x="4704" y="880"/>
                  </a:cubicBezTo>
                  <a:cubicBezTo>
                    <a:pt x="3680" y="416"/>
                    <a:pt x="2528" y="0"/>
                    <a:pt x="1408" y="432"/>
                  </a:cubicBezTo>
                  <a:cubicBezTo>
                    <a:pt x="592" y="752"/>
                    <a:pt x="0" y="1520"/>
                    <a:pt x="512" y="2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6" name="Google Shape;25206;p57"/>
            <p:cNvSpPr/>
            <p:nvPr/>
          </p:nvSpPr>
          <p:spPr>
            <a:xfrm>
              <a:off x="5105275" y="1188975"/>
              <a:ext cx="142450" cy="172425"/>
            </a:xfrm>
            <a:custGeom>
              <a:avLst/>
              <a:gdLst/>
              <a:ahLst/>
              <a:cxnLst/>
              <a:rect l="l" t="t" r="r" b="b"/>
              <a:pathLst>
                <a:path w="5698" h="6897" extrusionOk="0">
                  <a:moveTo>
                    <a:pt x="337" y="3040"/>
                  </a:moveTo>
                  <a:cubicBezTo>
                    <a:pt x="513" y="3264"/>
                    <a:pt x="721" y="3472"/>
                    <a:pt x="961" y="3649"/>
                  </a:cubicBezTo>
                  <a:cubicBezTo>
                    <a:pt x="1505" y="4161"/>
                    <a:pt x="1713" y="4913"/>
                    <a:pt x="2049" y="5585"/>
                  </a:cubicBezTo>
                  <a:cubicBezTo>
                    <a:pt x="2385" y="6257"/>
                    <a:pt x="2993" y="6897"/>
                    <a:pt x="3745" y="6833"/>
                  </a:cubicBezTo>
                  <a:cubicBezTo>
                    <a:pt x="4193" y="6753"/>
                    <a:pt x="4593" y="6481"/>
                    <a:pt x="4833" y="6065"/>
                  </a:cubicBezTo>
                  <a:cubicBezTo>
                    <a:pt x="5041" y="5665"/>
                    <a:pt x="5201" y="5233"/>
                    <a:pt x="5297" y="4785"/>
                  </a:cubicBezTo>
                  <a:cubicBezTo>
                    <a:pt x="5521" y="3937"/>
                    <a:pt x="5697" y="2928"/>
                    <a:pt x="5121" y="2272"/>
                  </a:cubicBezTo>
                  <a:cubicBezTo>
                    <a:pt x="4897" y="2032"/>
                    <a:pt x="4593" y="1872"/>
                    <a:pt x="4417" y="1584"/>
                  </a:cubicBezTo>
                  <a:cubicBezTo>
                    <a:pt x="4241" y="1280"/>
                    <a:pt x="4289" y="864"/>
                    <a:pt x="4097" y="544"/>
                  </a:cubicBezTo>
                  <a:cubicBezTo>
                    <a:pt x="3873" y="128"/>
                    <a:pt x="3329" y="0"/>
                    <a:pt x="2865" y="0"/>
                  </a:cubicBezTo>
                  <a:cubicBezTo>
                    <a:pt x="2129" y="0"/>
                    <a:pt x="993" y="256"/>
                    <a:pt x="561" y="912"/>
                  </a:cubicBezTo>
                  <a:cubicBezTo>
                    <a:pt x="225" y="1408"/>
                    <a:pt x="1" y="2544"/>
                    <a:pt x="337" y="3040"/>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7" name="Google Shape;25207;p57"/>
            <p:cNvSpPr/>
            <p:nvPr/>
          </p:nvSpPr>
          <p:spPr>
            <a:xfrm>
              <a:off x="5024075" y="1286975"/>
              <a:ext cx="71225" cy="58025"/>
            </a:xfrm>
            <a:custGeom>
              <a:avLst/>
              <a:gdLst/>
              <a:ahLst/>
              <a:cxnLst/>
              <a:rect l="l" t="t" r="r" b="b"/>
              <a:pathLst>
                <a:path w="2849" h="2321" extrusionOk="0">
                  <a:moveTo>
                    <a:pt x="561" y="1521"/>
                  </a:moveTo>
                  <a:cubicBezTo>
                    <a:pt x="833" y="1969"/>
                    <a:pt x="1345" y="2177"/>
                    <a:pt x="1841" y="2273"/>
                  </a:cubicBezTo>
                  <a:cubicBezTo>
                    <a:pt x="2033" y="2321"/>
                    <a:pt x="2225" y="2321"/>
                    <a:pt x="2401" y="2241"/>
                  </a:cubicBezTo>
                  <a:cubicBezTo>
                    <a:pt x="2545" y="2129"/>
                    <a:pt x="2641" y="2001"/>
                    <a:pt x="2689" y="1841"/>
                  </a:cubicBezTo>
                  <a:cubicBezTo>
                    <a:pt x="2769" y="1585"/>
                    <a:pt x="2817" y="1329"/>
                    <a:pt x="2833" y="1073"/>
                  </a:cubicBezTo>
                  <a:cubicBezTo>
                    <a:pt x="2849" y="865"/>
                    <a:pt x="2801" y="641"/>
                    <a:pt x="2689" y="449"/>
                  </a:cubicBezTo>
                  <a:cubicBezTo>
                    <a:pt x="2497" y="177"/>
                    <a:pt x="2177" y="17"/>
                    <a:pt x="1841" y="17"/>
                  </a:cubicBezTo>
                  <a:cubicBezTo>
                    <a:pt x="1041" y="1"/>
                    <a:pt x="1" y="609"/>
                    <a:pt x="561" y="15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8" name="Google Shape;25208;p57"/>
            <p:cNvSpPr/>
            <p:nvPr/>
          </p:nvSpPr>
          <p:spPr>
            <a:xfrm>
              <a:off x="5176500" y="1064150"/>
              <a:ext cx="69625" cy="71250"/>
            </a:xfrm>
            <a:custGeom>
              <a:avLst/>
              <a:gdLst/>
              <a:ahLst/>
              <a:cxnLst/>
              <a:rect l="l" t="t" r="r" b="b"/>
              <a:pathLst>
                <a:path w="2785" h="2850" extrusionOk="0">
                  <a:moveTo>
                    <a:pt x="80" y="1409"/>
                  </a:moveTo>
                  <a:cubicBezTo>
                    <a:pt x="32" y="1457"/>
                    <a:pt x="0" y="1521"/>
                    <a:pt x="0" y="1601"/>
                  </a:cubicBezTo>
                  <a:cubicBezTo>
                    <a:pt x="16" y="1681"/>
                    <a:pt x="64" y="1745"/>
                    <a:pt x="128" y="1809"/>
                  </a:cubicBezTo>
                  <a:lnTo>
                    <a:pt x="1040" y="2705"/>
                  </a:lnTo>
                  <a:cubicBezTo>
                    <a:pt x="1088" y="2769"/>
                    <a:pt x="1168" y="2817"/>
                    <a:pt x="1248" y="2849"/>
                  </a:cubicBezTo>
                  <a:cubicBezTo>
                    <a:pt x="1360" y="2849"/>
                    <a:pt x="1472" y="2817"/>
                    <a:pt x="1552" y="2753"/>
                  </a:cubicBezTo>
                  <a:cubicBezTo>
                    <a:pt x="2048" y="2385"/>
                    <a:pt x="2320" y="1809"/>
                    <a:pt x="2560" y="1249"/>
                  </a:cubicBezTo>
                  <a:cubicBezTo>
                    <a:pt x="2672" y="993"/>
                    <a:pt x="2784" y="689"/>
                    <a:pt x="2640" y="449"/>
                  </a:cubicBezTo>
                  <a:cubicBezTo>
                    <a:pt x="2400" y="49"/>
                    <a:pt x="1520" y="1"/>
                    <a:pt x="1136" y="161"/>
                  </a:cubicBezTo>
                  <a:cubicBezTo>
                    <a:pt x="704" y="369"/>
                    <a:pt x="336" y="1025"/>
                    <a:pt x="80" y="14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9" name="Google Shape;25209;p57"/>
          <p:cNvGrpSpPr/>
          <p:nvPr/>
        </p:nvGrpSpPr>
        <p:grpSpPr>
          <a:xfrm>
            <a:off x="7825729" y="-3"/>
            <a:ext cx="1866180" cy="2274870"/>
            <a:chOff x="7825729" y="-3"/>
            <a:chExt cx="1866180" cy="2274870"/>
          </a:xfrm>
        </p:grpSpPr>
        <p:grpSp>
          <p:nvGrpSpPr>
            <p:cNvPr id="25210" name="Google Shape;25210;p57"/>
            <p:cNvGrpSpPr/>
            <p:nvPr/>
          </p:nvGrpSpPr>
          <p:grpSpPr>
            <a:xfrm rot="-276790" flipH="1">
              <a:off x="7909234" y="64853"/>
              <a:ext cx="1699169" cy="2145157"/>
              <a:chOff x="146217" y="2712579"/>
              <a:chExt cx="1552966" cy="1960401"/>
            </a:xfrm>
          </p:grpSpPr>
          <p:grpSp>
            <p:nvGrpSpPr>
              <p:cNvPr id="25211" name="Google Shape;25211;p57"/>
              <p:cNvGrpSpPr/>
              <p:nvPr/>
            </p:nvGrpSpPr>
            <p:grpSpPr>
              <a:xfrm>
                <a:off x="146217" y="2712579"/>
                <a:ext cx="1134008" cy="607901"/>
                <a:chOff x="5206900" y="826150"/>
                <a:chExt cx="599275" cy="321250"/>
              </a:xfrm>
            </p:grpSpPr>
            <p:sp>
              <p:nvSpPr>
                <p:cNvPr id="25212" name="Google Shape;25212;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3" name="Google Shape;25213;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4" name="Google Shape;25214;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5" name="Google Shape;25215;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6" name="Google Shape;25216;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7" name="Google Shape;25217;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8" name="Google Shape;25218;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9" name="Google Shape;25219;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0" name="Google Shape;25220;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1" name="Google Shape;25221;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2" name="Google Shape;25222;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3" name="Google Shape;25223;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4" name="Google Shape;25224;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5" name="Google Shape;25225;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6" name="Google Shape;25226;p57"/>
              <p:cNvGrpSpPr/>
              <p:nvPr/>
            </p:nvGrpSpPr>
            <p:grpSpPr>
              <a:xfrm rot="-9256633">
                <a:off x="489429" y="3110262"/>
                <a:ext cx="1134020" cy="607908"/>
                <a:chOff x="5206900" y="826150"/>
                <a:chExt cx="599275" cy="321250"/>
              </a:xfrm>
            </p:grpSpPr>
            <p:sp>
              <p:nvSpPr>
                <p:cNvPr id="25227" name="Google Shape;25227;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8" name="Google Shape;25228;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9" name="Google Shape;25229;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0" name="Google Shape;25230;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1" name="Google Shape;25231;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2" name="Google Shape;25232;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3" name="Google Shape;25233;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4" name="Google Shape;25234;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5" name="Google Shape;25235;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6" name="Google Shape;25236;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7" name="Google Shape;25237;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8" name="Google Shape;25238;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9" name="Google Shape;25239;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0" name="Google Shape;25240;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1" name="Google Shape;25241;p57"/>
              <p:cNvGrpSpPr/>
              <p:nvPr/>
            </p:nvGrpSpPr>
            <p:grpSpPr>
              <a:xfrm rot="7120513" flipH="1">
                <a:off x="538618" y="3725726"/>
                <a:ext cx="1133997" cy="607895"/>
                <a:chOff x="5206900" y="826150"/>
                <a:chExt cx="599275" cy="321250"/>
              </a:xfrm>
            </p:grpSpPr>
            <p:sp>
              <p:nvSpPr>
                <p:cNvPr id="25242" name="Google Shape;25242;p5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3" name="Google Shape;25243;p5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4" name="Google Shape;25244;p5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5" name="Google Shape;25245;p5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6" name="Google Shape;25246;p5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7" name="Google Shape;25247;p5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8" name="Google Shape;25248;p5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9" name="Google Shape;25249;p5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0" name="Google Shape;25250;p5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1" name="Google Shape;25251;p5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2" name="Google Shape;25252;p5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3" name="Google Shape;25253;p5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4" name="Google Shape;25254;p5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5" name="Google Shape;25255;p5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56" name="Google Shape;25256;p57"/>
            <p:cNvGrpSpPr/>
            <p:nvPr/>
          </p:nvGrpSpPr>
          <p:grpSpPr>
            <a:xfrm>
              <a:off x="8189095" y="1182633"/>
              <a:ext cx="723331" cy="725642"/>
              <a:chOff x="6065295" y="2472383"/>
              <a:chExt cx="723331" cy="725642"/>
            </a:xfrm>
          </p:grpSpPr>
          <p:sp>
            <p:nvSpPr>
              <p:cNvPr id="25257" name="Google Shape;25257;p57"/>
              <p:cNvSpPr/>
              <p:nvPr/>
            </p:nvSpPr>
            <p:spPr>
              <a:xfrm>
                <a:off x="6065295" y="2472383"/>
                <a:ext cx="723331" cy="723551"/>
              </a:xfrm>
              <a:custGeom>
                <a:avLst/>
                <a:gdLst/>
                <a:ahLst/>
                <a:cxnLst/>
                <a:rect l="l" t="t" r="r" b="b"/>
                <a:pathLst>
                  <a:path w="6572" h="6574" extrusionOk="0">
                    <a:moveTo>
                      <a:pt x="3296" y="0"/>
                    </a:moveTo>
                    <a:cubicBezTo>
                      <a:pt x="2433" y="0"/>
                      <a:pt x="1563" y="335"/>
                      <a:pt x="901" y="1013"/>
                    </a:cubicBezTo>
                    <a:cubicBezTo>
                      <a:pt x="668" y="1246"/>
                      <a:pt x="501" y="1513"/>
                      <a:pt x="367" y="1813"/>
                    </a:cubicBezTo>
                    <a:cubicBezTo>
                      <a:pt x="134" y="2280"/>
                      <a:pt x="0" y="2780"/>
                      <a:pt x="0" y="3281"/>
                    </a:cubicBezTo>
                    <a:lnTo>
                      <a:pt x="0" y="3581"/>
                    </a:lnTo>
                    <a:cubicBezTo>
                      <a:pt x="151" y="5360"/>
                      <a:pt x="1674" y="6574"/>
                      <a:pt x="3300" y="6574"/>
                    </a:cubicBezTo>
                    <a:cubicBezTo>
                      <a:pt x="3839" y="6574"/>
                      <a:pt x="4389" y="6440"/>
                      <a:pt x="4904" y="6150"/>
                    </a:cubicBezTo>
                    <a:cubicBezTo>
                      <a:pt x="5471" y="5816"/>
                      <a:pt x="5938" y="5316"/>
                      <a:pt x="6238" y="4715"/>
                    </a:cubicBezTo>
                    <a:cubicBezTo>
                      <a:pt x="6372" y="4448"/>
                      <a:pt x="6472" y="4148"/>
                      <a:pt x="6505" y="3881"/>
                    </a:cubicBezTo>
                    <a:cubicBezTo>
                      <a:pt x="6538" y="3681"/>
                      <a:pt x="6572" y="3481"/>
                      <a:pt x="6572" y="3314"/>
                    </a:cubicBezTo>
                    <a:cubicBezTo>
                      <a:pt x="6572" y="3047"/>
                      <a:pt x="6538" y="2814"/>
                      <a:pt x="6505" y="2580"/>
                    </a:cubicBezTo>
                    <a:cubicBezTo>
                      <a:pt x="6372" y="2080"/>
                      <a:pt x="6171" y="1646"/>
                      <a:pt x="5871" y="1246"/>
                    </a:cubicBezTo>
                    <a:cubicBezTo>
                      <a:pt x="5220" y="419"/>
                      <a:pt x="4262" y="0"/>
                      <a:pt x="32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58" name="Google Shape;25258;p57"/>
              <p:cNvGrpSpPr/>
              <p:nvPr/>
            </p:nvGrpSpPr>
            <p:grpSpPr>
              <a:xfrm>
                <a:off x="6065295" y="2587398"/>
                <a:ext cx="716067" cy="610627"/>
                <a:chOff x="6065295" y="2587398"/>
                <a:chExt cx="716067" cy="610627"/>
              </a:xfrm>
            </p:grpSpPr>
            <p:sp>
              <p:nvSpPr>
                <p:cNvPr id="25259" name="Google Shape;25259;p57"/>
                <p:cNvSpPr/>
                <p:nvPr/>
              </p:nvSpPr>
              <p:spPr>
                <a:xfrm>
                  <a:off x="6101946" y="2587398"/>
                  <a:ext cx="675674" cy="210550"/>
                </a:xfrm>
                <a:custGeom>
                  <a:avLst/>
                  <a:gdLst/>
                  <a:ahLst/>
                  <a:cxnLst/>
                  <a:rect l="l" t="t" r="r" b="b"/>
                  <a:pathLst>
                    <a:path w="6139" h="1913" extrusionOk="0">
                      <a:moveTo>
                        <a:pt x="568" y="1"/>
                      </a:moveTo>
                      <a:cubicBezTo>
                        <a:pt x="335" y="234"/>
                        <a:pt x="168" y="501"/>
                        <a:pt x="1" y="768"/>
                      </a:cubicBezTo>
                      <a:cubicBezTo>
                        <a:pt x="134" y="801"/>
                        <a:pt x="268" y="868"/>
                        <a:pt x="401" y="935"/>
                      </a:cubicBezTo>
                      <a:cubicBezTo>
                        <a:pt x="501" y="1002"/>
                        <a:pt x="601" y="1102"/>
                        <a:pt x="701" y="1235"/>
                      </a:cubicBezTo>
                      <a:cubicBezTo>
                        <a:pt x="868" y="1435"/>
                        <a:pt x="1035" y="1602"/>
                        <a:pt x="1235" y="1769"/>
                      </a:cubicBezTo>
                      <a:cubicBezTo>
                        <a:pt x="1382" y="1876"/>
                        <a:pt x="1465" y="1913"/>
                        <a:pt x="1535" y="1913"/>
                      </a:cubicBezTo>
                      <a:cubicBezTo>
                        <a:pt x="1640" y="1913"/>
                        <a:pt x="1716" y="1829"/>
                        <a:pt x="1936" y="1769"/>
                      </a:cubicBezTo>
                      <a:cubicBezTo>
                        <a:pt x="2025" y="1745"/>
                        <a:pt x="2094" y="1736"/>
                        <a:pt x="2154" y="1736"/>
                      </a:cubicBezTo>
                      <a:cubicBezTo>
                        <a:pt x="2299" y="1736"/>
                        <a:pt x="2390" y="1785"/>
                        <a:pt x="2574" y="1785"/>
                      </a:cubicBezTo>
                      <a:cubicBezTo>
                        <a:pt x="2629" y="1785"/>
                        <a:pt x="2693" y="1781"/>
                        <a:pt x="2770" y="1769"/>
                      </a:cubicBezTo>
                      <a:cubicBezTo>
                        <a:pt x="3203" y="1702"/>
                        <a:pt x="3203" y="1735"/>
                        <a:pt x="3337" y="1635"/>
                      </a:cubicBezTo>
                      <a:cubicBezTo>
                        <a:pt x="3437" y="1569"/>
                        <a:pt x="3537" y="1469"/>
                        <a:pt x="3604" y="1369"/>
                      </a:cubicBezTo>
                      <a:cubicBezTo>
                        <a:pt x="3604" y="1369"/>
                        <a:pt x="3904" y="1202"/>
                        <a:pt x="4037" y="1135"/>
                      </a:cubicBezTo>
                      <a:cubicBezTo>
                        <a:pt x="4088" y="1110"/>
                        <a:pt x="4139" y="1099"/>
                        <a:pt x="4188" y="1099"/>
                      </a:cubicBezTo>
                      <a:cubicBezTo>
                        <a:pt x="4268" y="1099"/>
                        <a:pt x="4342" y="1127"/>
                        <a:pt x="4404" y="1168"/>
                      </a:cubicBezTo>
                      <a:cubicBezTo>
                        <a:pt x="4471" y="1235"/>
                        <a:pt x="4904" y="1535"/>
                        <a:pt x="4904" y="1535"/>
                      </a:cubicBezTo>
                      <a:lnTo>
                        <a:pt x="5338" y="1769"/>
                      </a:lnTo>
                      <a:lnTo>
                        <a:pt x="5872" y="1669"/>
                      </a:lnTo>
                      <a:cubicBezTo>
                        <a:pt x="5972" y="1635"/>
                        <a:pt x="6039" y="1602"/>
                        <a:pt x="6139" y="1535"/>
                      </a:cubicBezTo>
                      <a:cubicBezTo>
                        <a:pt x="6039" y="1068"/>
                        <a:pt x="5838" y="601"/>
                        <a:pt x="5538" y="234"/>
                      </a:cubicBezTo>
                      <a:lnTo>
                        <a:pt x="5038" y="201"/>
                      </a:lnTo>
                      <a:cubicBezTo>
                        <a:pt x="4989" y="191"/>
                        <a:pt x="4943" y="187"/>
                        <a:pt x="4899" y="187"/>
                      </a:cubicBezTo>
                      <a:cubicBezTo>
                        <a:pt x="4793" y="187"/>
                        <a:pt x="4699" y="211"/>
                        <a:pt x="4604" y="234"/>
                      </a:cubicBezTo>
                      <a:lnTo>
                        <a:pt x="3904" y="368"/>
                      </a:lnTo>
                      <a:cubicBezTo>
                        <a:pt x="3570" y="435"/>
                        <a:pt x="3537" y="501"/>
                        <a:pt x="3337" y="535"/>
                      </a:cubicBezTo>
                      <a:cubicBezTo>
                        <a:pt x="3137" y="535"/>
                        <a:pt x="2936" y="535"/>
                        <a:pt x="2770" y="501"/>
                      </a:cubicBezTo>
                      <a:cubicBezTo>
                        <a:pt x="2770" y="501"/>
                        <a:pt x="2236" y="401"/>
                        <a:pt x="1969" y="368"/>
                      </a:cubicBezTo>
                      <a:cubicBezTo>
                        <a:pt x="1919" y="351"/>
                        <a:pt x="1861" y="343"/>
                        <a:pt x="1798" y="343"/>
                      </a:cubicBezTo>
                      <a:cubicBezTo>
                        <a:pt x="1736" y="343"/>
                        <a:pt x="1669" y="351"/>
                        <a:pt x="1602" y="368"/>
                      </a:cubicBezTo>
                      <a:cubicBezTo>
                        <a:pt x="1602" y="368"/>
                        <a:pt x="1302" y="334"/>
                        <a:pt x="1068" y="268"/>
                      </a:cubicBezTo>
                      <a:cubicBezTo>
                        <a:pt x="802" y="234"/>
                        <a:pt x="735" y="234"/>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0" name="Google Shape;25260;p57"/>
                <p:cNvSpPr/>
                <p:nvPr/>
              </p:nvSpPr>
              <p:spPr>
                <a:xfrm>
                  <a:off x="6065295" y="2862775"/>
                  <a:ext cx="716067" cy="335250"/>
                </a:xfrm>
                <a:custGeom>
                  <a:avLst/>
                  <a:gdLst/>
                  <a:ahLst/>
                  <a:cxnLst/>
                  <a:rect l="l" t="t" r="r" b="b"/>
                  <a:pathLst>
                    <a:path w="6506" h="3046" extrusionOk="0">
                      <a:moveTo>
                        <a:pt x="201" y="1"/>
                      </a:moveTo>
                      <a:cubicBezTo>
                        <a:pt x="134" y="1"/>
                        <a:pt x="67" y="34"/>
                        <a:pt x="0" y="34"/>
                      </a:cubicBezTo>
                      <a:cubicBezTo>
                        <a:pt x="150" y="1828"/>
                        <a:pt x="1640" y="3046"/>
                        <a:pt x="3261" y="3046"/>
                      </a:cubicBezTo>
                      <a:cubicBezTo>
                        <a:pt x="3809" y="3046"/>
                        <a:pt x="4373" y="2906"/>
                        <a:pt x="4904" y="2603"/>
                      </a:cubicBezTo>
                      <a:cubicBezTo>
                        <a:pt x="4737" y="2536"/>
                        <a:pt x="4537" y="2469"/>
                        <a:pt x="4370" y="2436"/>
                      </a:cubicBezTo>
                      <a:cubicBezTo>
                        <a:pt x="4259" y="2410"/>
                        <a:pt x="4185" y="2400"/>
                        <a:pt x="4133" y="2400"/>
                      </a:cubicBezTo>
                      <a:cubicBezTo>
                        <a:pt x="3981" y="2400"/>
                        <a:pt x="4010" y="2486"/>
                        <a:pt x="3836" y="2536"/>
                      </a:cubicBezTo>
                      <a:cubicBezTo>
                        <a:pt x="3774" y="2551"/>
                        <a:pt x="3705" y="2558"/>
                        <a:pt x="3636" y="2558"/>
                      </a:cubicBezTo>
                      <a:cubicBezTo>
                        <a:pt x="3407" y="2558"/>
                        <a:pt x="3177" y="2487"/>
                        <a:pt x="3203" y="2436"/>
                      </a:cubicBezTo>
                      <a:cubicBezTo>
                        <a:pt x="3303" y="2369"/>
                        <a:pt x="3369" y="2302"/>
                        <a:pt x="3470" y="2236"/>
                      </a:cubicBezTo>
                      <a:cubicBezTo>
                        <a:pt x="3603" y="2252"/>
                        <a:pt x="3736" y="2261"/>
                        <a:pt x="3870" y="2261"/>
                      </a:cubicBezTo>
                      <a:cubicBezTo>
                        <a:pt x="4003" y="2261"/>
                        <a:pt x="4137" y="2252"/>
                        <a:pt x="4270" y="2236"/>
                      </a:cubicBezTo>
                      <a:cubicBezTo>
                        <a:pt x="4537" y="2169"/>
                        <a:pt x="4804" y="2036"/>
                        <a:pt x="5037" y="1902"/>
                      </a:cubicBezTo>
                      <a:cubicBezTo>
                        <a:pt x="5338" y="1702"/>
                        <a:pt x="5271" y="1769"/>
                        <a:pt x="6005" y="1302"/>
                      </a:cubicBezTo>
                      <a:cubicBezTo>
                        <a:pt x="6071" y="1235"/>
                        <a:pt x="6171" y="1202"/>
                        <a:pt x="6238" y="1168"/>
                      </a:cubicBezTo>
                      <a:cubicBezTo>
                        <a:pt x="6372" y="901"/>
                        <a:pt x="6472" y="601"/>
                        <a:pt x="6505" y="334"/>
                      </a:cubicBezTo>
                      <a:lnTo>
                        <a:pt x="6505" y="334"/>
                      </a:lnTo>
                      <a:lnTo>
                        <a:pt x="5905" y="401"/>
                      </a:lnTo>
                      <a:cubicBezTo>
                        <a:pt x="5004" y="501"/>
                        <a:pt x="5371" y="501"/>
                        <a:pt x="5204" y="601"/>
                      </a:cubicBezTo>
                      <a:cubicBezTo>
                        <a:pt x="5037" y="701"/>
                        <a:pt x="5004" y="735"/>
                        <a:pt x="4937" y="901"/>
                      </a:cubicBezTo>
                      <a:cubicBezTo>
                        <a:pt x="4871" y="1068"/>
                        <a:pt x="4770" y="1168"/>
                        <a:pt x="4637" y="1268"/>
                      </a:cubicBezTo>
                      <a:cubicBezTo>
                        <a:pt x="4337" y="1402"/>
                        <a:pt x="4037" y="1502"/>
                        <a:pt x="3736" y="1569"/>
                      </a:cubicBezTo>
                      <a:cubicBezTo>
                        <a:pt x="3596" y="1594"/>
                        <a:pt x="3461" y="1605"/>
                        <a:pt x="3329" y="1605"/>
                      </a:cubicBezTo>
                      <a:cubicBezTo>
                        <a:pt x="3115" y="1605"/>
                        <a:pt x="2909" y="1576"/>
                        <a:pt x="2702" y="1535"/>
                      </a:cubicBezTo>
                      <a:cubicBezTo>
                        <a:pt x="2069" y="1468"/>
                        <a:pt x="2302" y="1368"/>
                        <a:pt x="1968" y="1135"/>
                      </a:cubicBezTo>
                      <a:cubicBezTo>
                        <a:pt x="1768" y="935"/>
                        <a:pt x="1568" y="735"/>
                        <a:pt x="1435" y="468"/>
                      </a:cubicBezTo>
                      <a:cubicBezTo>
                        <a:pt x="1235" y="301"/>
                        <a:pt x="1034" y="168"/>
                        <a:pt x="801" y="67"/>
                      </a:cubicBezTo>
                      <a:cubicBezTo>
                        <a:pt x="601" y="34"/>
                        <a:pt x="401" y="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261" name="Google Shape;25261;p57"/>
          <p:cNvGrpSpPr/>
          <p:nvPr/>
        </p:nvGrpSpPr>
        <p:grpSpPr>
          <a:xfrm rot="1592248">
            <a:off x="-228183" y="2401745"/>
            <a:ext cx="1926500" cy="2239678"/>
            <a:chOff x="-1470741" y="4281315"/>
            <a:chExt cx="2074541" cy="2411785"/>
          </a:xfrm>
        </p:grpSpPr>
        <p:sp>
          <p:nvSpPr>
            <p:cNvPr id="25262" name="Google Shape;25262;p57"/>
            <p:cNvSpPr/>
            <p:nvPr/>
          </p:nvSpPr>
          <p:spPr>
            <a:xfrm flipH="1">
              <a:off x="-1470741" y="4504609"/>
              <a:ext cx="582076" cy="32151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3" name="Google Shape;25263;p57"/>
            <p:cNvSpPr/>
            <p:nvPr/>
          </p:nvSpPr>
          <p:spPr>
            <a:xfrm flipH="1">
              <a:off x="202303" y="4281315"/>
              <a:ext cx="401496" cy="221734"/>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4" name="Google Shape;25264;p57"/>
            <p:cNvSpPr/>
            <p:nvPr/>
          </p:nvSpPr>
          <p:spPr>
            <a:xfrm flipH="1">
              <a:off x="-393420" y="6434369"/>
              <a:ext cx="468487" cy="2587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50"/>
        <p:cNvGrpSpPr/>
        <p:nvPr/>
      </p:nvGrpSpPr>
      <p:grpSpPr>
        <a:xfrm>
          <a:off x="0" y="0"/>
          <a:ext cx="0" cy="0"/>
          <a:chOff x="0" y="0"/>
          <a:chExt cx="0" cy="0"/>
        </a:xfrm>
      </p:grpSpPr>
      <p:grpSp>
        <p:nvGrpSpPr>
          <p:cNvPr id="1251" name="Google Shape;1251;p4"/>
          <p:cNvGrpSpPr/>
          <p:nvPr/>
        </p:nvGrpSpPr>
        <p:grpSpPr>
          <a:xfrm>
            <a:off x="176625" y="110350"/>
            <a:ext cx="8790774" cy="4922811"/>
            <a:chOff x="131600" y="118425"/>
            <a:chExt cx="8790774" cy="4922811"/>
          </a:xfrm>
        </p:grpSpPr>
        <p:sp>
          <p:nvSpPr>
            <p:cNvPr id="1252" name="Google Shape;1252;p4"/>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
            <p:cNvGrpSpPr/>
            <p:nvPr/>
          </p:nvGrpSpPr>
          <p:grpSpPr>
            <a:xfrm>
              <a:off x="131600" y="1884558"/>
              <a:ext cx="2122449" cy="3112715"/>
              <a:chOff x="131600" y="1884558"/>
              <a:chExt cx="2122449" cy="3112715"/>
            </a:xfrm>
          </p:grpSpPr>
          <p:sp>
            <p:nvSpPr>
              <p:cNvPr id="1254" name="Google Shape;1254;p4"/>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
            <p:cNvGrpSpPr/>
            <p:nvPr/>
          </p:nvGrpSpPr>
          <p:grpSpPr>
            <a:xfrm flipH="1">
              <a:off x="2342550" y="2567965"/>
              <a:ext cx="3964145" cy="1455821"/>
              <a:chOff x="3233388" y="140740"/>
              <a:chExt cx="3964145" cy="1455821"/>
            </a:xfrm>
          </p:grpSpPr>
          <p:sp>
            <p:nvSpPr>
              <p:cNvPr id="1280" name="Google Shape;1280;p4"/>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4"/>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4"/>
            <p:cNvGrpSpPr/>
            <p:nvPr/>
          </p:nvGrpSpPr>
          <p:grpSpPr>
            <a:xfrm rot="5400000">
              <a:off x="6199788" y="1372590"/>
              <a:ext cx="3964145" cy="1455821"/>
              <a:chOff x="3233388" y="140740"/>
              <a:chExt cx="3964145" cy="1455821"/>
            </a:xfrm>
          </p:grpSpPr>
          <p:sp>
            <p:nvSpPr>
              <p:cNvPr id="1407" name="Google Shape;1407;p4"/>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4"/>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 name="Google Shape;1438;p4"/>
            <p:cNvGrpSpPr/>
            <p:nvPr/>
          </p:nvGrpSpPr>
          <p:grpSpPr>
            <a:xfrm>
              <a:off x="234224" y="118425"/>
              <a:ext cx="3532446" cy="1609151"/>
              <a:chOff x="140599" y="118425"/>
              <a:chExt cx="3532446" cy="1609151"/>
            </a:xfrm>
          </p:grpSpPr>
          <p:sp>
            <p:nvSpPr>
              <p:cNvPr id="1439" name="Google Shape;1439;p4"/>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4"/>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4"/>
            <p:cNvGrpSpPr/>
            <p:nvPr/>
          </p:nvGrpSpPr>
          <p:grpSpPr>
            <a:xfrm>
              <a:off x="3327013" y="140740"/>
              <a:ext cx="3964145" cy="1455821"/>
              <a:chOff x="3233388" y="140740"/>
              <a:chExt cx="3964145" cy="1455821"/>
            </a:xfrm>
          </p:grpSpPr>
          <p:sp>
            <p:nvSpPr>
              <p:cNvPr id="1467" name="Google Shape;1467;p4"/>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3" name="Google Shape;1493;p4"/>
          <p:cNvSpPr txBox="1">
            <a:spLocks noGrp="1"/>
          </p:cNvSpPr>
          <p:nvPr>
            <p:ph type="body" idx="1"/>
          </p:nvPr>
        </p:nvSpPr>
        <p:spPr>
          <a:xfrm>
            <a:off x="713225" y="1152475"/>
            <a:ext cx="7754100" cy="3451500"/>
          </a:xfrm>
          <a:prstGeom prst="rect">
            <a:avLst/>
          </a:prstGeom>
        </p:spPr>
        <p:txBody>
          <a:bodyPr spcFirstLastPara="1" wrap="square" lIns="91425" tIns="91425" rIns="91425" bIns="91425" anchor="t" anchorCtr="0">
            <a:noAutofit/>
          </a:bodyPr>
          <a:lstStyle>
            <a:lvl1pPr marL="457200" lvl="0" indent="-387350">
              <a:spcBef>
                <a:spcPts val="0"/>
              </a:spcBef>
              <a:spcAft>
                <a:spcPts val="0"/>
              </a:spcAft>
              <a:buSzPts val="2500"/>
              <a:buAutoNum type="arabicPeriod"/>
              <a:defRPr sz="12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grpSp>
        <p:nvGrpSpPr>
          <p:cNvPr id="1494" name="Google Shape;1494;p4"/>
          <p:cNvGrpSpPr/>
          <p:nvPr/>
        </p:nvGrpSpPr>
        <p:grpSpPr>
          <a:xfrm>
            <a:off x="7742920" y="1797641"/>
            <a:ext cx="2037475" cy="3447946"/>
            <a:chOff x="7694395" y="1765291"/>
            <a:chExt cx="2037475" cy="3447946"/>
          </a:xfrm>
        </p:grpSpPr>
        <p:grpSp>
          <p:nvGrpSpPr>
            <p:cNvPr id="1495" name="Google Shape;1495;p4"/>
            <p:cNvGrpSpPr/>
            <p:nvPr/>
          </p:nvGrpSpPr>
          <p:grpSpPr>
            <a:xfrm rot="10800000" flipH="1">
              <a:off x="7694395" y="3068166"/>
              <a:ext cx="1699100" cy="2145071"/>
              <a:chOff x="146217" y="2712579"/>
              <a:chExt cx="1552966" cy="1960401"/>
            </a:xfrm>
          </p:grpSpPr>
          <p:grpSp>
            <p:nvGrpSpPr>
              <p:cNvPr id="1496" name="Google Shape;1496;p4"/>
              <p:cNvGrpSpPr/>
              <p:nvPr/>
            </p:nvGrpSpPr>
            <p:grpSpPr>
              <a:xfrm>
                <a:off x="146217" y="2712579"/>
                <a:ext cx="1134008" cy="607901"/>
                <a:chOff x="5206900" y="826150"/>
                <a:chExt cx="599275" cy="321250"/>
              </a:xfrm>
            </p:grpSpPr>
            <p:sp>
              <p:nvSpPr>
                <p:cNvPr id="1497" name="Google Shape;1497;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4"/>
              <p:cNvGrpSpPr/>
              <p:nvPr/>
            </p:nvGrpSpPr>
            <p:grpSpPr>
              <a:xfrm rot="-9256633">
                <a:off x="489429" y="3110262"/>
                <a:ext cx="1134020" cy="607908"/>
                <a:chOff x="5206900" y="826150"/>
                <a:chExt cx="599275" cy="321250"/>
              </a:xfrm>
            </p:grpSpPr>
            <p:sp>
              <p:nvSpPr>
                <p:cNvPr id="1512" name="Google Shape;1512;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4"/>
              <p:cNvGrpSpPr/>
              <p:nvPr/>
            </p:nvGrpSpPr>
            <p:grpSpPr>
              <a:xfrm rot="7120513" flipH="1">
                <a:off x="538618" y="3725726"/>
                <a:ext cx="1133997" cy="607895"/>
                <a:chOff x="5206900" y="826150"/>
                <a:chExt cx="599275" cy="321250"/>
              </a:xfrm>
            </p:grpSpPr>
            <p:sp>
              <p:nvSpPr>
                <p:cNvPr id="1527" name="Google Shape;1527;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1" name="Google Shape;1541;p4"/>
            <p:cNvGrpSpPr/>
            <p:nvPr/>
          </p:nvGrpSpPr>
          <p:grpSpPr>
            <a:xfrm rot="10800000" flipH="1">
              <a:off x="8032770" y="1765291"/>
              <a:ext cx="1699100" cy="2145071"/>
              <a:chOff x="146217" y="2712579"/>
              <a:chExt cx="1552966" cy="1960401"/>
            </a:xfrm>
          </p:grpSpPr>
          <p:grpSp>
            <p:nvGrpSpPr>
              <p:cNvPr id="1542" name="Google Shape;1542;p4"/>
              <p:cNvGrpSpPr/>
              <p:nvPr/>
            </p:nvGrpSpPr>
            <p:grpSpPr>
              <a:xfrm>
                <a:off x="146217" y="2712579"/>
                <a:ext cx="1134008" cy="607901"/>
                <a:chOff x="5206900" y="826150"/>
                <a:chExt cx="599275" cy="321250"/>
              </a:xfrm>
            </p:grpSpPr>
            <p:sp>
              <p:nvSpPr>
                <p:cNvPr id="1543" name="Google Shape;1543;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4"/>
              <p:cNvGrpSpPr/>
              <p:nvPr/>
            </p:nvGrpSpPr>
            <p:grpSpPr>
              <a:xfrm rot="-9256633">
                <a:off x="489429" y="3110262"/>
                <a:ext cx="1134020" cy="607908"/>
                <a:chOff x="5206900" y="826150"/>
                <a:chExt cx="599275" cy="321250"/>
              </a:xfrm>
            </p:grpSpPr>
            <p:sp>
              <p:nvSpPr>
                <p:cNvPr id="1558" name="Google Shape;1558;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
              <p:cNvGrpSpPr/>
              <p:nvPr/>
            </p:nvGrpSpPr>
            <p:grpSpPr>
              <a:xfrm rot="7120513" flipH="1">
                <a:off x="538618" y="3725726"/>
                <a:ext cx="1133997" cy="607895"/>
                <a:chOff x="5206900" y="826150"/>
                <a:chExt cx="599275" cy="321250"/>
              </a:xfrm>
            </p:grpSpPr>
            <p:sp>
              <p:nvSpPr>
                <p:cNvPr id="1573" name="Google Shape;1573;p4"/>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87" name="Google Shape;1587;p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96"/>
        <p:cNvGrpSpPr/>
        <p:nvPr/>
      </p:nvGrpSpPr>
      <p:grpSpPr>
        <a:xfrm>
          <a:off x="0" y="0"/>
          <a:ext cx="0" cy="0"/>
          <a:chOff x="0" y="0"/>
          <a:chExt cx="0" cy="0"/>
        </a:xfrm>
      </p:grpSpPr>
      <p:grpSp>
        <p:nvGrpSpPr>
          <p:cNvPr id="1997" name="Google Shape;1997;p6"/>
          <p:cNvGrpSpPr/>
          <p:nvPr/>
        </p:nvGrpSpPr>
        <p:grpSpPr>
          <a:xfrm>
            <a:off x="176625" y="110350"/>
            <a:ext cx="8790774" cy="4922811"/>
            <a:chOff x="131600" y="118425"/>
            <a:chExt cx="8790774" cy="4922811"/>
          </a:xfrm>
        </p:grpSpPr>
        <p:sp>
          <p:nvSpPr>
            <p:cNvPr id="1998" name="Google Shape;1998;p6"/>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
            <p:cNvGrpSpPr/>
            <p:nvPr/>
          </p:nvGrpSpPr>
          <p:grpSpPr>
            <a:xfrm>
              <a:off x="131600" y="1884558"/>
              <a:ext cx="2122449" cy="3112715"/>
              <a:chOff x="131600" y="1884558"/>
              <a:chExt cx="2122449" cy="3112715"/>
            </a:xfrm>
          </p:grpSpPr>
          <p:sp>
            <p:nvSpPr>
              <p:cNvPr id="2000" name="Google Shape;2000;p6"/>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6"/>
            <p:cNvGrpSpPr/>
            <p:nvPr/>
          </p:nvGrpSpPr>
          <p:grpSpPr>
            <a:xfrm flipH="1">
              <a:off x="2342550" y="2567965"/>
              <a:ext cx="3964145" cy="1455821"/>
              <a:chOff x="3233388" y="140740"/>
              <a:chExt cx="3964145" cy="1455821"/>
            </a:xfrm>
          </p:grpSpPr>
          <p:sp>
            <p:nvSpPr>
              <p:cNvPr id="2026" name="Google Shape;2026;p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6"/>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6"/>
            <p:cNvGrpSpPr/>
            <p:nvPr/>
          </p:nvGrpSpPr>
          <p:grpSpPr>
            <a:xfrm rot="5400000">
              <a:off x="6199788" y="1372590"/>
              <a:ext cx="3964145" cy="1455821"/>
              <a:chOff x="3233388" y="140740"/>
              <a:chExt cx="3964145" cy="1455821"/>
            </a:xfrm>
          </p:grpSpPr>
          <p:sp>
            <p:nvSpPr>
              <p:cNvPr id="2153" name="Google Shape;2153;p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9" name="Google Shape;2179;p6"/>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4" name="Google Shape;2184;p6"/>
            <p:cNvGrpSpPr/>
            <p:nvPr/>
          </p:nvGrpSpPr>
          <p:grpSpPr>
            <a:xfrm>
              <a:off x="234224" y="118425"/>
              <a:ext cx="3532446" cy="1609151"/>
              <a:chOff x="140599" y="118425"/>
              <a:chExt cx="3532446" cy="1609151"/>
            </a:xfrm>
          </p:grpSpPr>
          <p:sp>
            <p:nvSpPr>
              <p:cNvPr id="2185" name="Google Shape;2185;p6"/>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6"/>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2" name="Google Shape;2212;p6"/>
            <p:cNvGrpSpPr/>
            <p:nvPr/>
          </p:nvGrpSpPr>
          <p:grpSpPr>
            <a:xfrm>
              <a:off x="3327013" y="140740"/>
              <a:ext cx="3964145" cy="1455821"/>
              <a:chOff x="3233388" y="140740"/>
              <a:chExt cx="3964145" cy="1455821"/>
            </a:xfrm>
          </p:grpSpPr>
          <p:sp>
            <p:nvSpPr>
              <p:cNvPr id="2213" name="Google Shape;2213;p6"/>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39" name="Google Shape;2239;p6"/>
          <p:cNvGrpSpPr/>
          <p:nvPr/>
        </p:nvGrpSpPr>
        <p:grpSpPr>
          <a:xfrm>
            <a:off x="-1133991" y="-113319"/>
            <a:ext cx="10889762" cy="5914624"/>
            <a:chOff x="-1133991" y="-113319"/>
            <a:chExt cx="10889762" cy="5914624"/>
          </a:xfrm>
        </p:grpSpPr>
        <p:grpSp>
          <p:nvGrpSpPr>
            <p:cNvPr id="2240" name="Google Shape;2240;p6"/>
            <p:cNvGrpSpPr/>
            <p:nvPr/>
          </p:nvGrpSpPr>
          <p:grpSpPr>
            <a:xfrm>
              <a:off x="6401523" y="-113319"/>
              <a:ext cx="3354249" cy="2976177"/>
              <a:chOff x="6401523" y="-113319"/>
              <a:chExt cx="3354249" cy="2976177"/>
            </a:xfrm>
          </p:grpSpPr>
          <p:grpSp>
            <p:nvGrpSpPr>
              <p:cNvPr id="2241" name="Google Shape;2241;p6"/>
              <p:cNvGrpSpPr/>
              <p:nvPr/>
            </p:nvGrpSpPr>
            <p:grpSpPr>
              <a:xfrm rot="10649701">
                <a:off x="6461988" y="-44016"/>
                <a:ext cx="3233319" cy="2837572"/>
                <a:chOff x="-486266" y="2305518"/>
                <a:chExt cx="3233786" cy="2837982"/>
              </a:xfrm>
            </p:grpSpPr>
            <p:grpSp>
              <p:nvGrpSpPr>
                <p:cNvPr id="2242" name="Google Shape;2242;p6"/>
                <p:cNvGrpSpPr/>
                <p:nvPr/>
              </p:nvGrpSpPr>
              <p:grpSpPr>
                <a:xfrm rot="-9258217">
                  <a:off x="828406" y="2692818"/>
                  <a:ext cx="1509442" cy="2233894"/>
                  <a:chOff x="713225" y="2235300"/>
                  <a:chExt cx="1509450" cy="2233905"/>
                </a:xfrm>
              </p:grpSpPr>
              <p:sp>
                <p:nvSpPr>
                  <p:cNvPr id="2243" name="Google Shape;2243;p6"/>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6"/>
                <p:cNvGrpSpPr/>
                <p:nvPr/>
              </p:nvGrpSpPr>
              <p:grpSpPr>
                <a:xfrm>
                  <a:off x="358288" y="2739075"/>
                  <a:ext cx="1509450" cy="2233905"/>
                  <a:chOff x="713225" y="2235300"/>
                  <a:chExt cx="1509450" cy="2233905"/>
                </a:xfrm>
              </p:grpSpPr>
              <p:sp>
                <p:nvSpPr>
                  <p:cNvPr id="2288" name="Google Shape;2288;p6"/>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2332;p6"/>
                <p:cNvGrpSpPr/>
                <p:nvPr/>
              </p:nvGrpSpPr>
              <p:grpSpPr>
                <a:xfrm rot="-9258217">
                  <a:off x="-76594" y="2522305"/>
                  <a:ext cx="1509442" cy="2233894"/>
                  <a:chOff x="713225" y="2235300"/>
                  <a:chExt cx="1509450" cy="2233905"/>
                </a:xfrm>
              </p:grpSpPr>
              <p:sp>
                <p:nvSpPr>
                  <p:cNvPr id="2333" name="Google Shape;2333;p6"/>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7" name="Google Shape;2377;p6"/>
              <p:cNvGrpSpPr/>
              <p:nvPr/>
            </p:nvGrpSpPr>
            <p:grpSpPr>
              <a:xfrm rot="10649701">
                <a:off x="7626024" y="381995"/>
                <a:ext cx="1443756" cy="1473980"/>
                <a:chOff x="158633" y="3170812"/>
                <a:chExt cx="1443965" cy="1474193"/>
              </a:xfrm>
            </p:grpSpPr>
            <p:grpSp>
              <p:nvGrpSpPr>
                <p:cNvPr id="2378" name="Google Shape;2378;p6"/>
                <p:cNvGrpSpPr/>
                <p:nvPr/>
              </p:nvGrpSpPr>
              <p:grpSpPr>
                <a:xfrm>
                  <a:off x="158633" y="3201047"/>
                  <a:ext cx="1443958" cy="1443958"/>
                  <a:chOff x="6738215" y="3087618"/>
                  <a:chExt cx="1071583" cy="1071583"/>
                </a:xfrm>
              </p:grpSpPr>
              <p:sp>
                <p:nvSpPr>
                  <p:cNvPr id="2379" name="Google Shape;2379;p6"/>
                  <p:cNvSpPr/>
                  <p:nvPr/>
                </p:nvSpPr>
                <p:spPr>
                  <a:xfrm>
                    <a:off x="6738215" y="3087618"/>
                    <a:ext cx="1071583" cy="1071583"/>
                  </a:xfrm>
                  <a:custGeom>
                    <a:avLst/>
                    <a:gdLst/>
                    <a:ahLst/>
                    <a:cxnLst/>
                    <a:rect l="l" t="t" r="r" b="b"/>
                    <a:pathLst>
                      <a:path w="12322" h="12322" extrusionOk="0">
                        <a:moveTo>
                          <a:pt x="10449" y="2753"/>
                        </a:moveTo>
                        <a:cubicBezTo>
                          <a:pt x="12321" y="5121"/>
                          <a:pt x="11921" y="8561"/>
                          <a:pt x="9569" y="10434"/>
                        </a:cubicBezTo>
                        <a:cubicBezTo>
                          <a:pt x="7201" y="12322"/>
                          <a:pt x="3760" y="11922"/>
                          <a:pt x="1888" y="9554"/>
                        </a:cubicBezTo>
                        <a:cubicBezTo>
                          <a:pt x="0" y="7201"/>
                          <a:pt x="400" y="3761"/>
                          <a:pt x="2768" y="1873"/>
                        </a:cubicBezTo>
                        <a:cubicBezTo>
                          <a:pt x="5137" y="1"/>
                          <a:pt x="8561" y="401"/>
                          <a:pt x="10449" y="27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6"/>
                  <p:cNvGrpSpPr/>
                  <p:nvPr/>
                </p:nvGrpSpPr>
                <p:grpSpPr>
                  <a:xfrm>
                    <a:off x="6796655" y="3147276"/>
                    <a:ext cx="953310" cy="950353"/>
                    <a:chOff x="6796655" y="3147276"/>
                    <a:chExt cx="953310" cy="950353"/>
                  </a:xfrm>
                </p:grpSpPr>
                <p:sp>
                  <p:nvSpPr>
                    <p:cNvPr id="2381" name="Google Shape;2381;p6"/>
                    <p:cNvSpPr/>
                    <p:nvPr/>
                  </p:nvSpPr>
                  <p:spPr>
                    <a:xfrm>
                      <a:off x="6845356" y="3147276"/>
                      <a:ext cx="812688" cy="271679"/>
                    </a:xfrm>
                    <a:custGeom>
                      <a:avLst/>
                      <a:gdLst/>
                      <a:ahLst/>
                      <a:cxnLst/>
                      <a:rect l="l" t="t" r="r" b="b"/>
                      <a:pathLst>
                        <a:path w="9345" h="3124" extrusionOk="0">
                          <a:moveTo>
                            <a:pt x="4947" y="0"/>
                          </a:moveTo>
                          <a:cubicBezTo>
                            <a:pt x="2954" y="0"/>
                            <a:pt x="973" y="1072"/>
                            <a:pt x="0" y="3123"/>
                          </a:cubicBezTo>
                          <a:cubicBezTo>
                            <a:pt x="1414" y="2476"/>
                            <a:pt x="3321" y="1847"/>
                            <a:pt x="5412" y="1847"/>
                          </a:cubicBezTo>
                          <a:cubicBezTo>
                            <a:pt x="6114" y="1847"/>
                            <a:pt x="6837" y="1918"/>
                            <a:pt x="7569" y="2083"/>
                          </a:cubicBezTo>
                          <a:cubicBezTo>
                            <a:pt x="8046" y="2189"/>
                            <a:pt x="8545" y="2251"/>
                            <a:pt x="9039" y="2251"/>
                          </a:cubicBezTo>
                          <a:cubicBezTo>
                            <a:pt x="9141" y="2251"/>
                            <a:pt x="9243" y="2249"/>
                            <a:pt x="9345" y="2243"/>
                          </a:cubicBezTo>
                          <a:cubicBezTo>
                            <a:pt x="8245" y="731"/>
                            <a:pt x="6592" y="0"/>
                            <a:pt x="4947"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
                    <p:cNvSpPr/>
                    <p:nvPr/>
                  </p:nvSpPr>
                  <p:spPr>
                    <a:xfrm>
                      <a:off x="6796655" y="3432086"/>
                      <a:ext cx="953310" cy="369514"/>
                    </a:xfrm>
                    <a:custGeom>
                      <a:avLst/>
                      <a:gdLst/>
                      <a:ahLst/>
                      <a:cxnLst/>
                      <a:rect l="l" t="t" r="r" b="b"/>
                      <a:pathLst>
                        <a:path w="10962" h="4249" extrusionOk="0">
                          <a:moveTo>
                            <a:pt x="2180" y="0"/>
                          </a:moveTo>
                          <a:cubicBezTo>
                            <a:pt x="1435" y="0"/>
                            <a:pt x="841" y="123"/>
                            <a:pt x="368" y="312"/>
                          </a:cubicBezTo>
                          <a:cubicBezTo>
                            <a:pt x="112" y="984"/>
                            <a:pt x="0" y="1704"/>
                            <a:pt x="32" y="2424"/>
                          </a:cubicBezTo>
                          <a:cubicBezTo>
                            <a:pt x="64" y="3048"/>
                            <a:pt x="192" y="3672"/>
                            <a:pt x="432" y="4248"/>
                          </a:cubicBezTo>
                          <a:cubicBezTo>
                            <a:pt x="2017" y="3335"/>
                            <a:pt x="4556" y="2549"/>
                            <a:pt x="7880" y="2549"/>
                          </a:cubicBezTo>
                          <a:cubicBezTo>
                            <a:pt x="8283" y="2549"/>
                            <a:pt x="8696" y="2560"/>
                            <a:pt x="9121" y="2584"/>
                          </a:cubicBezTo>
                          <a:cubicBezTo>
                            <a:pt x="9825" y="2616"/>
                            <a:pt x="10417" y="2616"/>
                            <a:pt x="10945" y="2616"/>
                          </a:cubicBezTo>
                          <a:cubicBezTo>
                            <a:pt x="10961" y="2392"/>
                            <a:pt x="10961" y="2168"/>
                            <a:pt x="10961" y="1944"/>
                          </a:cubicBezTo>
                          <a:cubicBezTo>
                            <a:pt x="10945" y="1720"/>
                            <a:pt x="10913" y="1496"/>
                            <a:pt x="10881" y="1272"/>
                          </a:cubicBezTo>
                          <a:cubicBezTo>
                            <a:pt x="10516" y="1333"/>
                            <a:pt x="10110" y="1368"/>
                            <a:pt x="9659" y="1368"/>
                          </a:cubicBezTo>
                          <a:cubicBezTo>
                            <a:pt x="8570" y="1368"/>
                            <a:pt x="7221" y="1164"/>
                            <a:pt x="5569" y="632"/>
                          </a:cubicBezTo>
                          <a:cubicBezTo>
                            <a:pt x="4189" y="178"/>
                            <a:pt x="3075" y="0"/>
                            <a:pt x="2180"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
                    <p:cNvSpPr/>
                    <p:nvPr/>
                  </p:nvSpPr>
                  <p:spPr>
                    <a:xfrm>
                      <a:off x="6843964" y="3737507"/>
                      <a:ext cx="892087" cy="275592"/>
                    </a:xfrm>
                    <a:custGeom>
                      <a:avLst/>
                      <a:gdLst/>
                      <a:ahLst/>
                      <a:cxnLst/>
                      <a:rect l="l" t="t" r="r" b="b"/>
                      <a:pathLst>
                        <a:path w="10258" h="3169" extrusionOk="0">
                          <a:moveTo>
                            <a:pt x="10257" y="0"/>
                          </a:moveTo>
                          <a:cubicBezTo>
                            <a:pt x="9121" y="48"/>
                            <a:pt x="7537" y="96"/>
                            <a:pt x="5313" y="112"/>
                          </a:cubicBezTo>
                          <a:cubicBezTo>
                            <a:pt x="2864" y="128"/>
                            <a:pt x="1168" y="512"/>
                            <a:pt x="0" y="992"/>
                          </a:cubicBezTo>
                          <a:cubicBezTo>
                            <a:pt x="416" y="1873"/>
                            <a:pt x="1056" y="2625"/>
                            <a:pt x="1840" y="3169"/>
                          </a:cubicBezTo>
                          <a:cubicBezTo>
                            <a:pt x="3921" y="2049"/>
                            <a:pt x="7265" y="1648"/>
                            <a:pt x="9617" y="1520"/>
                          </a:cubicBezTo>
                          <a:cubicBezTo>
                            <a:pt x="9905" y="1040"/>
                            <a:pt x="10113" y="528"/>
                            <a:pt x="10257"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
                    <p:cNvSpPr/>
                    <p:nvPr/>
                  </p:nvSpPr>
                  <p:spPr>
                    <a:xfrm>
                      <a:off x="7107382" y="3365993"/>
                      <a:ext cx="624496" cy="151928"/>
                    </a:xfrm>
                    <a:custGeom>
                      <a:avLst/>
                      <a:gdLst/>
                      <a:ahLst/>
                      <a:cxnLst/>
                      <a:rect l="l" t="t" r="r" b="b"/>
                      <a:pathLst>
                        <a:path w="7181" h="1747" extrusionOk="0">
                          <a:moveTo>
                            <a:pt x="790" y="0"/>
                          </a:moveTo>
                          <a:cubicBezTo>
                            <a:pt x="0" y="0"/>
                            <a:pt x="2660" y="1747"/>
                            <a:pt x="5423" y="1747"/>
                          </a:cubicBezTo>
                          <a:cubicBezTo>
                            <a:pt x="6015" y="1747"/>
                            <a:pt x="6612" y="1667"/>
                            <a:pt x="7180" y="1472"/>
                          </a:cubicBezTo>
                          <a:cubicBezTo>
                            <a:pt x="7068" y="1088"/>
                            <a:pt x="6924" y="704"/>
                            <a:pt x="6732" y="352"/>
                          </a:cubicBezTo>
                          <a:cubicBezTo>
                            <a:pt x="6247" y="375"/>
                            <a:pt x="5581" y="399"/>
                            <a:pt x="4855" y="399"/>
                          </a:cubicBezTo>
                          <a:cubicBezTo>
                            <a:pt x="3592" y="399"/>
                            <a:pt x="2149" y="328"/>
                            <a:pt x="1164" y="64"/>
                          </a:cubicBezTo>
                          <a:cubicBezTo>
                            <a:pt x="997" y="20"/>
                            <a:pt x="874" y="0"/>
                            <a:pt x="790"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
                    <p:cNvSpPr/>
                    <p:nvPr/>
                  </p:nvSpPr>
                  <p:spPr>
                    <a:xfrm>
                      <a:off x="7097207" y="3962485"/>
                      <a:ext cx="506571" cy="135144"/>
                    </a:xfrm>
                    <a:custGeom>
                      <a:avLst/>
                      <a:gdLst/>
                      <a:ahLst/>
                      <a:cxnLst/>
                      <a:rect l="l" t="t" r="r" b="b"/>
                      <a:pathLst>
                        <a:path w="5825" h="1554" extrusionOk="0">
                          <a:moveTo>
                            <a:pt x="4611" y="0"/>
                          </a:moveTo>
                          <a:cubicBezTo>
                            <a:pt x="2909" y="0"/>
                            <a:pt x="973" y="236"/>
                            <a:pt x="0" y="1158"/>
                          </a:cubicBezTo>
                          <a:cubicBezTo>
                            <a:pt x="660" y="1424"/>
                            <a:pt x="1354" y="1554"/>
                            <a:pt x="2043" y="1554"/>
                          </a:cubicBezTo>
                          <a:cubicBezTo>
                            <a:pt x="3425" y="1554"/>
                            <a:pt x="4789" y="1031"/>
                            <a:pt x="5825" y="38"/>
                          </a:cubicBezTo>
                          <a:cubicBezTo>
                            <a:pt x="5447" y="15"/>
                            <a:pt x="5036" y="0"/>
                            <a:pt x="4611"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86" name="Google Shape;2386;p6"/>
                <p:cNvGrpSpPr/>
                <p:nvPr/>
              </p:nvGrpSpPr>
              <p:grpSpPr>
                <a:xfrm>
                  <a:off x="966750" y="3170812"/>
                  <a:ext cx="635848" cy="635730"/>
                  <a:chOff x="1787025" y="1601475"/>
                  <a:chExt cx="471872" cy="471785"/>
                </a:xfrm>
              </p:grpSpPr>
              <p:sp>
                <p:nvSpPr>
                  <p:cNvPr id="2387" name="Google Shape;2387;p6"/>
                  <p:cNvSpPr/>
                  <p:nvPr/>
                </p:nvSpPr>
                <p:spPr>
                  <a:xfrm>
                    <a:off x="1787025" y="1601475"/>
                    <a:ext cx="471872" cy="471785"/>
                  </a:xfrm>
                  <a:custGeom>
                    <a:avLst/>
                    <a:gdLst/>
                    <a:ahLst/>
                    <a:cxnLst/>
                    <a:rect l="l" t="t" r="r" b="b"/>
                    <a:pathLst>
                      <a:path w="5426" h="5425" extrusionOk="0">
                        <a:moveTo>
                          <a:pt x="3121" y="225"/>
                        </a:moveTo>
                        <a:cubicBezTo>
                          <a:pt x="4497" y="465"/>
                          <a:pt x="5425" y="1761"/>
                          <a:pt x="5201" y="3137"/>
                        </a:cubicBezTo>
                        <a:cubicBezTo>
                          <a:pt x="4961" y="4497"/>
                          <a:pt x="3665" y="5425"/>
                          <a:pt x="2289" y="5201"/>
                        </a:cubicBezTo>
                        <a:cubicBezTo>
                          <a:pt x="929" y="4961"/>
                          <a:pt x="1" y="3665"/>
                          <a:pt x="225" y="2289"/>
                        </a:cubicBezTo>
                        <a:cubicBezTo>
                          <a:pt x="465" y="929"/>
                          <a:pt x="1761" y="1"/>
                          <a:pt x="3121"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6"/>
                  <p:cNvGrpSpPr/>
                  <p:nvPr/>
                </p:nvGrpSpPr>
                <p:grpSpPr>
                  <a:xfrm>
                    <a:off x="1803722" y="1617998"/>
                    <a:ext cx="437087" cy="437173"/>
                    <a:chOff x="1803722" y="1617998"/>
                    <a:chExt cx="437087" cy="437173"/>
                  </a:xfrm>
                </p:grpSpPr>
                <p:sp>
                  <p:nvSpPr>
                    <p:cNvPr id="2389" name="Google Shape;2389;p6"/>
                    <p:cNvSpPr/>
                    <p:nvPr/>
                  </p:nvSpPr>
                  <p:spPr>
                    <a:xfrm>
                      <a:off x="1883035" y="1617998"/>
                      <a:ext cx="261765" cy="59571"/>
                    </a:xfrm>
                    <a:custGeom>
                      <a:avLst/>
                      <a:gdLst/>
                      <a:ahLst/>
                      <a:cxnLst/>
                      <a:rect l="l" t="t" r="r" b="b"/>
                      <a:pathLst>
                        <a:path w="3010" h="685" extrusionOk="0">
                          <a:moveTo>
                            <a:pt x="1589" y="0"/>
                          </a:moveTo>
                          <a:cubicBezTo>
                            <a:pt x="1020" y="0"/>
                            <a:pt x="455" y="193"/>
                            <a:pt x="1" y="579"/>
                          </a:cubicBezTo>
                          <a:cubicBezTo>
                            <a:pt x="172" y="649"/>
                            <a:pt x="359" y="685"/>
                            <a:pt x="546" y="685"/>
                          </a:cubicBezTo>
                          <a:cubicBezTo>
                            <a:pt x="743" y="685"/>
                            <a:pt x="940" y="645"/>
                            <a:pt x="1121" y="563"/>
                          </a:cubicBezTo>
                          <a:cubicBezTo>
                            <a:pt x="1488" y="437"/>
                            <a:pt x="1883" y="399"/>
                            <a:pt x="2270" y="399"/>
                          </a:cubicBezTo>
                          <a:cubicBezTo>
                            <a:pt x="2524" y="399"/>
                            <a:pt x="2774" y="416"/>
                            <a:pt x="3009" y="435"/>
                          </a:cubicBezTo>
                          <a:cubicBezTo>
                            <a:pt x="2578" y="145"/>
                            <a:pt x="2082"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
                    <p:cNvSpPr/>
                    <p:nvPr/>
                  </p:nvSpPr>
                  <p:spPr>
                    <a:xfrm>
                      <a:off x="1825985" y="1705485"/>
                      <a:ext cx="409257" cy="118707"/>
                    </a:xfrm>
                    <a:custGeom>
                      <a:avLst/>
                      <a:gdLst/>
                      <a:ahLst/>
                      <a:cxnLst/>
                      <a:rect l="l" t="t" r="r" b="b"/>
                      <a:pathLst>
                        <a:path w="4706" h="1365" extrusionOk="0">
                          <a:moveTo>
                            <a:pt x="3043" y="1"/>
                          </a:moveTo>
                          <a:cubicBezTo>
                            <a:pt x="2481" y="1"/>
                            <a:pt x="1847" y="67"/>
                            <a:pt x="1153" y="133"/>
                          </a:cubicBezTo>
                          <a:cubicBezTo>
                            <a:pt x="985" y="157"/>
                            <a:pt x="817" y="169"/>
                            <a:pt x="649" y="169"/>
                          </a:cubicBezTo>
                          <a:cubicBezTo>
                            <a:pt x="481" y="169"/>
                            <a:pt x="313" y="157"/>
                            <a:pt x="145" y="133"/>
                          </a:cubicBezTo>
                          <a:cubicBezTo>
                            <a:pt x="97" y="213"/>
                            <a:pt x="49" y="293"/>
                            <a:pt x="1" y="389"/>
                          </a:cubicBezTo>
                          <a:cubicBezTo>
                            <a:pt x="433" y="453"/>
                            <a:pt x="1009" y="709"/>
                            <a:pt x="1777" y="1125"/>
                          </a:cubicBezTo>
                          <a:cubicBezTo>
                            <a:pt x="2102" y="1299"/>
                            <a:pt x="2323" y="1364"/>
                            <a:pt x="2495" y="1364"/>
                          </a:cubicBezTo>
                          <a:cubicBezTo>
                            <a:pt x="2939" y="1364"/>
                            <a:pt x="3050" y="923"/>
                            <a:pt x="3777" y="773"/>
                          </a:cubicBezTo>
                          <a:cubicBezTo>
                            <a:pt x="3856" y="761"/>
                            <a:pt x="3934" y="755"/>
                            <a:pt x="4012" y="755"/>
                          </a:cubicBezTo>
                          <a:cubicBezTo>
                            <a:pt x="4252" y="755"/>
                            <a:pt x="4488" y="812"/>
                            <a:pt x="4705" y="933"/>
                          </a:cubicBezTo>
                          <a:cubicBezTo>
                            <a:pt x="4657" y="677"/>
                            <a:pt x="4561" y="437"/>
                            <a:pt x="4417" y="229"/>
                          </a:cubicBezTo>
                          <a:cubicBezTo>
                            <a:pt x="4030" y="58"/>
                            <a:pt x="3568" y="1"/>
                            <a:pt x="30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
                    <p:cNvSpPr/>
                    <p:nvPr/>
                  </p:nvSpPr>
                  <p:spPr>
                    <a:xfrm>
                      <a:off x="2047312" y="1820279"/>
                      <a:ext cx="193497" cy="227935"/>
                    </a:xfrm>
                    <a:custGeom>
                      <a:avLst/>
                      <a:gdLst/>
                      <a:ahLst/>
                      <a:cxnLst/>
                      <a:rect l="l" t="t" r="r" b="b"/>
                      <a:pathLst>
                        <a:path w="2225" h="2621" extrusionOk="0">
                          <a:moveTo>
                            <a:pt x="1414" y="1"/>
                          </a:moveTo>
                          <a:cubicBezTo>
                            <a:pt x="415" y="1"/>
                            <a:pt x="1698" y="1184"/>
                            <a:pt x="800" y="1405"/>
                          </a:cubicBezTo>
                          <a:cubicBezTo>
                            <a:pt x="0" y="1597"/>
                            <a:pt x="272" y="2333"/>
                            <a:pt x="400" y="2621"/>
                          </a:cubicBezTo>
                          <a:cubicBezTo>
                            <a:pt x="1472" y="2317"/>
                            <a:pt x="2224" y="1325"/>
                            <a:pt x="2224" y="189"/>
                          </a:cubicBezTo>
                          <a:lnTo>
                            <a:pt x="2224" y="125"/>
                          </a:lnTo>
                          <a:cubicBezTo>
                            <a:pt x="2080" y="77"/>
                            <a:pt x="1920" y="45"/>
                            <a:pt x="1728" y="29"/>
                          </a:cubicBezTo>
                          <a:cubicBezTo>
                            <a:pt x="1604" y="10"/>
                            <a:pt x="1501" y="1"/>
                            <a:pt x="1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
                    <p:cNvSpPr/>
                    <p:nvPr/>
                  </p:nvSpPr>
                  <p:spPr>
                    <a:xfrm>
                      <a:off x="1803722" y="1751750"/>
                      <a:ext cx="225413" cy="239415"/>
                    </a:xfrm>
                    <a:custGeom>
                      <a:avLst/>
                      <a:gdLst/>
                      <a:ahLst/>
                      <a:cxnLst/>
                      <a:rect l="l" t="t" r="r" b="b"/>
                      <a:pathLst>
                        <a:path w="2592" h="2753" extrusionOk="0">
                          <a:moveTo>
                            <a:pt x="193" y="1"/>
                          </a:moveTo>
                          <a:cubicBezTo>
                            <a:pt x="65" y="305"/>
                            <a:pt x="1" y="641"/>
                            <a:pt x="1" y="977"/>
                          </a:cubicBezTo>
                          <a:cubicBezTo>
                            <a:pt x="1" y="1649"/>
                            <a:pt x="257" y="2289"/>
                            <a:pt x="737" y="2753"/>
                          </a:cubicBezTo>
                          <a:cubicBezTo>
                            <a:pt x="1041" y="2577"/>
                            <a:pt x="1185" y="2321"/>
                            <a:pt x="929" y="2097"/>
                          </a:cubicBezTo>
                          <a:cubicBezTo>
                            <a:pt x="514" y="1743"/>
                            <a:pt x="489" y="1606"/>
                            <a:pt x="871" y="1606"/>
                          </a:cubicBezTo>
                          <a:cubicBezTo>
                            <a:pt x="1093" y="1606"/>
                            <a:pt x="1453" y="1652"/>
                            <a:pt x="1953" y="1729"/>
                          </a:cubicBezTo>
                          <a:cubicBezTo>
                            <a:pt x="2014" y="1738"/>
                            <a:pt x="2069" y="1742"/>
                            <a:pt x="2116" y="1742"/>
                          </a:cubicBezTo>
                          <a:cubicBezTo>
                            <a:pt x="2592" y="1742"/>
                            <a:pt x="2375" y="1307"/>
                            <a:pt x="1153" y="449"/>
                          </a:cubicBezTo>
                          <a:cubicBezTo>
                            <a:pt x="865" y="225"/>
                            <a:pt x="545" y="81"/>
                            <a:pt x="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
                    <p:cNvSpPr/>
                    <p:nvPr/>
                  </p:nvSpPr>
                  <p:spPr>
                    <a:xfrm>
                      <a:off x="1901123" y="1866022"/>
                      <a:ext cx="240893" cy="189149"/>
                    </a:xfrm>
                    <a:custGeom>
                      <a:avLst/>
                      <a:gdLst/>
                      <a:ahLst/>
                      <a:cxnLst/>
                      <a:rect l="l" t="t" r="r" b="b"/>
                      <a:pathLst>
                        <a:path w="2770" h="2175" extrusionOk="0">
                          <a:moveTo>
                            <a:pt x="1899" y="1"/>
                          </a:moveTo>
                          <a:cubicBezTo>
                            <a:pt x="1360" y="1"/>
                            <a:pt x="1458" y="1344"/>
                            <a:pt x="657" y="1359"/>
                          </a:cubicBezTo>
                          <a:cubicBezTo>
                            <a:pt x="161" y="1375"/>
                            <a:pt x="33" y="1599"/>
                            <a:pt x="1" y="1759"/>
                          </a:cubicBezTo>
                          <a:cubicBezTo>
                            <a:pt x="417" y="2031"/>
                            <a:pt x="897" y="2175"/>
                            <a:pt x="1393" y="2175"/>
                          </a:cubicBezTo>
                          <a:cubicBezTo>
                            <a:pt x="1537" y="2175"/>
                            <a:pt x="1697" y="2159"/>
                            <a:pt x="1841" y="2143"/>
                          </a:cubicBezTo>
                          <a:cubicBezTo>
                            <a:pt x="1697" y="1775"/>
                            <a:pt x="1617" y="1295"/>
                            <a:pt x="1809" y="927"/>
                          </a:cubicBezTo>
                          <a:cubicBezTo>
                            <a:pt x="2129" y="319"/>
                            <a:pt x="2769" y="207"/>
                            <a:pt x="2001" y="15"/>
                          </a:cubicBezTo>
                          <a:cubicBezTo>
                            <a:pt x="1965" y="5"/>
                            <a:pt x="1931" y="1"/>
                            <a:pt x="1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
                    <p:cNvSpPr/>
                    <p:nvPr/>
                  </p:nvSpPr>
                  <p:spPr>
                    <a:xfrm>
                      <a:off x="1904254" y="1908809"/>
                      <a:ext cx="95922" cy="42874"/>
                    </a:xfrm>
                    <a:custGeom>
                      <a:avLst/>
                      <a:gdLst/>
                      <a:ahLst/>
                      <a:cxnLst/>
                      <a:rect l="l" t="t" r="r" b="b"/>
                      <a:pathLst>
                        <a:path w="1103" h="493" extrusionOk="0">
                          <a:moveTo>
                            <a:pt x="204" y="1"/>
                          </a:moveTo>
                          <a:cubicBezTo>
                            <a:pt x="125" y="1"/>
                            <a:pt x="65" y="23"/>
                            <a:pt x="45" y="83"/>
                          </a:cubicBezTo>
                          <a:cubicBezTo>
                            <a:pt x="0" y="249"/>
                            <a:pt x="634" y="493"/>
                            <a:pt x="919" y="493"/>
                          </a:cubicBezTo>
                          <a:cubicBezTo>
                            <a:pt x="1045" y="493"/>
                            <a:pt x="1103" y="445"/>
                            <a:pt x="1005" y="323"/>
                          </a:cubicBezTo>
                          <a:cubicBezTo>
                            <a:pt x="957" y="259"/>
                            <a:pt x="893" y="195"/>
                            <a:pt x="813" y="179"/>
                          </a:cubicBezTo>
                          <a:cubicBezTo>
                            <a:pt x="658" y="113"/>
                            <a:pt x="382"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
                    <p:cNvSpPr/>
                    <p:nvPr/>
                  </p:nvSpPr>
                  <p:spPr>
                    <a:xfrm>
                      <a:off x="1937301" y="1669655"/>
                      <a:ext cx="254807" cy="27916"/>
                    </a:xfrm>
                    <a:custGeom>
                      <a:avLst/>
                      <a:gdLst/>
                      <a:ahLst/>
                      <a:cxnLst/>
                      <a:rect l="l" t="t" r="r" b="b"/>
                      <a:pathLst>
                        <a:path w="2930" h="321" extrusionOk="0">
                          <a:moveTo>
                            <a:pt x="2609" y="1"/>
                          </a:moveTo>
                          <a:cubicBezTo>
                            <a:pt x="2369" y="1"/>
                            <a:pt x="2113" y="1"/>
                            <a:pt x="1873" y="33"/>
                          </a:cubicBezTo>
                          <a:cubicBezTo>
                            <a:pt x="657" y="129"/>
                            <a:pt x="1" y="129"/>
                            <a:pt x="497" y="209"/>
                          </a:cubicBezTo>
                          <a:cubicBezTo>
                            <a:pt x="1009" y="289"/>
                            <a:pt x="2497" y="289"/>
                            <a:pt x="2929" y="321"/>
                          </a:cubicBezTo>
                          <a:cubicBezTo>
                            <a:pt x="2833" y="209"/>
                            <a:pt x="2721" y="97"/>
                            <a:pt x="26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396" name="Google Shape;2396;p6"/>
            <p:cNvGrpSpPr/>
            <p:nvPr/>
          </p:nvGrpSpPr>
          <p:grpSpPr>
            <a:xfrm>
              <a:off x="-1133991" y="1367233"/>
              <a:ext cx="4385149" cy="4434072"/>
              <a:chOff x="-1133991" y="1367233"/>
              <a:chExt cx="4385149" cy="4434072"/>
            </a:xfrm>
          </p:grpSpPr>
          <p:grpSp>
            <p:nvGrpSpPr>
              <p:cNvPr id="2397" name="Google Shape;2397;p6"/>
              <p:cNvGrpSpPr/>
              <p:nvPr/>
            </p:nvGrpSpPr>
            <p:grpSpPr>
              <a:xfrm rot="-6819495">
                <a:off x="-638992" y="1934221"/>
                <a:ext cx="3395153" cy="3300097"/>
                <a:chOff x="-246295" y="-204162"/>
                <a:chExt cx="3394987" cy="3299936"/>
              </a:xfrm>
            </p:grpSpPr>
            <p:grpSp>
              <p:nvGrpSpPr>
                <p:cNvPr id="2398" name="Google Shape;2398;p6"/>
                <p:cNvGrpSpPr/>
                <p:nvPr/>
              </p:nvGrpSpPr>
              <p:grpSpPr>
                <a:xfrm rot="7042646">
                  <a:off x="337827" y="-137298"/>
                  <a:ext cx="1509285" cy="2233662"/>
                  <a:chOff x="713225" y="2235300"/>
                  <a:chExt cx="1509450" cy="2233905"/>
                </a:xfrm>
              </p:grpSpPr>
              <p:sp>
                <p:nvSpPr>
                  <p:cNvPr id="2399" name="Google Shape;2399;p6"/>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6"/>
                <p:cNvGrpSpPr/>
                <p:nvPr/>
              </p:nvGrpSpPr>
              <p:grpSpPr>
                <a:xfrm rot="5920143">
                  <a:off x="1176368" y="1064725"/>
                  <a:ext cx="1509182" cy="2233509"/>
                  <a:chOff x="713225" y="2235300"/>
                  <a:chExt cx="1509450" cy="2233905"/>
                </a:xfrm>
              </p:grpSpPr>
              <p:sp>
                <p:nvSpPr>
                  <p:cNvPr id="2444" name="Google Shape;2444;p6"/>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88" name="Google Shape;2488;p6"/>
              <p:cNvSpPr/>
              <p:nvPr/>
            </p:nvSpPr>
            <p:spPr>
              <a:xfrm rot="1592122" flipH="1">
                <a:off x="1051928" y="3234942"/>
                <a:ext cx="540544" cy="29859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89" name="Google Shape;2489;p6"/>
          <p:cNvSpPr txBox="1">
            <a:spLocks noGrp="1"/>
          </p:cNvSpPr>
          <p:nvPr>
            <p:ph type="title"/>
          </p:nvPr>
        </p:nvSpPr>
        <p:spPr>
          <a:xfrm>
            <a:off x="2084850" y="881550"/>
            <a:ext cx="4974300" cy="3293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1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2490"/>
        <p:cNvGrpSpPr/>
        <p:nvPr/>
      </p:nvGrpSpPr>
      <p:grpSpPr>
        <a:xfrm>
          <a:off x="0" y="0"/>
          <a:ext cx="0" cy="0"/>
          <a:chOff x="0" y="0"/>
          <a:chExt cx="0" cy="0"/>
        </a:xfrm>
      </p:grpSpPr>
      <p:grpSp>
        <p:nvGrpSpPr>
          <p:cNvPr id="2491" name="Google Shape;2491;p7"/>
          <p:cNvGrpSpPr/>
          <p:nvPr/>
        </p:nvGrpSpPr>
        <p:grpSpPr>
          <a:xfrm>
            <a:off x="176625" y="110350"/>
            <a:ext cx="8790774" cy="4922811"/>
            <a:chOff x="131600" y="118425"/>
            <a:chExt cx="8790774" cy="4922811"/>
          </a:xfrm>
        </p:grpSpPr>
        <p:sp>
          <p:nvSpPr>
            <p:cNvPr id="2492" name="Google Shape;2492;p7"/>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7"/>
            <p:cNvGrpSpPr/>
            <p:nvPr/>
          </p:nvGrpSpPr>
          <p:grpSpPr>
            <a:xfrm>
              <a:off x="131600" y="1884558"/>
              <a:ext cx="2122449" cy="3112715"/>
              <a:chOff x="131600" y="1884558"/>
              <a:chExt cx="2122449" cy="3112715"/>
            </a:xfrm>
          </p:grpSpPr>
          <p:sp>
            <p:nvSpPr>
              <p:cNvPr id="2494" name="Google Shape;2494;p7"/>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2519;p7"/>
            <p:cNvGrpSpPr/>
            <p:nvPr/>
          </p:nvGrpSpPr>
          <p:grpSpPr>
            <a:xfrm flipH="1">
              <a:off x="2342550" y="2567965"/>
              <a:ext cx="3964145" cy="1455821"/>
              <a:chOff x="3233388" y="140740"/>
              <a:chExt cx="3964145" cy="1455821"/>
            </a:xfrm>
          </p:grpSpPr>
          <p:sp>
            <p:nvSpPr>
              <p:cNvPr id="2520" name="Google Shape;2520;p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6" name="Google Shape;2546;p7"/>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6" name="Google Shape;2646;p7"/>
            <p:cNvGrpSpPr/>
            <p:nvPr/>
          </p:nvGrpSpPr>
          <p:grpSpPr>
            <a:xfrm rot="5400000">
              <a:off x="6199788" y="1372590"/>
              <a:ext cx="3964145" cy="1455821"/>
              <a:chOff x="3233388" y="140740"/>
              <a:chExt cx="3964145" cy="1455821"/>
            </a:xfrm>
          </p:grpSpPr>
          <p:sp>
            <p:nvSpPr>
              <p:cNvPr id="2647" name="Google Shape;2647;p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3" name="Google Shape;2673;p7"/>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 name="Google Shape;2678;p7"/>
            <p:cNvGrpSpPr/>
            <p:nvPr/>
          </p:nvGrpSpPr>
          <p:grpSpPr>
            <a:xfrm>
              <a:off x="234224" y="118425"/>
              <a:ext cx="3532446" cy="1609151"/>
              <a:chOff x="140599" y="118425"/>
              <a:chExt cx="3532446" cy="1609151"/>
            </a:xfrm>
          </p:grpSpPr>
          <p:sp>
            <p:nvSpPr>
              <p:cNvPr id="2679" name="Google Shape;2679;p7"/>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5" name="Google Shape;2705;p7"/>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7"/>
            <p:cNvGrpSpPr/>
            <p:nvPr/>
          </p:nvGrpSpPr>
          <p:grpSpPr>
            <a:xfrm>
              <a:off x="3327013" y="140740"/>
              <a:ext cx="3964145" cy="1455821"/>
              <a:chOff x="3233388" y="140740"/>
              <a:chExt cx="3964145" cy="1455821"/>
            </a:xfrm>
          </p:grpSpPr>
          <p:sp>
            <p:nvSpPr>
              <p:cNvPr id="2707" name="Google Shape;2707;p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33" name="Google Shape;2733;p7"/>
          <p:cNvSpPr txBox="1">
            <a:spLocks noGrp="1"/>
          </p:cNvSpPr>
          <p:nvPr>
            <p:ph type="body" idx="1"/>
          </p:nvPr>
        </p:nvSpPr>
        <p:spPr>
          <a:xfrm>
            <a:off x="713225" y="1611975"/>
            <a:ext cx="3859500" cy="23901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Clr>
                <a:srgbClr val="434343"/>
              </a:buClr>
              <a:buSzPts val="800"/>
              <a:buChar char="●"/>
              <a:defRPr sz="1400"/>
            </a:lvl1pPr>
            <a:lvl2pPr marL="914400" lvl="1" indent="-304800">
              <a:spcBef>
                <a:spcPts val="1600"/>
              </a:spcBef>
              <a:spcAft>
                <a:spcPts val="0"/>
              </a:spcAft>
              <a:buClr>
                <a:srgbClr val="434343"/>
              </a:buClr>
              <a:buSzPts val="1200"/>
              <a:buFont typeface="Roboto Condensed Light"/>
              <a:buChar char="○"/>
              <a:defRPr sz="1200"/>
            </a:lvl2pPr>
            <a:lvl3pPr marL="1371600" lvl="2" indent="-304800">
              <a:spcBef>
                <a:spcPts val="1600"/>
              </a:spcBef>
              <a:spcAft>
                <a:spcPts val="0"/>
              </a:spcAft>
              <a:buClr>
                <a:srgbClr val="434343"/>
              </a:buClr>
              <a:buSzPts val="1200"/>
              <a:buFont typeface="Roboto Condensed Light"/>
              <a:buChar char="■"/>
              <a:defRPr sz="1200"/>
            </a:lvl3pPr>
            <a:lvl4pPr marL="1828800" lvl="3" indent="-304800">
              <a:spcBef>
                <a:spcPts val="1600"/>
              </a:spcBef>
              <a:spcAft>
                <a:spcPts val="0"/>
              </a:spcAft>
              <a:buClr>
                <a:srgbClr val="434343"/>
              </a:buClr>
              <a:buSzPts val="1200"/>
              <a:buFont typeface="Roboto Condensed Light"/>
              <a:buChar char="●"/>
              <a:defRPr sz="1200"/>
            </a:lvl4pPr>
            <a:lvl5pPr marL="2286000" lvl="4" indent="-304800">
              <a:spcBef>
                <a:spcPts val="1600"/>
              </a:spcBef>
              <a:spcAft>
                <a:spcPts val="0"/>
              </a:spcAft>
              <a:buClr>
                <a:srgbClr val="434343"/>
              </a:buClr>
              <a:buSzPts val="1200"/>
              <a:buFont typeface="Roboto Condensed Light"/>
              <a:buChar char="○"/>
              <a:defRPr sz="1200"/>
            </a:lvl5pPr>
            <a:lvl6pPr marL="2743200" lvl="5" indent="-304800">
              <a:spcBef>
                <a:spcPts val="1600"/>
              </a:spcBef>
              <a:spcAft>
                <a:spcPts val="0"/>
              </a:spcAft>
              <a:buClr>
                <a:srgbClr val="434343"/>
              </a:buClr>
              <a:buSzPts val="1200"/>
              <a:buFont typeface="Roboto Condensed Light"/>
              <a:buChar char="■"/>
              <a:defRPr sz="1200"/>
            </a:lvl6pPr>
            <a:lvl7pPr marL="3200400" lvl="6" indent="-304800">
              <a:spcBef>
                <a:spcPts val="1600"/>
              </a:spcBef>
              <a:spcAft>
                <a:spcPts val="0"/>
              </a:spcAft>
              <a:buClr>
                <a:srgbClr val="434343"/>
              </a:buClr>
              <a:buSzPts val="1200"/>
              <a:buFont typeface="Roboto Condensed Light"/>
              <a:buChar char="●"/>
              <a:defRPr sz="1200"/>
            </a:lvl7pPr>
            <a:lvl8pPr marL="3657600" lvl="7" indent="-304800">
              <a:spcBef>
                <a:spcPts val="1600"/>
              </a:spcBef>
              <a:spcAft>
                <a:spcPts val="0"/>
              </a:spcAft>
              <a:buClr>
                <a:srgbClr val="434343"/>
              </a:buClr>
              <a:buSzPts val="1200"/>
              <a:buFont typeface="Roboto Condensed Light"/>
              <a:buChar char="○"/>
              <a:defRPr sz="1200"/>
            </a:lvl8pPr>
            <a:lvl9pPr marL="4114800" lvl="8" indent="-304800">
              <a:spcBef>
                <a:spcPts val="1600"/>
              </a:spcBef>
              <a:spcAft>
                <a:spcPts val="1600"/>
              </a:spcAft>
              <a:buClr>
                <a:srgbClr val="434343"/>
              </a:buClr>
              <a:buSzPts val="1200"/>
              <a:buFont typeface="Roboto Condensed Light"/>
              <a:buChar char="■"/>
              <a:defRPr sz="1200"/>
            </a:lvl9pPr>
          </a:lstStyle>
          <a:p>
            <a:endParaRPr/>
          </a:p>
        </p:txBody>
      </p:sp>
      <p:sp>
        <p:nvSpPr>
          <p:cNvPr id="2734" name="Google Shape;2734;p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28"/>
        <p:cNvGrpSpPr/>
        <p:nvPr/>
      </p:nvGrpSpPr>
      <p:grpSpPr>
        <a:xfrm>
          <a:off x="0" y="0"/>
          <a:ext cx="0" cy="0"/>
          <a:chOff x="0" y="0"/>
          <a:chExt cx="0" cy="0"/>
        </a:xfrm>
      </p:grpSpPr>
      <p:sp>
        <p:nvSpPr>
          <p:cNvPr id="3529" name="Google Shape;3529;p10"/>
          <p:cNvSpPr txBox="1">
            <a:spLocks noGrp="1"/>
          </p:cNvSpPr>
          <p:nvPr>
            <p:ph type="title"/>
          </p:nvPr>
        </p:nvSpPr>
        <p:spPr>
          <a:xfrm>
            <a:off x="713225" y="1454248"/>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grpSp>
        <p:nvGrpSpPr>
          <p:cNvPr id="3530" name="Google Shape;3530;p10"/>
          <p:cNvGrpSpPr/>
          <p:nvPr/>
        </p:nvGrpSpPr>
        <p:grpSpPr>
          <a:xfrm>
            <a:off x="176625" y="110350"/>
            <a:ext cx="8790774" cy="4922811"/>
            <a:chOff x="131600" y="118425"/>
            <a:chExt cx="8790774" cy="4922811"/>
          </a:xfrm>
        </p:grpSpPr>
        <p:sp>
          <p:nvSpPr>
            <p:cNvPr id="3531" name="Google Shape;3531;p10"/>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2" name="Google Shape;3532;p10"/>
            <p:cNvGrpSpPr/>
            <p:nvPr/>
          </p:nvGrpSpPr>
          <p:grpSpPr>
            <a:xfrm>
              <a:off x="131600" y="1884558"/>
              <a:ext cx="2122449" cy="3112715"/>
              <a:chOff x="131600" y="1884558"/>
              <a:chExt cx="2122449" cy="3112715"/>
            </a:xfrm>
          </p:grpSpPr>
          <p:sp>
            <p:nvSpPr>
              <p:cNvPr id="3533" name="Google Shape;3533;p10"/>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0"/>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0"/>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0"/>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0"/>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0"/>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0"/>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0"/>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0"/>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0"/>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0"/>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0"/>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0"/>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0"/>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0"/>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0"/>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0"/>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0"/>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0"/>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0"/>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0"/>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0"/>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0"/>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0"/>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0"/>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10"/>
            <p:cNvGrpSpPr/>
            <p:nvPr/>
          </p:nvGrpSpPr>
          <p:grpSpPr>
            <a:xfrm flipH="1">
              <a:off x="2342550" y="2567965"/>
              <a:ext cx="3964145" cy="1455821"/>
              <a:chOff x="3233388" y="140740"/>
              <a:chExt cx="3964145" cy="1455821"/>
            </a:xfrm>
          </p:grpSpPr>
          <p:sp>
            <p:nvSpPr>
              <p:cNvPr id="3559" name="Google Shape;3559;p10"/>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0"/>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0"/>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0"/>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0"/>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0"/>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0"/>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0"/>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0"/>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0"/>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0"/>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0"/>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0"/>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0"/>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0"/>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0"/>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0"/>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0"/>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0"/>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0"/>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0"/>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0"/>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0"/>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0"/>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0"/>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0"/>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10"/>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0"/>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0"/>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0"/>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0"/>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0"/>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0"/>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0"/>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0"/>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0"/>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0"/>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0"/>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0"/>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0"/>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0"/>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0"/>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0"/>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0"/>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0"/>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0"/>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0"/>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0"/>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0"/>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0"/>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0"/>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0"/>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0"/>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0"/>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0"/>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0"/>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0"/>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0"/>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0"/>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0"/>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0"/>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0"/>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0"/>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0"/>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0"/>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0"/>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0"/>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0"/>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0"/>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0"/>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0"/>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0"/>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0"/>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0"/>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0"/>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0"/>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0"/>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0"/>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0"/>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0"/>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0"/>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0"/>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0"/>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0"/>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0"/>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0"/>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0"/>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0"/>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0"/>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0"/>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0"/>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0"/>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0"/>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0"/>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0"/>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0"/>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0"/>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0"/>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0"/>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0"/>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0"/>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0"/>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0"/>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0"/>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0"/>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0"/>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0"/>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0"/>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0"/>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0"/>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0"/>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0"/>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0"/>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0"/>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0"/>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0"/>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0"/>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0"/>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0"/>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0"/>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0"/>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0"/>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0"/>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0"/>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0"/>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0"/>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5" name="Google Shape;3685;p10"/>
            <p:cNvGrpSpPr/>
            <p:nvPr/>
          </p:nvGrpSpPr>
          <p:grpSpPr>
            <a:xfrm rot="5400000">
              <a:off x="6199788" y="1372590"/>
              <a:ext cx="3964145" cy="1455821"/>
              <a:chOff x="3233388" y="140740"/>
              <a:chExt cx="3964145" cy="1455821"/>
            </a:xfrm>
          </p:grpSpPr>
          <p:sp>
            <p:nvSpPr>
              <p:cNvPr id="3686" name="Google Shape;3686;p10"/>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0"/>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0"/>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0"/>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0"/>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0"/>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0"/>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0"/>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0"/>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0"/>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0"/>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0"/>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0"/>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0"/>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0"/>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0"/>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0"/>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0"/>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0"/>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0"/>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0"/>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0"/>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0"/>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0"/>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0"/>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0"/>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2" name="Google Shape;3712;p10"/>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0"/>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0"/>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0"/>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0"/>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7" name="Google Shape;3717;p10"/>
            <p:cNvGrpSpPr/>
            <p:nvPr/>
          </p:nvGrpSpPr>
          <p:grpSpPr>
            <a:xfrm>
              <a:off x="234224" y="118425"/>
              <a:ext cx="3532446" cy="1609151"/>
              <a:chOff x="140599" y="118425"/>
              <a:chExt cx="3532446" cy="1609151"/>
            </a:xfrm>
          </p:grpSpPr>
          <p:sp>
            <p:nvSpPr>
              <p:cNvPr id="3718" name="Google Shape;3718;p10"/>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0"/>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0"/>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0"/>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0"/>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0"/>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0"/>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0"/>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0"/>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0"/>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0"/>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0"/>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0"/>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0"/>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0"/>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0"/>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0"/>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0"/>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0"/>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0"/>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0"/>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0"/>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0"/>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0"/>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0"/>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0"/>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4" name="Google Shape;3744;p10"/>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5" name="Google Shape;3745;p10"/>
            <p:cNvGrpSpPr/>
            <p:nvPr/>
          </p:nvGrpSpPr>
          <p:grpSpPr>
            <a:xfrm>
              <a:off x="3327013" y="140740"/>
              <a:ext cx="3964145" cy="1455821"/>
              <a:chOff x="3233388" y="140740"/>
              <a:chExt cx="3964145" cy="1455821"/>
            </a:xfrm>
          </p:grpSpPr>
          <p:sp>
            <p:nvSpPr>
              <p:cNvPr id="3746" name="Google Shape;3746;p10"/>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0"/>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0"/>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0"/>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0"/>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0"/>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0"/>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0"/>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0"/>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0"/>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0"/>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0"/>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0"/>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0"/>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0"/>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0"/>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0"/>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0"/>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0"/>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0"/>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0"/>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0"/>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0"/>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0"/>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0"/>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0"/>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2" name="Google Shape;3772;p10"/>
          <p:cNvSpPr txBox="1">
            <a:spLocks noGrp="1"/>
          </p:cNvSpPr>
          <p:nvPr>
            <p:ph type="body" idx="1"/>
          </p:nvPr>
        </p:nvSpPr>
        <p:spPr>
          <a:xfrm>
            <a:off x="2459274" y="1554125"/>
            <a:ext cx="4651500" cy="63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4000"/>
              <a:buFont typeface="Big Shoulders Text"/>
              <a:buNone/>
              <a:defRPr sz="2800">
                <a:solidFill>
                  <a:schemeClr val="accent3"/>
                </a:solidFill>
                <a:latin typeface="Big Shoulders Text"/>
                <a:ea typeface="Big Shoulders Text"/>
                <a:cs typeface="Big Shoulders Text"/>
                <a:sym typeface="Big Shoulders Text"/>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 2">
  <p:cSld name="CUSTOM_1_1">
    <p:spTree>
      <p:nvGrpSpPr>
        <p:cNvPr id="1" name="Shape 5684"/>
        <p:cNvGrpSpPr/>
        <p:nvPr/>
      </p:nvGrpSpPr>
      <p:grpSpPr>
        <a:xfrm>
          <a:off x="0" y="0"/>
          <a:ext cx="0" cy="0"/>
          <a:chOff x="0" y="0"/>
          <a:chExt cx="0" cy="0"/>
        </a:xfrm>
      </p:grpSpPr>
      <p:grpSp>
        <p:nvGrpSpPr>
          <p:cNvPr id="5685" name="Google Shape;5685;p17"/>
          <p:cNvGrpSpPr/>
          <p:nvPr/>
        </p:nvGrpSpPr>
        <p:grpSpPr>
          <a:xfrm>
            <a:off x="176625" y="110350"/>
            <a:ext cx="8790774" cy="4922811"/>
            <a:chOff x="131600" y="118425"/>
            <a:chExt cx="8790774" cy="4922811"/>
          </a:xfrm>
        </p:grpSpPr>
        <p:sp>
          <p:nvSpPr>
            <p:cNvPr id="5686" name="Google Shape;5686;p17"/>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17"/>
            <p:cNvGrpSpPr/>
            <p:nvPr/>
          </p:nvGrpSpPr>
          <p:grpSpPr>
            <a:xfrm>
              <a:off x="131600" y="1884558"/>
              <a:ext cx="2122449" cy="3112715"/>
              <a:chOff x="131600" y="1884558"/>
              <a:chExt cx="2122449" cy="3112715"/>
            </a:xfrm>
          </p:grpSpPr>
          <p:sp>
            <p:nvSpPr>
              <p:cNvPr id="5688" name="Google Shape;5688;p17"/>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7"/>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7"/>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7"/>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7"/>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7"/>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7"/>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7"/>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7"/>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7"/>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7"/>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7"/>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7"/>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7"/>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7"/>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7"/>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7"/>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7"/>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7"/>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7"/>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7"/>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7"/>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7"/>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7"/>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7"/>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17"/>
            <p:cNvGrpSpPr/>
            <p:nvPr/>
          </p:nvGrpSpPr>
          <p:grpSpPr>
            <a:xfrm flipH="1">
              <a:off x="2342550" y="2567965"/>
              <a:ext cx="3964145" cy="1455821"/>
              <a:chOff x="3233388" y="140740"/>
              <a:chExt cx="3964145" cy="1455821"/>
            </a:xfrm>
          </p:grpSpPr>
          <p:sp>
            <p:nvSpPr>
              <p:cNvPr id="5714" name="Google Shape;5714;p1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7"/>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0" name="Google Shape;5740;p17"/>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7"/>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7"/>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7"/>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7"/>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7"/>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7"/>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7"/>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7"/>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7"/>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7"/>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7"/>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7"/>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7"/>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7"/>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7"/>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7"/>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7"/>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7"/>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7"/>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7"/>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7"/>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7"/>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7"/>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7"/>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7"/>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7"/>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7"/>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7"/>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7"/>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7"/>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7"/>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7"/>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7"/>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7"/>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7"/>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7"/>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7"/>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7"/>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7"/>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7"/>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7"/>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7"/>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7"/>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7"/>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7"/>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7"/>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7"/>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7"/>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7"/>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7"/>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7"/>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7"/>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7"/>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7"/>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7"/>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7"/>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7"/>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7"/>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7"/>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7"/>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7"/>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7"/>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7"/>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7"/>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7"/>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7"/>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7"/>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7"/>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7"/>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7"/>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7"/>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7"/>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7"/>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7"/>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7"/>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7"/>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7"/>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7"/>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7"/>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7"/>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7"/>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7"/>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7"/>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7"/>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7"/>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7"/>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7"/>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7"/>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7"/>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7"/>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7"/>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7"/>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7"/>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7"/>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7"/>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7"/>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7"/>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7"/>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7"/>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17"/>
            <p:cNvGrpSpPr/>
            <p:nvPr/>
          </p:nvGrpSpPr>
          <p:grpSpPr>
            <a:xfrm rot="5400000">
              <a:off x="6199788" y="1372590"/>
              <a:ext cx="3964145" cy="1455821"/>
              <a:chOff x="3233388" y="140740"/>
              <a:chExt cx="3964145" cy="1455821"/>
            </a:xfrm>
          </p:grpSpPr>
          <p:sp>
            <p:nvSpPr>
              <p:cNvPr id="5841" name="Google Shape;5841;p1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7" name="Google Shape;5867;p17"/>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7"/>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7"/>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7"/>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7"/>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17"/>
            <p:cNvGrpSpPr/>
            <p:nvPr/>
          </p:nvGrpSpPr>
          <p:grpSpPr>
            <a:xfrm>
              <a:off x="234224" y="118425"/>
              <a:ext cx="3532446" cy="1609151"/>
              <a:chOff x="140599" y="118425"/>
              <a:chExt cx="3532446" cy="1609151"/>
            </a:xfrm>
          </p:grpSpPr>
          <p:sp>
            <p:nvSpPr>
              <p:cNvPr id="5873" name="Google Shape;5873;p17"/>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7"/>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7"/>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7"/>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7"/>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7"/>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7"/>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7"/>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7"/>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7"/>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7"/>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7"/>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7"/>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7"/>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7"/>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7"/>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7"/>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7"/>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7"/>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7"/>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7"/>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7"/>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7"/>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7"/>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7"/>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7"/>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9" name="Google Shape;5899;p17"/>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0" name="Google Shape;5900;p17"/>
            <p:cNvGrpSpPr/>
            <p:nvPr/>
          </p:nvGrpSpPr>
          <p:grpSpPr>
            <a:xfrm>
              <a:off x="3327013" y="140740"/>
              <a:ext cx="3964145" cy="1455821"/>
              <a:chOff x="3233388" y="140740"/>
              <a:chExt cx="3964145" cy="1455821"/>
            </a:xfrm>
          </p:grpSpPr>
          <p:sp>
            <p:nvSpPr>
              <p:cNvPr id="5901" name="Google Shape;5901;p17"/>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7"/>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7"/>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7"/>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7"/>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7"/>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7"/>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7"/>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7"/>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7"/>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7"/>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7"/>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7"/>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7"/>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7"/>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7"/>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7"/>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7"/>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7"/>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7"/>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7"/>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7"/>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7"/>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7"/>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7"/>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7"/>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7" name="Google Shape;5927;p17"/>
          <p:cNvGrpSpPr/>
          <p:nvPr/>
        </p:nvGrpSpPr>
        <p:grpSpPr>
          <a:xfrm>
            <a:off x="713221" y="1350429"/>
            <a:ext cx="9109520" cy="4080466"/>
            <a:chOff x="713221" y="1350429"/>
            <a:chExt cx="9109520" cy="4080466"/>
          </a:xfrm>
        </p:grpSpPr>
        <p:grpSp>
          <p:nvGrpSpPr>
            <p:cNvPr id="5928" name="Google Shape;5928;p17"/>
            <p:cNvGrpSpPr/>
            <p:nvPr/>
          </p:nvGrpSpPr>
          <p:grpSpPr>
            <a:xfrm rot="483337">
              <a:off x="7665624" y="2847138"/>
              <a:ext cx="1994870" cy="2456099"/>
              <a:chOff x="713221" y="1350429"/>
              <a:chExt cx="2132339" cy="2725083"/>
            </a:xfrm>
          </p:grpSpPr>
          <p:grpSp>
            <p:nvGrpSpPr>
              <p:cNvPr id="5929" name="Google Shape;5929;p17"/>
              <p:cNvGrpSpPr/>
              <p:nvPr/>
            </p:nvGrpSpPr>
            <p:grpSpPr>
              <a:xfrm rot="10799686">
                <a:off x="713221" y="1930364"/>
                <a:ext cx="1699100" cy="2145071"/>
                <a:chOff x="146217" y="2712579"/>
                <a:chExt cx="1552966" cy="1960401"/>
              </a:xfrm>
            </p:grpSpPr>
            <p:grpSp>
              <p:nvGrpSpPr>
                <p:cNvPr id="5930" name="Google Shape;5930;p17"/>
                <p:cNvGrpSpPr/>
                <p:nvPr/>
              </p:nvGrpSpPr>
              <p:grpSpPr>
                <a:xfrm>
                  <a:off x="146217" y="2712579"/>
                  <a:ext cx="1134008" cy="607901"/>
                  <a:chOff x="5206900" y="826150"/>
                  <a:chExt cx="599275" cy="321250"/>
                </a:xfrm>
              </p:grpSpPr>
              <p:sp>
                <p:nvSpPr>
                  <p:cNvPr id="5931" name="Google Shape;5931;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7"/>
                <p:cNvGrpSpPr/>
                <p:nvPr/>
              </p:nvGrpSpPr>
              <p:grpSpPr>
                <a:xfrm rot="-9256633">
                  <a:off x="489429" y="3110262"/>
                  <a:ext cx="1134020" cy="607908"/>
                  <a:chOff x="5206900" y="826150"/>
                  <a:chExt cx="599275" cy="321250"/>
                </a:xfrm>
              </p:grpSpPr>
              <p:sp>
                <p:nvSpPr>
                  <p:cNvPr id="5946" name="Google Shape;5946;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0" name="Google Shape;5960;p17"/>
                <p:cNvGrpSpPr/>
                <p:nvPr/>
              </p:nvGrpSpPr>
              <p:grpSpPr>
                <a:xfrm rot="7120513" flipH="1">
                  <a:off x="538618" y="3725726"/>
                  <a:ext cx="1133997" cy="607895"/>
                  <a:chOff x="5206900" y="826150"/>
                  <a:chExt cx="599275" cy="321250"/>
                </a:xfrm>
              </p:grpSpPr>
              <p:sp>
                <p:nvSpPr>
                  <p:cNvPr id="5961" name="Google Shape;5961;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5" name="Google Shape;5975;p17"/>
              <p:cNvGrpSpPr/>
              <p:nvPr/>
            </p:nvGrpSpPr>
            <p:grpSpPr>
              <a:xfrm flipH="1">
                <a:off x="1146460" y="1350429"/>
                <a:ext cx="1699100" cy="2145071"/>
                <a:chOff x="146217" y="2712579"/>
                <a:chExt cx="1552966" cy="1960401"/>
              </a:xfrm>
            </p:grpSpPr>
            <p:grpSp>
              <p:nvGrpSpPr>
                <p:cNvPr id="5976" name="Google Shape;5976;p17"/>
                <p:cNvGrpSpPr/>
                <p:nvPr/>
              </p:nvGrpSpPr>
              <p:grpSpPr>
                <a:xfrm>
                  <a:off x="146217" y="2712579"/>
                  <a:ext cx="1134008" cy="607901"/>
                  <a:chOff x="5206900" y="826150"/>
                  <a:chExt cx="599275" cy="321250"/>
                </a:xfrm>
              </p:grpSpPr>
              <p:sp>
                <p:nvSpPr>
                  <p:cNvPr id="5977" name="Google Shape;5977;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17"/>
                <p:cNvGrpSpPr/>
                <p:nvPr/>
              </p:nvGrpSpPr>
              <p:grpSpPr>
                <a:xfrm rot="-9256633">
                  <a:off x="489429" y="3110262"/>
                  <a:ext cx="1134020" cy="607908"/>
                  <a:chOff x="5206900" y="826150"/>
                  <a:chExt cx="599275" cy="321250"/>
                </a:xfrm>
              </p:grpSpPr>
              <p:sp>
                <p:nvSpPr>
                  <p:cNvPr id="5992" name="Google Shape;5992;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17"/>
                <p:cNvGrpSpPr/>
                <p:nvPr/>
              </p:nvGrpSpPr>
              <p:grpSpPr>
                <a:xfrm rot="7120513" flipH="1">
                  <a:off x="538618" y="3725726"/>
                  <a:ext cx="1133997" cy="607895"/>
                  <a:chOff x="5206900" y="826150"/>
                  <a:chExt cx="599275" cy="321250"/>
                </a:xfrm>
              </p:grpSpPr>
              <p:sp>
                <p:nvSpPr>
                  <p:cNvPr id="6007" name="Google Shape;6007;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21" name="Google Shape;6021;p17"/>
            <p:cNvGrpSpPr/>
            <p:nvPr/>
          </p:nvGrpSpPr>
          <p:grpSpPr>
            <a:xfrm>
              <a:off x="713221" y="1350429"/>
              <a:ext cx="2132339" cy="2725083"/>
              <a:chOff x="713221" y="1350429"/>
              <a:chExt cx="2132339" cy="2725083"/>
            </a:xfrm>
          </p:grpSpPr>
          <p:grpSp>
            <p:nvGrpSpPr>
              <p:cNvPr id="6022" name="Google Shape;6022;p17"/>
              <p:cNvGrpSpPr/>
              <p:nvPr/>
            </p:nvGrpSpPr>
            <p:grpSpPr>
              <a:xfrm rot="10799686">
                <a:off x="713221" y="1930364"/>
                <a:ext cx="1699100" cy="2145071"/>
                <a:chOff x="146217" y="2712579"/>
                <a:chExt cx="1552966" cy="1960401"/>
              </a:xfrm>
            </p:grpSpPr>
            <p:grpSp>
              <p:nvGrpSpPr>
                <p:cNvPr id="6023" name="Google Shape;6023;p17"/>
                <p:cNvGrpSpPr/>
                <p:nvPr/>
              </p:nvGrpSpPr>
              <p:grpSpPr>
                <a:xfrm>
                  <a:off x="146217" y="2712579"/>
                  <a:ext cx="1134008" cy="607901"/>
                  <a:chOff x="5206900" y="826150"/>
                  <a:chExt cx="599275" cy="321250"/>
                </a:xfrm>
              </p:grpSpPr>
              <p:sp>
                <p:nvSpPr>
                  <p:cNvPr id="6024" name="Google Shape;6024;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17"/>
                <p:cNvGrpSpPr/>
                <p:nvPr/>
              </p:nvGrpSpPr>
              <p:grpSpPr>
                <a:xfrm rot="-9256633">
                  <a:off x="489429" y="3110262"/>
                  <a:ext cx="1134020" cy="607908"/>
                  <a:chOff x="5206900" y="826150"/>
                  <a:chExt cx="599275" cy="321250"/>
                </a:xfrm>
              </p:grpSpPr>
              <p:sp>
                <p:nvSpPr>
                  <p:cNvPr id="6039" name="Google Shape;6039;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17"/>
                <p:cNvGrpSpPr/>
                <p:nvPr/>
              </p:nvGrpSpPr>
              <p:grpSpPr>
                <a:xfrm rot="7120513" flipH="1">
                  <a:off x="538618" y="3725726"/>
                  <a:ext cx="1133997" cy="607895"/>
                  <a:chOff x="5206900" y="826150"/>
                  <a:chExt cx="599275" cy="321250"/>
                </a:xfrm>
              </p:grpSpPr>
              <p:sp>
                <p:nvSpPr>
                  <p:cNvPr id="6054" name="Google Shape;6054;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68" name="Google Shape;6068;p17"/>
              <p:cNvGrpSpPr/>
              <p:nvPr/>
            </p:nvGrpSpPr>
            <p:grpSpPr>
              <a:xfrm flipH="1">
                <a:off x="1146460" y="1350429"/>
                <a:ext cx="1699100" cy="2145071"/>
                <a:chOff x="146217" y="2712579"/>
                <a:chExt cx="1552966" cy="1960401"/>
              </a:xfrm>
            </p:grpSpPr>
            <p:grpSp>
              <p:nvGrpSpPr>
                <p:cNvPr id="6069" name="Google Shape;6069;p17"/>
                <p:cNvGrpSpPr/>
                <p:nvPr/>
              </p:nvGrpSpPr>
              <p:grpSpPr>
                <a:xfrm>
                  <a:off x="146217" y="2712579"/>
                  <a:ext cx="1134008" cy="607901"/>
                  <a:chOff x="5206900" y="826150"/>
                  <a:chExt cx="599275" cy="321250"/>
                </a:xfrm>
              </p:grpSpPr>
              <p:sp>
                <p:nvSpPr>
                  <p:cNvPr id="6070" name="Google Shape;6070;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17"/>
                <p:cNvGrpSpPr/>
                <p:nvPr/>
              </p:nvGrpSpPr>
              <p:grpSpPr>
                <a:xfrm rot="-9256633">
                  <a:off x="489429" y="3110262"/>
                  <a:ext cx="1134020" cy="607908"/>
                  <a:chOff x="5206900" y="826150"/>
                  <a:chExt cx="599275" cy="321250"/>
                </a:xfrm>
              </p:grpSpPr>
              <p:sp>
                <p:nvSpPr>
                  <p:cNvPr id="6085" name="Google Shape;6085;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17"/>
                <p:cNvGrpSpPr/>
                <p:nvPr/>
              </p:nvGrpSpPr>
              <p:grpSpPr>
                <a:xfrm rot="7120513" flipH="1">
                  <a:off x="538618" y="3725726"/>
                  <a:ext cx="1133997" cy="607895"/>
                  <a:chOff x="5206900" y="826150"/>
                  <a:chExt cx="599275" cy="321250"/>
                </a:xfrm>
              </p:grpSpPr>
              <p:sp>
                <p:nvSpPr>
                  <p:cNvPr id="6100" name="Google Shape;6100;p17"/>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7"/>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7"/>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7"/>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7"/>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7"/>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7"/>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7"/>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7"/>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7"/>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7"/>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7"/>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7"/>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7"/>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114" name="Google Shape;6114;p1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15" name="Google Shape;6115;p17"/>
          <p:cNvSpPr txBox="1">
            <a:spLocks noGrp="1"/>
          </p:cNvSpPr>
          <p:nvPr>
            <p:ph type="body" idx="1"/>
          </p:nvPr>
        </p:nvSpPr>
        <p:spPr>
          <a:xfrm>
            <a:off x="4862275" y="2402625"/>
            <a:ext cx="2775000" cy="88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_1_1">
    <p:spTree>
      <p:nvGrpSpPr>
        <p:cNvPr id="1" name="Shape 6116"/>
        <p:cNvGrpSpPr/>
        <p:nvPr/>
      </p:nvGrpSpPr>
      <p:grpSpPr>
        <a:xfrm>
          <a:off x="0" y="0"/>
          <a:ext cx="0" cy="0"/>
          <a:chOff x="0" y="0"/>
          <a:chExt cx="0" cy="0"/>
        </a:xfrm>
      </p:grpSpPr>
      <p:grpSp>
        <p:nvGrpSpPr>
          <p:cNvPr id="6117" name="Google Shape;6117;p18"/>
          <p:cNvGrpSpPr/>
          <p:nvPr/>
        </p:nvGrpSpPr>
        <p:grpSpPr>
          <a:xfrm>
            <a:off x="176625" y="110350"/>
            <a:ext cx="8790774" cy="4922811"/>
            <a:chOff x="131600" y="118425"/>
            <a:chExt cx="8790774" cy="4922811"/>
          </a:xfrm>
        </p:grpSpPr>
        <p:sp>
          <p:nvSpPr>
            <p:cNvPr id="6118" name="Google Shape;6118;p18"/>
            <p:cNvSpPr/>
            <p:nvPr/>
          </p:nvSpPr>
          <p:spPr>
            <a:xfrm rot="5400000">
              <a:off x="856680" y="10329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9" name="Google Shape;6119;p18"/>
            <p:cNvGrpSpPr/>
            <p:nvPr/>
          </p:nvGrpSpPr>
          <p:grpSpPr>
            <a:xfrm>
              <a:off x="131600" y="1884558"/>
              <a:ext cx="2122449" cy="3112715"/>
              <a:chOff x="131600" y="1884558"/>
              <a:chExt cx="2122449" cy="3112715"/>
            </a:xfrm>
          </p:grpSpPr>
          <p:sp>
            <p:nvSpPr>
              <p:cNvPr id="6120" name="Google Shape;6120;p18"/>
              <p:cNvSpPr/>
              <p:nvPr/>
            </p:nvSpPr>
            <p:spPr>
              <a:xfrm rot="5400000" flipH="1">
                <a:off x="1356823" y="35395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8"/>
              <p:cNvSpPr/>
              <p:nvPr/>
            </p:nvSpPr>
            <p:spPr>
              <a:xfrm rot="5400000" flipH="1">
                <a:off x="368247" y="38046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8"/>
              <p:cNvSpPr/>
              <p:nvPr/>
            </p:nvSpPr>
            <p:spPr>
              <a:xfrm rot="5400000" flipH="1">
                <a:off x="1212834" y="49452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8"/>
              <p:cNvSpPr/>
              <p:nvPr/>
            </p:nvSpPr>
            <p:spPr>
              <a:xfrm rot="5400000" flipH="1">
                <a:off x="1889810" y="3456082"/>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8"/>
              <p:cNvSpPr/>
              <p:nvPr/>
            </p:nvSpPr>
            <p:spPr>
              <a:xfrm rot="5400000" flipH="1">
                <a:off x="871337" y="44727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8"/>
              <p:cNvSpPr/>
              <p:nvPr/>
            </p:nvSpPr>
            <p:spPr>
              <a:xfrm rot="5400000" flipH="1">
                <a:off x="1458022" y="2595443"/>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8"/>
              <p:cNvSpPr/>
              <p:nvPr/>
            </p:nvSpPr>
            <p:spPr>
              <a:xfrm rot="5400000" flipH="1">
                <a:off x="373906" y="24622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8"/>
              <p:cNvSpPr/>
              <p:nvPr/>
            </p:nvSpPr>
            <p:spPr>
              <a:xfrm rot="5400000" flipH="1">
                <a:off x="573665" y="42079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8"/>
              <p:cNvSpPr/>
              <p:nvPr/>
            </p:nvSpPr>
            <p:spPr>
              <a:xfrm rot="5400000" flipH="1">
                <a:off x="368214" y="3290320"/>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8"/>
              <p:cNvSpPr/>
              <p:nvPr/>
            </p:nvSpPr>
            <p:spPr>
              <a:xfrm rot="5400000" flipH="1">
                <a:off x="149520" y="294366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8"/>
              <p:cNvSpPr/>
              <p:nvPr/>
            </p:nvSpPr>
            <p:spPr>
              <a:xfrm rot="5400000" flipH="1">
                <a:off x="1558343" y="30683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8"/>
              <p:cNvSpPr/>
              <p:nvPr/>
            </p:nvSpPr>
            <p:spPr>
              <a:xfrm rot="5400000" flipH="1">
                <a:off x="130236" y="3708247"/>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8"/>
              <p:cNvSpPr/>
              <p:nvPr/>
            </p:nvSpPr>
            <p:spPr>
              <a:xfrm rot="5400000" flipH="1">
                <a:off x="400364" y="49262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8"/>
              <p:cNvSpPr/>
              <p:nvPr/>
            </p:nvSpPr>
            <p:spPr>
              <a:xfrm rot="5400000" flipH="1">
                <a:off x="799823" y="33036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8"/>
              <p:cNvSpPr/>
              <p:nvPr/>
            </p:nvSpPr>
            <p:spPr>
              <a:xfrm rot="5400000" flipH="1">
                <a:off x="1234010" y="41049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8"/>
              <p:cNvSpPr/>
              <p:nvPr/>
            </p:nvSpPr>
            <p:spPr>
              <a:xfrm rot="5400000" flipH="1">
                <a:off x="379148" y="2080743"/>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8"/>
              <p:cNvSpPr/>
              <p:nvPr/>
            </p:nvSpPr>
            <p:spPr>
              <a:xfrm rot="5400000" flipH="1">
                <a:off x="891672" y="37603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8"/>
              <p:cNvSpPr/>
              <p:nvPr/>
            </p:nvSpPr>
            <p:spPr>
              <a:xfrm rot="5400000">
                <a:off x="927170" y="19435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8"/>
              <p:cNvSpPr/>
              <p:nvPr/>
            </p:nvSpPr>
            <p:spPr>
              <a:xfrm rot="5400000">
                <a:off x="1099652" y="23233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8"/>
              <p:cNvSpPr/>
              <p:nvPr/>
            </p:nvSpPr>
            <p:spPr>
              <a:xfrm rot="5400000">
                <a:off x="952606" y="295021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8"/>
              <p:cNvSpPr/>
              <p:nvPr/>
            </p:nvSpPr>
            <p:spPr>
              <a:xfrm rot="5400000">
                <a:off x="729827" y="22794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8"/>
              <p:cNvSpPr/>
              <p:nvPr/>
            </p:nvSpPr>
            <p:spPr>
              <a:xfrm rot="5400000">
                <a:off x="1976994" y="30972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8"/>
              <p:cNvSpPr/>
              <p:nvPr/>
            </p:nvSpPr>
            <p:spPr>
              <a:xfrm rot="5400000">
                <a:off x="1439631" y="18867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8"/>
              <p:cNvSpPr/>
              <p:nvPr/>
            </p:nvSpPr>
            <p:spPr>
              <a:xfrm rot="5400000">
                <a:off x="2225601" y="353958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8"/>
              <p:cNvSpPr/>
              <p:nvPr/>
            </p:nvSpPr>
            <p:spPr>
              <a:xfrm rot="5400000">
                <a:off x="771336" y="26693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18"/>
            <p:cNvGrpSpPr/>
            <p:nvPr/>
          </p:nvGrpSpPr>
          <p:grpSpPr>
            <a:xfrm flipH="1">
              <a:off x="2342550" y="2567965"/>
              <a:ext cx="3964145" cy="1455821"/>
              <a:chOff x="3233388" y="140740"/>
              <a:chExt cx="3964145" cy="1455821"/>
            </a:xfrm>
          </p:grpSpPr>
          <p:sp>
            <p:nvSpPr>
              <p:cNvPr id="6146" name="Google Shape;6146;p1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8"/>
              <p:cNvSpPr/>
              <p:nvPr/>
            </p:nvSpPr>
            <p:spPr>
              <a:xfrm rot="10800000" flipH="1">
                <a:off x="5542101"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2" name="Google Shape;6172;p18"/>
            <p:cNvSpPr/>
            <p:nvPr/>
          </p:nvSpPr>
          <p:spPr>
            <a:xfrm rot="10800000">
              <a:off x="5467181" y="2274087"/>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8"/>
            <p:cNvSpPr/>
            <p:nvPr/>
          </p:nvSpPr>
          <p:spPr>
            <a:xfrm rot="10800000">
              <a:off x="1791338" y="2418078"/>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8"/>
            <p:cNvSpPr/>
            <p:nvPr/>
          </p:nvSpPr>
          <p:spPr>
            <a:xfrm rot="10800000">
              <a:off x="4994538" y="1932740"/>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8"/>
            <p:cNvSpPr/>
            <p:nvPr/>
          </p:nvSpPr>
          <p:spPr>
            <a:xfrm rot="10800000">
              <a:off x="2710372" y="255468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8"/>
            <p:cNvSpPr/>
            <p:nvPr/>
          </p:nvSpPr>
          <p:spPr>
            <a:xfrm rot="10800000">
              <a:off x="2984293" y="1435017"/>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8"/>
            <p:cNvSpPr/>
            <p:nvPr/>
          </p:nvSpPr>
          <p:spPr>
            <a:xfrm rot="10800000">
              <a:off x="4625351" y="1874393"/>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8"/>
            <p:cNvSpPr/>
            <p:nvPr/>
          </p:nvSpPr>
          <p:spPr>
            <a:xfrm rot="10800000">
              <a:off x="3812259" y="1429475"/>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8"/>
            <p:cNvSpPr/>
            <p:nvPr/>
          </p:nvSpPr>
          <p:spPr>
            <a:xfrm rot="10800000">
              <a:off x="3473571" y="24251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8"/>
            <p:cNvSpPr/>
            <p:nvPr/>
          </p:nvSpPr>
          <p:spPr>
            <a:xfrm rot="10800000">
              <a:off x="3823198" y="1863430"/>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8"/>
            <p:cNvSpPr/>
            <p:nvPr/>
          </p:nvSpPr>
          <p:spPr>
            <a:xfrm rot="10800000">
              <a:off x="4626925" y="2295271"/>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8"/>
            <p:cNvSpPr/>
            <p:nvPr/>
          </p:nvSpPr>
          <p:spPr>
            <a:xfrm rot="10800000">
              <a:off x="2405511" y="1257842"/>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8"/>
            <p:cNvSpPr/>
            <p:nvPr/>
          </p:nvSpPr>
          <p:spPr>
            <a:xfrm rot="10800000">
              <a:off x="4282295" y="1952925"/>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8"/>
            <p:cNvSpPr/>
            <p:nvPr/>
          </p:nvSpPr>
          <p:spPr>
            <a:xfrm rot="10800000" flipH="1">
              <a:off x="2379646" y="1608191"/>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8"/>
            <p:cNvSpPr/>
            <p:nvPr/>
          </p:nvSpPr>
          <p:spPr>
            <a:xfrm rot="10800000" flipH="1">
              <a:off x="2845296" y="2160906"/>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8"/>
            <p:cNvSpPr/>
            <p:nvPr/>
          </p:nvSpPr>
          <p:spPr>
            <a:xfrm rot="10800000" flipH="1">
              <a:off x="1555075" y="19177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8"/>
            <p:cNvSpPr/>
            <p:nvPr/>
          </p:nvSpPr>
          <p:spPr>
            <a:xfrm rot="10800000" flipH="1">
              <a:off x="3472169" y="201385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8"/>
            <p:cNvSpPr/>
            <p:nvPr/>
          </p:nvSpPr>
          <p:spPr>
            <a:xfrm rot="10800000" flipH="1">
              <a:off x="2801524" y="179093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8"/>
            <p:cNvSpPr/>
            <p:nvPr/>
          </p:nvSpPr>
          <p:spPr>
            <a:xfrm rot="10800000" flipH="1">
              <a:off x="2007089" y="1854122"/>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8"/>
            <p:cNvSpPr/>
            <p:nvPr/>
          </p:nvSpPr>
          <p:spPr>
            <a:xfrm rot="10800000" flipH="1">
              <a:off x="2379655" y="22472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8"/>
            <p:cNvSpPr/>
            <p:nvPr/>
          </p:nvSpPr>
          <p:spPr>
            <a:xfrm rot="10800000" flipH="1">
              <a:off x="3188821" y="1835070"/>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8"/>
            <p:cNvSpPr/>
            <p:nvPr/>
          </p:nvSpPr>
          <p:spPr>
            <a:xfrm rot="-5400000">
              <a:off x="6437893" y="329797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8"/>
            <p:cNvSpPr/>
            <p:nvPr/>
          </p:nvSpPr>
          <p:spPr>
            <a:xfrm rot="-5400000">
              <a:off x="7426754" y="3563094"/>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8"/>
            <p:cNvSpPr/>
            <p:nvPr/>
          </p:nvSpPr>
          <p:spPr>
            <a:xfrm rot="-5400000">
              <a:off x="6614851" y="470363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8"/>
            <p:cNvSpPr/>
            <p:nvPr/>
          </p:nvSpPr>
          <p:spPr>
            <a:xfrm rot="-5400000">
              <a:off x="8881564" y="4140694"/>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8"/>
            <p:cNvSpPr/>
            <p:nvPr/>
          </p:nvSpPr>
          <p:spPr>
            <a:xfrm rot="-5400000">
              <a:off x="7511314" y="4294041"/>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8"/>
            <p:cNvSpPr/>
            <p:nvPr/>
          </p:nvSpPr>
          <p:spPr>
            <a:xfrm rot="-5400000">
              <a:off x="5855679" y="1873118"/>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8"/>
            <p:cNvSpPr/>
            <p:nvPr/>
          </p:nvSpPr>
          <p:spPr>
            <a:xfrm rot="-5400000">
              <a:off x="6656524" y="28572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8"/>
            <p:cNvSpPr/>
            <p:nvPr/>
          </p:nvSpPr>
          <p:spPr>
            <a:xfrm rot="-5400000">
              <a:off x="7274485" y="396639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8"/>
            <p:cNvSpPr/>
            <p:nvPr/>
          </p:nvSpPr>
          <p:spPr>
            <a:xfrm rot="-5400000">
              <a:off x="8443762" y="3936907"/>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8"/>
            <p:cNvSpPr/>
            <p:nvPr/>
          </p:nvSpPr>
          <p:spPr>
            <a:xfrm rot="-5400000">
              <a:off x="8670718" y="359025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8"/>
            <p:cNvSpPr/>
            <p:nvPr/>
          </p:nvSpPr>
          <p:spPr>
            <a:xfrm rot="-5400000">
              <a:off x="6164267" y="228667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8"/>
            <p:cNvSpPr/>
            <p:nvPr/>
          </p:nvSpPr>
          <p:spPr>
            <a:xfrm rot="-5400000">
              <a:off x="8716418" y="435483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8"/>
            <p:cNvSpPr/>
            <p:nvPr/>
          </p:nvSpPr>
          <p:spPr>
            <a:xfrm rot="-5400000">
              <a:off x="7458880" y="468461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8"/>
            <p:cNvSpPr/>
            <p:nvPr/>
          </p:nvSpPr>
          <p:spPr>
            <a:xfrm rot="-5400000">
              <a:off x="7046617" y="3062005"/>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8"/>
            <p:cNvSpPr/>
            <p:nvPr/>
          </p:nvSpPr>
          <p:spPr>
            <a:xfrm rot="-5400000">
              <a:off x="7078796" y="427188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8"/>
            <p:cNvSpPr/>
            <p:nvPr/>
          </p:nvSpPr>
          <p:spPr>
            <a:xfrm rot="-5400000">
              <a:off x="6943689" y="351874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8"/>
            <p:cNvSpPr/>
            <p:nvPr/>
          </p:nvSpPr>
          <p:spPr>
            <a:xfrm rot="-5400000" flipH="1">
              <a:off x="6867546" y="170195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8"/>
            <p:cNvSpPr/>
            <p:nvPr/>
          </p:nvSpPr>
          <p:spPr>
            <a:xfrm rot="-5400000" flipH="1">
              <a:off x="6728032" y="208174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8"/>
            <p:cNvSpPr/>
            <p:nvPr/>
          </p:nvSpPr>
          <p:spPr>
            <a:xfrm rot="-5400000" flipH="1">
              <a:off x="6580720" y="241806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8"/>
            <p:cNvSpPr/>
            <p:nvPr/>
          </p:nvSpPr>
          <p:spPr>
            <a:xfrm rot="-5400000" flipH="1">
              <a:off x="7106104" y="203783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8"/>
            <p:cNvSpPr/>
            <p:nvPr/>
          </p:nvSpPr>
          <p:spPr>
            <a:xfrm rot="-5400000" flipH="1">
              <a:off x="5855819" y="285569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8"/>
            <p:cNvSpPr/>
            <p:nvPr/>
          </p:nvSpPr>
          <p:spPr>
            <a:xfrm rot="-5400000" flipH="1">
              <a:off x="8557992" y="4224196"/>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8"/>
            <p:cNvSpPr/>
            <p:nvPr/>
          </p:nvSpPr>
          <p:spPr>
            <a:xfrm rot="-5400000" flipH="1">
              <a:off x="7075119" y="2427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8"/>
            <p:cNvSpPr/>
            <p:nvPr/>
          </p:nvSpPr>
          <p:spPr>
            <a:xfrm rot="-5400000" flipH="1">
              <a:off x="6923371" y="255804"/>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8"/>
            <p:cNvSpPr/>
            <p:nvPr/>
          </p:nvSpPr>
          <p:spPr>
            <a:xfrm rot="-5400000" flipH="1">
              <a:off x="7452482" y="411755"/>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8"/>
            <p:cNvSpPr/>
            <p:nvPr/>
          </p:nvSpPr>
          <p:spPr>
            <a:xfrm rot="-5400000">
              <a:off x="8807099" y="641429"/>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8"/>
            <p:cNvSpPr/>
            <p:nvPr/>
          </p:nvSpPr>
          <p:spPr>
            <a:xfrm>
              <a:off x="2963692" y="4896893"/>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8"/>
            <p:cNvSpPr/>
            <p:nvPr/>
          </p:nvSpPr>
          <p:spPr>
            <a:xfrm>
              <a:off x="471112" y="4574671"/>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8"/>
            <p:cNvSpPr/>
            <p:nvPr/>
          </p:nvSpPr>
          <p:spPr>
            <a:xfrm>
              <a:off x="2753463" y="46688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8"/>
            <p:cNvSpPr/>
            <p:nvPr/>
          </p:nvSpPr>
          <p:spPr>
            <a:xfrm>
              <a:off x="6655795" y="484031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8"/>
            <p:cNvSpPr/>
            <p:nvPr/>
          </p:nvSpPr>
          <p:spPr>
            <a:xfrm>
              <a:off x="4825185" y="4561639"/>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8"/>
            <p:cNvSpPr/>
            <p:nvPr/>
          </p:nvSpPr>
          <p:spPr>
            <a:xfrm>
              <a:off x="4222013" y="4852496"/>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8"/>
            <p:cNvSpPr/>
            <p:nvPr/>
          </p:nvSpPr>
          <p:spPr>
            <a:xfrm>
              <a:off x="2394971" y="4710131"/>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8"/>
            <p:cNvSpPr/>
            <p:nvPr/>
          </p:nvSpPr>
          <p:spPr>
            <a:xfrm>
              <a:off x="261895" y="4144797"/>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8"/>
            <p:cNvSpPr/>
            <p:nvPr/>
          </p:nvSpPr>
          <p:spPr>
            <a:xfrm>
              <a:off x="1147839" y="4589456"/>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8"/>
            <p:cNvSpPr/>
            <p:nvPr/>
          </p:nvSpPr>
          <p:spPr>
            <a:xfrm>
              <a:off x="1651262" y="4079205"/>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8"/>
            <p:cNvSpPr/>
            <p:nvPr/>
          </p:nvSpPr>
          <p:spPr>
            <a:xfrm>
              <a:off x="5460560" y="460360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8"/>
            <p:cNvSpPr/>
            <p:nvPr/>
          </p:nvSpPr>
          <p:spPr>
            <a:xfrm>
              <a:off x="1698183" y="481064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8"/>
            <p:cNvSpPr/>
            <p:nvPr/>
          </p:nvSpPr>
          <p:spPr>
            <a:xfrm>
              <a:off x="201799" y="446600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8"/>
            <p:cNvSpPr/>
            <p:nvPr/>
          </p:nvSpPr>
          <p:spPr>
            <a:xfrm>
              <a:off x="3465751" y="48168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8"/>
            <p:cNvSpPr/>
            <p:nvPr/>
          </p:nvSpPr>
          <p:spPr>
            <a:xfrm>
              <a:off x="2625602" y="500642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8"/>
            <p:cNvSpPr/>
            <p:nvPr/>
          </p:nvSpPr>
          <p:spPr>
            <a:xfrm>
              <a:off x="2785939" y="4360921"/>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8"/>
            <p:cNvSpPr/>
            <p:nvPr/>
          </p:nvSpPr>
          <p:spPr>
            <a:xfrm>
              <a:off x="189850" y="4847376"/>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8"/>
            <p:cNvSpPr/>
            <p:nvPr/>
          </p:nvSpPr>
          <p:spPr>
            <a:xfrm flipH="1">
              <a:off x="2255392" y="3721275"/>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8"/>
            <p:cNvSpPr/>
            <p:nvPr/>
          </p:nvSpPr>
          <p:spPr>
            <a:xfrm flipH="1">
              <a:off x="1929748" y="3759794"/>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8"/>
            <p:cNvSpPr/>
            <p:nvPr/>
          </p:nvSpPr>
          <p:spPr>
            <a:xfrm flipH="1">
              <a:off x="3183433" y="4265621"/>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8"/>
            <p:cNvSpPr/>
            <p:nvPr/>
          </p:nvSpPr>
          <p:spPr>
            <a:xfrm flipH="1">
              <a:off x="1435716" y="4350612"/>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8"/>
            <p:cNvSpPr/>
            <p:nvPr/>
          </p:nvSpPr>
          <p:spPr>
            <a:xfrm flipH="1">
              <a:off x="1933866" y="4594998"/>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8"/>
            <p:cNvSpPr/>
            <p:nvPr/>
          </p:nvSpPr>
          <p:spPr>
            <a:xfrm flipH="1">
              <a:off x="5826957" y="497563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8"/>
            <p:cNvSpPr/>
            <p:nvPr/>
          </p:nvSpPr>
          <p:spPr>
            <a:xfrm flipH="1">
              <a:off x="5920051" y="470707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8"/>
            <p:cNvSpPr/>
            <p:nvPr/>
          </p:nvSpPr>
          <p:spPr>
            <a:xfrm flipH="1">
              <a:off x="2402654" y="408859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8"/>
            <p:cNvSpPr/>
            <p:nvPr/>
          </p:nvSpPr>
          <p:spPr>
            <a:xfrm flipH="1">
              <a:off x="2060344" y="421051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8"/>
            <p:cNvSpPr/>
            <p:nvPr/>
          </p:nvSpPr>
          <p:spPr>
            <a:xfrm rot="10800000" flipH="1">
              <a:off x="4535130" y="4810639"/>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8"/>
            <p:cNvSpPr/>
            <p:nvPr/>
          </p:nvSpPr>
          <p:spPr>
            <a:xfrm rot="10800000" flipH="1">
              <a:off x="7364662" y="489703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8"/>
            <p:cNvSpPr/>
            <p:nvPr/>
          </p:nvSpPr>
          <p:spPr>
            <a:xfrm rot="10800000" flipH="1">
              <a:off x="3162438" y="4666650"/>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8"/>
            <p:cNvSpPr/>
            <p:nvPr/>
          </p:nvSpPr>
          <p:spPr>
            <a:xfrm rot="10800000" flipH="1">
              <a:off x="7867920" y="455901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8"/>
            <p:cNvSpPr/>
            <p:nvPr/>
          </p:nvSpPr>
          <p:spPr>
            <a:xfrm rot="10800000" flipH="1">
              <a:off x="3602098" y="4325302"/>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8"/>
            <p:cNvSpPr/>
            <p:nvPr/>
          </p:nvSpPr>
          <p:spPr>
            <a:xfrm rot="10800000" flipH="1">
              <a:off x="5530138" y="4911830"/>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8"/>
            <p:cNvSpPr/>
            <p:nvPr/>
          </p:nvSpPr>
          <p:spPr>
            <a:xfrm rot="10800000" flipH="1">
              <a:off x="8747946" y="490255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8"/>
            <p:cNvSpPr/>
            <p:nvPr/>
          </p:nvSpPr>
          <p:spPr>
            <a:xfrm rot="10800000" flipH="1">
              <a:off x="3920145" y="4027480"/>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8"/>
            <p:cNvSpPr/>
            <p:nvPr/>
          </p:nvSpPr>
          <p:spPr>
            <a:xfrm rot="10800000" flipH="1">
              <a:off x="7908601" y="489701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8"/>
            <p:cNvSpPr/>
            <p:nvPr/>
          </p:nvSpPr>
          <p:spPr>
            <a:xfrm rot="10800000" flipH="1">
              <a:off x="8263362" y="467816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8"/>
            <p:cNvSpPr/>
            <p:nvPr/>
          </p:nvSpPr>
          <p:spPr>
            <a:xfrm rot="10800000" flipH="1">
              <a:off x="5062260" y="501437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8"/>
            <p:cNvSpPr/>
            <p:nvPr/>
          </p:nvSpPr>
          <p:spPr>
            <a:xfrm rot="10800000" flipH="1">
              <a:off x="7008383" y="4595115"/>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8"/>
            <p:cNvSpPr/>
            <p:nvPr/>
          </p:nvSpPr>
          <p:spPr>
            <a:xfrm rot="10800000" flipH="1">
              <a:off x="6522899" y="50118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8"/>
            <p:cNvSpPr/>
            <p:nvPr/>
          </p:nvSpPr>
          <p:spPr>
            <a:xfrm rot="10800000" flipH="1">
              <a:off x="4825176" y="425599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8"/>
            <p:cNvSpPr/>
            <p:nvPr/>
          </p:nvSpPr>
          <p:spPr>
            <a:xfrm rot="10800000" flipH="1">
              <a:off x="3801114" y="4644633"/>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8"/>
            <p:cNvSpPr/>
            <p:nvPr/>
          </p:nvSpPr>
          <p:spPr>
            <a:xfrm rot="10800000" flipH="1">
              <a:off x="6242864" y="3650405"/>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8"/>
            <p:cNvSpPr/>
            <p:nvPr/>
          </p:nvSpPr>
          <p:spPr>
            <a:xfrm rot="10800000" flipH="1">
              <a:off x="4355000" y="4345488"/>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8"/>
            <p:cNvSpPr/>
            <p:nvPr/>
          </p:nvSpPr>
          <p:spPr>
            <a:xfrm rot="10800000">
              <a:off x="6131142" y="4380978"/>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8"/>
            <p:cNvSpPr/>
            <p:nvPr/>
          </p:nvSpPr>
          <p:spPr>
            <a:xfrm rot="10800000">
              <a:off x="5824398" y="4244268"/>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8"/>
            <p:cNvSpPr/>
            <p:nvPr/>
          </p:nvSpPr>
          <p:spPr>
            <a:xfrm rot="10800000">
              <a:off x="7867933" y="4140699"/>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8"/>
            <p:cNvSpPr/>
            <p:nvPr/>
          </p:nvSpPr>
          <p:spPr>
            <a:xfrm rot="10800000">
              <a:off x="5175366" y="440641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8"/>
            <p:cNvSpPr/>
            <p:nvPr/>
          </p:nvSpPr>
          <p:spPr>
            <a:xfrm rot="10800000">
              <a:off x="5788441" y="388727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8"/>
            <p:cNvSpPr/>
            <p:nvPr/>
          </p:nvSpPr>
          <p:spPr>
            <a:xfrm rot="10800000">
              <a:off x="6627657" y="4246684"/>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8"/>
            <p:cNvSpPr/>
            <p:nvPr/>
          </p:nvSpPr>
          <p:spPr>
            <a:xfrm rot="10800000">
              <a:off x="6243864" y="4645420"/>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8"/>
            <p:cNvSpPr/>
            <p:nvPr/>
          </p:nvSpPr>
          <p:spPr>
            <a:xfrm rot="10800000">
              <a:off x="6739829" y="38588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8"/>
            <p:cNvSpPr/>
            <p:nvPr/>
          </p:nvSpPr>
          <p:spPr>
            <a:xfrm rot="10800000">
              <a:off x="5459569" y="4227633"/>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8"/>
            <p:cNvSpPr/>
            <p:nvPr/>
          </p:nvSpPr>
          <p:spPr>
            <a:xfrm rot="10800000" flipH="1">
              <a:off x="1874423" y="1457649"/>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8"/>
            <p:cNvSpPr/>
            <p:nvPr/>
          </p:nvSpPr>
          <p:spPr>
            <a:xfrm rot="-5400000">
              <a:off x="7273617" y="164438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2" name="Google Shape;6272;p18"/>
            <p:cNvGrpSpPr/>
            <p:nvPr/>
          </p:nvGrpSpPr>
          <p:grpSpPr>
            <a:xfrm rot="5400000">
              <a:off x="6199788" y="1372590"/>
              <a:ext cx="3964145" cy="1455821"/>
              <a:chOff x="3233388" y="140740"/>
              <a:chExt cx="3964145" cy="1455821"/>
            </a:xfrm>
          </p:grpSpPr>
          <p:sp>
            <p:nvSpPr>
              <p:cNvPr id="6273" name="Google Shape;6273;p1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9" name="Google Shape;6299;p18"/>
            <p:cNvSpPr/>
            <p:nvPr/>
          </p:nvSpPr>
          <p:spPr>
            <a:xfrm rot="-5400000" flipH="1">
              <a:off x="6408804" y="1645169"/>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8"/>
            <p:cNvSpPr/>
            <p:nvPr/>
          </p:nvSpPr>
          <p:spPr>
            <a:xfrm rot="10800000">
              <a:off x="4228830" y="1192853"/>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8"/>
            <p:cNvSpPr/>
            <p:nvPr/>
          </p:nvSpPr>
          <p:spPr>
            <a:xfrm rot="10800000">
              <a:off x="5446704" y="1463072"/>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8"/>
            <p:cNvSpPr/>
            <p:nvPr/>
          </p:nvSpPr>
          <p:spPr>
            <a:xfrm rot="10800000">
              <a:off x="4326649" y="1429493"/>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8"/>
            <p:cNvSpPr/>
            <p:nvPr/>
          </p:nvSpPr>
          <p:spPr>
            <a:xfrm rot="10800000">
              <a:off x="4009721" y="2218151"/>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4" name="Google Shape;6304;p18"/>
            <p:cNvGrpSpPr/>
            <p:nvPr/>
          </p:nvGrpSpPr>
          <p:grpSpPr>
            <a:xfrm>
              <a:off x="234224" y="118425"/>
              <a:ext cx="3532446" cy="1609151"/>
              <a:chOff x="140599" y="118425"/>
              <a:chExt cx="3532446" cy="1609151"/>
            </a:xfrm>
          </p:grpSpPr>
          <p:sp>
            <p:nvSpPr>
              <p:cNvPr id="6305" name="Google Shape;6305;p18"/>
              <p:cNvSpPr/>
              <p:nvPr/>
            </p:nvSpPr>
            <p:spPr>
              <a:xfrm>
                <a:off x="703605" y="276605"/>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8"/>
              <p:cNvSpPr/>
              <p:nvPr/>
            </p:nvSpPr>
            <p:spPr>
              <a:xfrm>
                <a:off x="438762" y="1265458"/>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8"/>
              <p:cNvSpPr/>
              <p:nvPr/>
            </p:nvSpPr>
            <p:spPr>
              <a:xfrm>
                <a:off x="322613" y="11842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8"/>
              <p:cNvSpPr/>
              <p:nvPr/>
            </p:nvSpPr>
            <p:spPr>
              <a:xfrm>
                <a:off x="3632370" y="320667"/>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8"/>
              <p:cNvSpPr/>
              <p:nvPr/>
            </p:nvSpPr>
            <p:spPr>
              <a:xfrm>
                <a:off x="568548" y="863464"/>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8"/>
              <p:cNvSpPr/>
              <p:nvPr/>
            </p:nvSpPr>
            <p:spPr>
              <a:xfrm>
                <a:off x="1698613" y="226284"/>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8"/>
              <p:cNvSpPr/>
              <p:nvPr/>
            </p:nvSpPr>
            <p:spPr>
              <a:xfrm>
                <a:off x="332845" y="700122"/>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8"/>
              <p:cNvSpPr/>
              <p:nvPr/>
            </p:nvSpPr>
            <p:spPr>
              <a:xfrm>
                <a:off x="1722212" y="63453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8"/>
              <p:cNvSpPr/>
              <p:nvPr/>
            </p:nvSpPr>
            <p:spPr>
              <a:xfrm>
                <a:off x="1230735" y="13101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8"/>
              <p:cNvSpPr/>
              <p:nvPr/>
            </p:nvSpPr>
            <p:spPr>
              <a:xfrm>
                <a:off x="600808" y="156907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8"/>
              <p:cNvSpPr/>
              <p:nvPr/>
            </p:nvSpPr>
            <p:spPr>
              <a:xfrm>
                <a:off x="140599" y="1048834"/>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8"/>
              <p:cNvSpPr/>
              <p:nvPr/>
            </p:nvSpPr>
            <p:spPr>
              <a:xfrm>
                <a:off x="927051" y="523633"/>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8"/>
              <p:cNvSpPr/>
              <p:nvPr/>
            </p:nvSpPr>
            <p:spPr>
              <a:xfrm>
                <a:off x="194752" y="45597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8"/>
              <p:cNvSpPr/>
              <p:nvPr/>
            </p:nvSpPr>
            <p:spPr>
              <a:xfrm>
                <a:off x="2856889" y="916246"/>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8"/>
              <p:cNvSpPr/>
              <p:nvPr/>
            </p:nvSpPr>
            <p:spPr>
              <a:xfrm>
                <a:off x="300425" y="16832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8"/>
              <p:cNvSpPr/>
              <p:nvPr/>
            </p:nvSpPr>
            <p:spPr>
              <a:xfrm flipH="1">
                <a:off x="2326342" y="276600"/>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8"/>
              <p:cNvSpPr/>
              <p:nvPr/>
            </p:nvSpPr>
            <p:spPr>
              <a:xfrm flipH="1">
                <a:off x="2000698" y="315119"/>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8"/>
              <p:cNvSpPr/>
              <p:nvPr/>
            </p:nvSpPr>
            <p:spPr>
              <a:xfrm flipH="1">
                <a:off x="3254383" y="82094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8"/>
              <p:cNvSpPr/>
              <p:nvPr/>
            </p:nvSpPr>
            <p:spPr>
              <a:xfrm flipH="1">
                <a:off x="1343841" y="73169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8"/>
              <p:cNvSpPr/>
              <p:nvPr/>
            </p:nvSpPr>
            <p:spPr>
              <a:xfrm flipH="1">
                <a:off x="2803532" y="455981"/>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8"/>
              <p:cNvSpPr/>
              <p:nvPr/>
            </p:nvSpPr>
            <p:spPr>
              <a:xfrm flipH="1">
                <a:off x="2896626" y="187427"/>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8"/>
              <p:cNvSpPr/>
              <p:nvPr/>
            </p:nvSpPr>
            <p:spPr>
              <a:xfrm flipH="1">
                <a:off x="2473604" y="64392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8"/>
              <p:cNvSpPr/>
              <p:nvPr/>
            </p:nvSpPr>
            <p:spPr>
              <a:xfrm flipH="1">
                <a:off x="2131294" y="76583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8"/>
              <p:cNvSpPr/>
              <p:nvPr/>
            </p:nvSpPr>
            <p:spPr>
              <a:xfrm flipH="1">
                <a:off x="2004816" y="1150323"/>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8"/>
              <p:cNvSpPr/>
              <p:nvPr/>
            </p:nvSpPr>
            <p:spPr>
              <a:xfrm>
                <a:off x="1218789" y="1144781"/>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8"/>
              <p:cNvSpPr/>
              <p:nvPr/>
            </p:nvSpPr>
            <p:spPr>
              <a:xfrm>
                <a:off x="2465921" y="1265456"/>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1" name="Google Shape;6331;p18"/>
            <p:cNvSpPr/>
            <p:nvPr/>
          </p:nvSpPr>
          <p:spPr>
            <a:xfrm rot="10800000">
              <a:off x="3465760" y="1210623"/>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2" name="Google Shape;6332;p18"/>
            <p:cNvGrpSpPr/>
            <p:nvPr/>
          </p:nvGrpSpPr>
          <p:grpSpPr>
            <a:xfrm>
              <a:off x="3327013" y="140740"/>
              <a:ext cx="3964145" cy="1455821"/>
              <a:chOff x="3233388" y="140740"/>
              <a:chExt cx="3964145" cy="1455821"/>
            </a:xfrm>
          </p:grpSpPr>
          <p:sp>
            <p:nvSpPr>
              <p:cNvPr id="6333" name="Google Shape;6333;p18"/>
              <p:cNvSpPr/>
              <p:nvPr/>
            </p:nvSpPr>
            <p:spPr>
              <a:xfrm rot="10800000" flipH="1">
                <a:off x="4341237" y="377380"/>
                <a:ext cx="84723" cy="84738"/>
              </a:xfrm>
              <a:custGeom>
                <a:avLst/>
                <a:gdLst/>
                <a:ahLst/>
                <a:cxnLst/>
                <a:rect l="l" t="t" r="r" b="b"/>
                <a:pathLst>
                  <a:path w="5651" h="5652" extrusionOk="0">
                    <a:moveTo>
                      <a:pt x="2825" y="1"/>
                    </a:moveTo>
                    <a:lnTo>
                      <a:pt x="2465" y="2466"/>
                    </a:lnTo>
                    <a:lnTo>
                      <a:pt x="0" y="2826"/>
                    </a:lnTo>
                    <a:lnTo>
                      <a:pt x="2465" y="3186"/>
                    </a:lnTo>
                    <a:lnTo>
                      <a:pt x="2825" y="5651"/>
                    </a:lnTo>
                    <a:lnTo>
                      <a:pt x="3186" y="3186"/>
                    </a:lnTo>
                    <a:lnTo>
                      <a:pt x="5651" y="2826"/>
                    </a:lnTo>
                    <a:lnTo>
                      <a:pt x="3186" y="2466"/>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8"/>
              <p:cNvSpPr/>
              <p:nvPr/>
            </p:nvSpPr>
            <p:spPr>
              <a:xfrm rot="10800000" flipH="1">
                <a:off x="3673048" y="880627"/>
                <a:ext cx="85022" cy="84723"/>
              </a:xfrm>
              <a:custGeom>
                <a:avLst/>
                <a:gdLst/>
                <a:ahLst/>
                <a:cxnLst/>
                <a:rect l="l" t="t" r="r" b="b"/>
                <a:pathLst>
                  <a:path w="5671" h="5651" extrusionOk="0">
                    <a:moveTo>
                      <a:pt x="2826" y="0"/>
                    </a:moveTo>
                    <a:lnTo>
                      <a:pt x="2485" y="2484"/>
                    </a:lnTo>
                    <a:lnTo>
                      <a:pt x="1" y="2825"/>
                    </a:lnTo>
                    <a:lnTo>
                      <a:pt x="2485" y="3186"/>
                    </a:lnTo>
                    <a:lnTo>
                      <a:pt x="2826" y="5651"/>
                    </a:lnTo>
                    <a:lnTo>
                      <a:pt x="3186" y="3186"/>
                    </a:lnTo>
                    <a:lnTo>
                      <a:pt x="5670" y="2825"/>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8"/>
              <p:cNvSpPr/>
              <p:nvPr/>
            </p:nvSpPr>
            <p:spPr>
              <a:xfrm rot="10800000" flipH="1">
                <a:off x="5601088" y="1467155"/>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8"/>
              <p:cNvSpPr/>
              <p:nvPr/>
            </p:nvSpPr>
            <p:spPr>
              <a:xfrm rot="10800000" flipH="1">
                <a:off x="5724521" y="382904"/>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8"/>
              <p:cNvSpPr/>
              <p:nvPr/>
            </p:nvSpPr>
            <p:spPr>
              <a:xfrm rot="10800000" flipH="1">
                <a:off x="3991095" y="582805"/>
                <a:ext cx="31574" cy="31574"/>
              </a:xfrm>
              <a:custGeom>
                <a:avLst/>
                <a:gdLst/>
                <a:ahLst/>
                <a:cxnLst/>
                <a:rect l="l" t="t" r="r" b="b"/>
                <a:pathLst>
                  <a:path w="2106" h="2106" extrusionOk="0">
                    <a:moveTo>
                      <a:pt x="1" y="1"/>
                    </a:moveTo>
                    <a:lnTo>
                      <a:pt x="797" y="1063"/>
                    </a:lnTo>
                    <a:lnTo>
                      <a:pt x="1" y="2105"/>
                    </a:lnTo>
                    <a:lnTo>
                      <a:pt x="1" y="2105"/>
                    </a:lnTo>
                    <a:lnTo>
                      <a:pt x="1063" y="1309"/>
                    </a:lnTo>
                    <a:lnTo>
                      <a:pt x="2105" y="2105"/>
                    </a:lnTo>
                    <a:lnTo>
                      <a:pt x="1328" y="1063"/>
                    </a:lnTo>
                    <a:lnTo>
                      <a:pt x="2105" y="1"/>
                    </a:lnTo>
                    <a:lnTo>
                      <a:pt x="2105" y="1"/>
                    </a:lnTo>
                    <a:lnTo>
                      <a:pt x="1063" y="797"/>
                    </a:lnTo>
                    <a:lnTo>
                      <a:pt x="1"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8"/>
              <p:cNvSpPr/>
              <p:nvPr/>
            </p:nvSpPr>
            <p:spPr>
              <a:xfrm rot="10800000" flipH="1">
                <a:off x="4885176" y="377363"/>
                <a:ext cx="55172" cy="55157"/>
              </a:xfrm>
              <a:custGeom>
                <a:avLst/>
                <a:gdLst/>
                <a:ahLst/>
                <a:cxnLst/>
                <a:rect l="l" t="t" r="r" b="b"/>
                <a:pathLst>
                  <a:path w="3680" h="3679" extrusionOk="0">
                    <a:moveTo>
                      <a:pt x="1" y="0"/>
                    </a:moveTo>
                    <a:lnTo>
                      <a:pt x="1385" y="1839"/>
                    </a:lnTo>
                    <a:lnTo>
                      <a:pt x="1" y="3679"/>
                    </a:lnTo>
                    <a:lnTo>
                      <a:pt x="1" y="3679"/>
                    </a:lnTo>
                    <a:lnTo>
                      <a:pt x="1840" y="2295"/>
                    </a:lnTo>
                    <a:lnTo>
                      <a:pt x="3679" y="3679"/>
                    </a:lnTo>
                    <a:lnTo>
                      <a:pt x="2295" y="1839"/>
                    </a:lnTo>
                    <a:lnTo>
                      <a:pt x="3679" y="0"/>
                    </a:lnTo>
                    <a:lnTo>
                      <a:pt x="1840" y="1384"/>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8"/>
              <p:cNvSpPr/>
              <p:nvPr/>
            </p:nvSpPr>
            <p:spPr>
              <a:xfrm rot="10800000" flipH="1">
                <a:off x="5239937" y="158510"/>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8"/>
              <p:cNvSpPr/>
              <p:nvPr/>
            </p:nvSpPr>
            <p:spPr>
              <a:xfrm rot="10800000" flipH="1">
                <a:off x="5133210" y="1569695"/>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8"/>
              <p:cNvSpPr/>
              <p:nvPr/>
            </p:nvSpPr>
            <p:spPr>
              <a:xfrm rot="10800000" flipH="1">
                <a:off x="4503283" y="140740"/>
                <a:ext cx="20495" cy="17766"/>
              </a:xfrm>
              <a:custGeom>
                <a:avLst/>
                <a:gdLst/>
                <a:ahLst/>
                <a:cxnLst/>
                <a:rect l="l" t="t" r="r" b="b"/>
                <a:pathLst>
                  <a:path w="1367" h="1185" extrusionOk="0">
                    <a:moveTo>
                      <a:pt x="778" y="1"/>
                    </a:moveTo>
                    <a:cubicBezTo>
                      <a:pt x="266" y="1"/>
                      <a:pt x="1" y="645"/>
                      <a:pt x="361" y="1006"/>
                    </a:cubicBezTo>
                    <a:cubicBezTo>
                      <a:pt x="484" y="1129"/>
                      <a:pt x="634" y="1184"/>
                      <a:pt x="779" y="1184"/>
                    </a:cubicBezTo>
                    <a:cubicBezTo>
                      <a:pt x="1081" y="1184"/>
                      <a:pt x="1366" y="947"/>
                      <a:pt x="1366" y="589"/>
                    </a:cubicBezTo>
                    <a:cubicBezTo>
                      <a:pt x="1366" y="266"/>
                      <a:pt x="1101" y="1"/>
                      <a:pt x="778"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8"/>
              <p:cNvSpPr/>
              <p:nvPr/>
            </p:nvSpPr>
            <p:spPr>
              <a:xfrm rot="10800000" flipH="1">
                <a:off x="3285424" y="410959"/>
                <a:ext cx="20480" cy="17571"/>
              </a:xfrm>
              <a:custGeom>
                <a:avLst/>
                <a:gdLst/>
                <a:ahLst/>
                <a:cxnLst/>
                <a:rect l="l" t="t" r="r" b="b"/>
                <a:pathLst>
                  <a:path w="1366" h="1172" extrusionOk="0">
                    <a:moveTo>
                      <a:pt x="796" y="1"/>
                    </a:moveTo>
                    <a:cubicBezTo>
                      <a:pt x="265" y="1"/>
                      <a:pt x="0" y="626"/>
                      <a:pt x="360" y="1006"/>
                    </a:cubicBezTo>
                    <a:cubicBezTo>
                      <a:pt x="481" y="1120"/>
                      <a:pt x="627" y="1172"/>
                      <a:pt x="770" y="1172"/>
                    </a:cubicBezTo>
                    <a:cubicBezTo>
                      <a:pt x="1075" y="1172"/>
                      <a:pt x="1365" y="937"/>
                      <a:pt x="1365" y="588"/>
                    </a:cubicBezTo>
                    <a:cubicBezTo>
                      <a:pt x="1365" y="266"/>
                      <a:pt x="1119" y="1"/>
                      <a:pt x="7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8"/>
              <p:cNvSpPr/>
              <p:nvPr/>
            </p:nvSpPr>
            <p:spPr>
              <a:xfrm rot="10800000" flipH="1">
                <a:off x="4896126" y="811318"/>
                <a:ext cx="33283" cy="28576"/>
              </a:xfrm>
              <a:custGeom>
                <a:avLst/>
                <a:gdLst/>
                <a:ahLst/>
                <a:cxnLst/>
                <a:rect l="l" t="t" r="r" b="b"/>
                <a:pathLst>
                  <a:path w="2220" h="1906" extrusionOk="0">
                    <a:moveTo>
                      <a:pt x="1271" y="0"/>
                    </a:moveTo>
                    <a:cubicBezTo>
                      <a:pt x="437" y="0"/>
                      <a:pt x="1" y="1024"/>
                      <a:pt x="607" y="1631"/>
                    </a:cubicBezTo>
                    <a:cubicBezTo>
                      <a:pt x="797" y="1820"/>
                      <a:pt x="1031" y="1905"/>
                      <a:pt x="1262" y="1905"/>
                    </a:cubicBezTo>
                    <a:cubicBezTo>
                      <a:pt x="1748" y="1905"/>
                      <a:pt x="2219" y="1527"/>
                      <a:pt x="2219" y="948"/>
                    </a:cubicBezTo>
                    <a:cubicBezTo>
                      <a:pt x="2219" y="436"/>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8"/>
              <p:cNvSpPr/>
              <p:nvPr/>
            </p:nvSpPr>
            <p:spPr>
              <a:xfrm rot="10800000" flipH="1">
                <a:off x="6313814" y="205730"/>
                <a:ext cx="33283" cy="28426"/>
              </a:xfrm>
              <a:custGeom>
                <a:avLst/>
                <a:gdLst/>
                <a:ahLst/>
                <a:cxnLst/>
                <a:rect l="l" t="t" r="r" b="b"/>
                <a:pathLst>
                  <a:path w="2220" h="1896" extrusionOk="0">
                    <a:moveTo>
                      <a:pt x="1271" y="0"/>
                    </a:moveTo>
                    <a:cubicBezTo>
                      <a:pt x="437" y="0"/>
                      <a:pt x="1" y="1024"/>
                      <a:pt x="607" y="1612"/>
                    </a:cubicBezTo>
                    <a:cubicBezTo>
                      <a:pt x="797" y="1808"/>
                      <a:pt x="1033" y="1895"/>
                      <a:pt x="1265" y="1895"/>
                    </a:cubicBezTo>
                    <a:cubicBezTo>
                      <a:pt x="1750" y="1895"/>
                      <a:pt x="2219" y="1513"/>
                      <a:pt x="2219" y="949"/>
                    </a:cubicBezTo>
                    <a:cubicBezTo>
                      <a:pt x="2219" y="418"/>
                      <a:pt x="1802" y="0"/>
                      <a:pt x="1271" y="0"/>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8"/>
              <p:cNvSpPr/>
              <p:nvPr/>
            </p:nvSpPr>
            <p:spPr>
              <a:xfrm rot="10800000" flipH="1">
                <a:off x="4425950" y="900813"/>
                <a:ext cx="44363" cy="44363"/>
              </a:xfrm>
              <a:custGeom>
                <a:avLst/>
                <a:gdLst/>
                <a:ahLst/>
                <a:cxnLst/>
                <a:rect l="l" t="t" r="r" b="b"/>
                <a:pathLst>
                  <a:path w="2959" h="2959" extrusionOk="0">
                    <a:moveTo>
                      <a:pt x="1" y="0"/>
                    </a:moveTo>
                    <a:lnTo>
                      <a:pt x="1100" y="1479"/>
                    </a:lnTo>
                    <a:lnTo>
                      <a:pt x="1" y="2958"/>
                    </a:lnTo>
                    <a:lnTo>
                      <a:pt x="1480" y="1840"/>
                    </a:lnTo>
                    <a:lnTo>
                      <a:pt x="2959" y="2958"/>
                    </a:lnTo>
                    <a:lnTo>
                      <a:pt x="2959" y="2958"/>
                    </a:lnTo>
                    <a:lnTo>
                      <a:pt x="1840" y="1479"/>
                    </a:lnTo>
                    <a:lnTo>
                      <a:pt x="2959" y="0"/>
                    </a:lnTo>
                    <a:lnTo>
                      <a:pt x="2959" y="0"/>
                    </a:lnTo>
                    <a:lnTo>
                      <a:pt x="1480" y="1100"/>
                    </a:lnTo>
                    <a:lnTo>
                      <a:pt x="1"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8"/>
              <p:cNvSpPr/>
              <p:nvPr/>
            </p:nvSpPr>
            <p:spPr>
              <a:xfrm rot="10800000">
                <a:off x="6202092" y="936303"/>
                <a:ext cx="85007" cy="85022"/>
              </a:xfrm>
              <a:custGeom>
                <a:avLst/>
                <a:gdLst/>
                <a:ahLst/>
                <a:cxnLst/>
                <a:rect l="l" t="t" r="r" b="b"/>
                <a:pathLst>
                  <a:path w="5670" h="5671" extrusionOk="0">
                    <a:moveTo>
                      <a:pt x="2825" y="1"/>
                    </a:moveTo>
                    <a:lnTo>
                      <a:pt x="2484" y="2485"/>
                    </a:lnTo>
                    <a:lnTo>
                      <a:pt x="0" y="2826"/>
                    </a:lnTo>
                    <a:lnTo>
                      <a:pt x="2484" y="3187"/>
                    </a:lnTo>
                    <a:lnTo>
                      <a:pt x="2825" y="5670"/>
                    </a:lnTo>
                    <a:lnTo>
                      <a:pt x="3186" y="3187"/>
                    </a:lnTo>
                    <a:lnTo>
                      <a:pt x="5670" y="2826"/>
                    </a:lnTo>
                    <a:lnTo>
                      <a:pt x="3186" y="2485"/>
                    </a:lnTo>
                    <a:lnTo>
                      <a:pt x="2825"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8"/>
              <p:cNvSpPr/>
              <p:nvPr/>
            </p:nvSpPr>
            <p:spPr>
              <a:xfrm rot="10800000">
                <a:off x="7156858" y="865686"/>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8"/>
              <p:cNvSpPr/>
              <p:nvPr/>
            </p:nvSpPr>
            <p:spPr>
              <a:xfrm rot="10800000">
                <a:off x="5246316" y="961739"/>
                <a:ext cx="34123" cy="34138"/>
              </a:xfrm>
              <a:custGeom>
                <a:avLst/>
                <a:gdLst/>
                <a:ahLst/>
                <a:cxnLst/>
                <a:rect l="l" t="t" r="r" b="b"/>
                <a:pathLst>
                  <a:path w="2276" h="2277" extrusionOk="0">
                    <a:moveTo>
                      <a:pt x="0" y="1"/>
                    </a:moveTo>
                    <a:lnTo>
                      <a:pt x="854" y="1139"/>
                    </a:lnTo>
                    <a:lnTo>
                      <a:pt x="0" y="2276"/>
                    </a:lnTo>
                    <a:lnTo>
                      <a:pt x="1138" y="1423"/>
                    </a:lnTo>
                    <a:lnTo>
                      <a:pt x="2276" y="2276"/>
                    </a:lnTo>
                    <a:lnTo>
                      <a:pt x="1422" y="1139"/>
                    </a:lnTo>
                    <a:lnTo>
                      <a:pt x="2276" y="1"/>
                    </a:lnTo>
                    <a:lnTo>
                      <a:pt x="1138" y="854"/>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8"/>
              <p:cNvSpPr/>
              <p:nvPr/>
            </p:nvSpPr>
            <p:spPr>
              <a:xfrm rot="10800000">
                <a:off x="5907291" y="738825"/>
                <a:ext cx="43793" cy="44078"/>
              </a:xfrm>
              <a:custGeom>
                <a:avLst/>
                <a:gdLst/>
                <a:ahLst/>
                <a:cxnLst/>
                <a:rect l="l" t="t" r="r" b="b"/>
                <a:pathLst>
                  <a:path w="2921" h="2940" extrusionOk="0">
                    <a:moveTo>
                      <a:pt x="0" y="1"/>
                    </a:moveTo>
                    <a:lnTo>
                      <a:pt x="1100" y="1480"/>
                    </a:lnTo>
                    <a:lnTo>
                      <a:pt x="0" y="2940"/>
                    </a:lnTo>
                    <a:lnTo>
                      <a:pt x="1461" y="1840"/>
                    </a:lnTo>
                    <a:lnTo>
                      <a:pt x="2921" y="2940"/>
                    </a:lnTo>
                    <a:lnTo>
                      <a:pt x="1821" y="1480"/>
                    </a:lnTo>
                    <a:lnTo>
                      <a:pt x="2921" y="1"/>
                    </a:lnTo>
                    <a:lnTo>
                      <a:pt x="2921" y="1"/>
                    </a:lnTo>
                    <a:lnTo>
                      <a:pt x="1461" y="1101"/>
                    </a:lnTo>
                    <a:lnTo>
                      <a:pt x="0" y="1"/>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8"/>
              <p:cNvSpPr/>
              <p:nvPr/>
            </p:nvSpPr>
            <p:spPr>
              <a:xfrm rot="10800000">
                <a:off x="6698607" y="802009"/>
                <a:ext cx="46912" cy="47211"/>
              </a:xfrm>
              <a:custGeom>
                <a:avLst/>
                <a:gdLst/>
                <a:ahLst/>
                <a:cxnLst/>
                <a:rect l="l" t="t" r="r" b="b"/>
                <a:pathLst>
                  <a:path w="3129" h="3149" extrusionOk="0">
                    <a:moveTo>
                      <a:pt x="0" y="3148"/>
                    </a:moveTo>
                    <a:lnTo>
                      <a:pt x="0" y="3148"/>
                    </a:lnTo>
                    <a:lnTo>
                      <a:pt x="0" y="3148"/>
                    </a:lnTo>
                    <a:close/>
                    <a:moveTo>
                      <a:pt x="0" y="0"/>
                    </a:moveTo>
                    <a:lnTo>
                      <a:pt x="1176" y="1574"/>
                    </a:lnTo>
                    <a:lnTo>
                      <a:pt x="0" y="3148"/>
                    </a:lnTo>
                    <a:lnTo>
                      <a:pt x="1555" y="1972"/>
                    </a:lnTo>
                    <a:lnTo>
                      <a:pt x="3129" y="3148"/>
                    </a:lnTo>
                    <a:lnTo>
                      <a:pt x="1953" y="1574"/>
                    </a:lnTo>
                    <a:lnTo>
                      <a:pt x="3129" y="0"/>
                    </a:lnTo>
                    <a:lnTo>
                      <a:pt x="1555" y="1176"/>
                    </a:lnTo>
                    <a:lnTo>
                      <a:pt x="0"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8"/>
              <p:cNvSpPr/>
              <p:nvPr/>
            </p:nvSpPr>
            <p:spPr>
              <a:xfrm rot="10800000">
                <a:off x="6405679" y="584374"/>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8"/>
              <p:cNvSpPr/>
              <p:nvPr/>
            </p:nvSpPr>
            <p:spPr>
              <a:xfrm rot="10800000">
                <a:off x="5530519" y="782958"/>
                <a:ext cx="33268" cy="28306"/>
              </a:xfrm>
              <a:custGeom>
                <a:avLst/>
                <a:gdLst/>
                <a:ahLst/>
                <a:cxnLst/>
                <a:rect l="l" t="t" r="r" b="b"/>
                <a:pathLst>
                  <a:path w="2219" h="1888" extrusionOk="0">
                    <a:moveTo>
                      <a:pt x="1271" y="1"/>
                    </a:moveTo>
                    <a:cubicBezTo>
                      <a:pt x="418" y="1"/>
                      <a:pt x="0" y="1006"/>
                      <a:pt x="588" y="1612"/>
                    </a:cubicBezTo>
                    <a:cubicBezTo>
                      <a:pt x="784" y="1802"/>
                      <a:pt x="1024" y="1887"/>
                      <a:pt x="1258" y="1887"/>
                    </a:cubicBezTo>
                    <a:cubicBezTo>
                      <a:pt x="1750" y="1887"/>
                      <a:pt x="2219" y="1514"/>
                      <a:pt x="2219" y="949"/>
                    </a:cubicBezTo>
                    <a:cubicBezTo>
                      <a:pt x="2219" y="418"/>
                      <a:pt x="1783" y="1"/>
                      <a:pt x="1271"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8"/>
              <p:cNvSpPr/>
              <p:nvPr/>
            </p:nvSpPr>
            <p:spPr>
              <a:xfrm rot="10800000">
                <a:off x="6314814" y="1450983"/>
                <a:ext cx="31289" cy="26867"/>
              </a:xfrm>
              <a:custGeom>
                <a:avLst/>
                <a:gdLst/>
                <a:ahLst/>
                <a:cxnLst/>
                <a:rect l="l" t="t" r="r" b="b"/>
                <a:pathLst>
                  <a:path w="2087" h="1792" extrusionOk="0">
                    <a:moveTo>
                      <a:pt x="1196" y="1"/>
                    </a:moveTo>
                    <a:cubicBezTo>
                      <a:pt x="399" y="1"/>
                      <a:pt x="1" y="968"/>
                      <a:pt x="570" y="1537"/>
                    </a:cubicBezTo>
                    <a:cubicBezTo>
                      <a:pt x="746" y="1712"/>
                      <a:pt x="964" y="1791"/>
                      <a:pt x="1180" y="1791"/>
                    </a:cubicBezTo>
                    <a:cubicBezTo>
                      <a:pt x="1639" y="1791"/>
                      <a:pt x="2087" y="1434"/>
                      <a:pt x="2087" y="892"/>
                    </a:cubicBezTo>
                    <a:cubicBezTo>
                      <a:pt x="2087" y="399"/>
                      <a:pt x="1689" y="1"/>
                      <a:pt x="1196"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8"/>
              <p:cNvSpPr/>
              <p:nvPr/>
            </p:nvSpPr>
            <p:spPr>
              <a:xfrm rot="10800000" flipH="1">
                <a:off x="6920595" y="1365965"/>
                <a:ext cx="40675" cy="40945"/>
              </a:xfrm>
              <a:custGeom>
                <a:avLst/>
                <a:gdLst/>
                <a:ahLst/>
                <a:cxnLst/>
                <a:rect l="l" t="t" r="r" b="b"/>
                <a:pathLst>
                  <a:path w="2713" h="2731" extrusionOk="0">
                    <a:moveTo>
                      <a:pt x="1347" y="0"/>
                    </a:moveTo>
                    <a:lnTo>
                      <a:pt x="1176" y="1195"/>
                    </a:lnTo>
                    <a:lnTo>
                      <a:pt x="1" y="1365"/>
                    </a:lnTo>
                    <a:lnTo>
                      <a:pt x="1176" y="1536"/>
                    </a:lnTo>
                    <a:lnTo>
                      <a:pt x="1347" y="2731"/>
                    </a:lnTo>
                    <a:lnTo>
                      <a:pt x="1518" y="1536"/>
                    </a:lnTo>
                    <a:lnTo>
                      <a:pt x="2712" y="1365"/>
                    </a:lnTo>
                    <a:lnTo>
                      <a:pt x="1518" y="1195"/>
                    </a:lnTo>
                    <a:lnTo>
                      <a:pt x="1347"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8"/>
              <p:cNvSpPr/>
              <p:nvPr/>
            </p:nvSpPr>
            <p:spPr>
              <a:xfrm rot="10800000">
                <a:off x="5855273" y="1108793"/>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8"/>
              <p:cNvSpPr/>
              <p:nvPr/>
            </p:nvSpPr>
            <p:spPr>
              <a:xfrm rot="10800000" flipH="1">
                <a:off x="4606080" y="1365964"/>
                <a:ext cx="85007" cy="85007"/>
              </a:xfrm>
              <a:custGeom>
                <a:avLst/>
                <a:gdLst/>
                <a:ahLst/>
                <a:cxnLst/>
                <a:rect l="l" t="t" r="r" b="b"/>
                <a:pathLst>
                  <a:path w="5670" h="5670" extrusionOk="0">
                    <a:moveTo>
                      <a:pt x="2826" y="0"/>
                    </a:moveTo>
                    <a:lnTo>
                      <a:pt x="2484" y="2484"/>
                    </a:lnTo>
                    <a:lnTo>
                      <a:pt x="0" y="2844"/>
                    </a:lnTo>
                    <a:lnTo>
                      <a:pt x="2484" y="3186"/>
                    </a:lnTo>
                    <a:lnTo>
                      <a:pt x="2826" y="5670"/>
                    </a:lnTo>
                    <a:lnTo>
                      <a:pt x="3186" y="3186"/>
                    </a:lnTo>
                    <a:lnTo>
                      <a:pt x="5670" y="2844"/>
                    </a:lnTo>
                    <a:lnTo>
                      <a:pt x="3186" y="2484"/>
                    </a:lnTo>
                    <a:lnTo>
                      <a:pt x="28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8"/>
              <p:cNvSpPr/>
              <p:nvPr/>
            </p:nvSpPr>
            <p:spPr>
              <a:xfrm rot="10800000" flipH="1">
                <a:off x="4097227" y="1243158"/>
                <a:ext cx="28456" cy="28441"/>
              </a:xfrm>
              <a:custGeom>
                <a:avLst/>
                <a:gdLst/>
                <a:ahLst/>
                <a:cxnLst/>
                <a:rect l="l" t="t" r="r" b="b"/>
                <a:pathLst>
                  <a:path w="1898" h="1897" extrusionOk="0">
                    <a:moveTo>
                      <a:pt x="949" y="1"/>
                    </a:moveTo>
                    <a:cubicBezTo>
                      <a:pt x="418" y="1"/>
                      <a:pt x="1" y="437"/>
                      <a:pt x="1" y="949"/>
                    </a:cubicBezTo>
                    <a:cubicBezTo>
                      <a:pt x="1" y="1480"/>
                      <a:pt x="418" y="1897"/>
                      <a:pt x="949" y="1897"/>
                    </a:cubicBezTo>
                    <a:cubicBezTo>
                      <a:pt x="1480" y="1897"/>
                      <a:pt x="1897" y="1480"/>
                      <a:pt x="1897" y="949"/>
                    </a:cubicBezTo>
                    <a:cubicBezTo>
                      <a:pt x="1897" y="437"/>
                      <a:pt x="1480" y="1"/>
                      <a:pt x="949" y="1"/>
                    </a:cubicBez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8"/>
              <p:cNvSpPr/>
              <p:nvPr/>
            </p:nvSpPr>
            <p:spPr>
              <a:xfrm rot="10800000" flipH="1">
                <a:off x="3233388" y="1221975"/>
                <a:ext cx="52039" cy="52039"/>
              </a:xfrm>
              <a:custGeom>
                <a:avLst/>
                <a:gdLst/>
                <a:ahLst/>
                <a:cxnLst/>
                <a:rect l="l" t="t" r="r" b="b"/>
                <a:pathLst>
                  <a:path w="3471" h="3471" extrusionOk="0">
                    <a:moveTo>
                      <a:pt x="1726" y="0"/>
                    </a:moveTo>
                    <a:lnTo>
                      <a:pt x="1517" y="1517"/>
                    </a:lnTo>
                    <a:lnTo>
                      <a:pt x="0" y="1726"/>
                    </a:lnTo>
                    <a:lnTo>
                      <a:pt x="1517" y="1953"/>
                    </a:lnTo>
                    <a:lnTo>
                      <a:pt x="1726" y="3470"/>
                    </a:lnTo>
                    <a:lnTo>
                      <a:pt x="1953" y="1953"/>
                    </a:lnTo>
                    <a:lnTo>
                      <a:pt x="3470" y="1726"/>
                    </a:lnTo>
                    <a:lnTo>
                      <a:pt x="1953" y="1517"/>
                    </a:lnTo>
                    <a:lnTo>
                      <a:pt x="1726" y="0"/>
                    </a:lnTo>
                    <a:close/>
                  </a:path>
                </a:pathLst>
              </a:custGeom>
              <a:solidFill>
                <a:srgbClr val="2E5789">
                  <a:alpha val="5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9" name="Google Shape;6359;p18"/>
          <p:cNvGrpSpPr/>
          <p:nvPr/>
        </p:nvGrpSpPr>
        <p:grpSpPr>
          <a:xfrm>
            <a:off x="-83090" y="-785836"/>
            <a:ext cx="9269390" cy="2817611"/>
            <a:chOff x="-83090" y="-785836"/>
            <a:chExt cx="9269390" cy="2817611"/>
          </a:xfrm>
        </p:grpSpPr>
        <p:grpSp>
          <p:nvGrpSpPr>
            <p:cNvPr id="6360" name="Google Shape;6360;p18"/>
            <p:cNvGrpSpPr/>
            <p:nvPr/>
          </p:nvGrpSpPr>
          <p:grpSpPr>
            <a:xfrm>
              <a:off x="7675247" y="-50150"/>
              <a:ext cx="1511053" cy="1603986"/>
              <a:chOff x="7805848" y="0"/>
              <a:chExt cx="1338162" cy="1420462"/>
            </a:xfrm>
          </p:grpSpPr>
          <p:grpSp>
            <p:nvGrpSpPr>
              <p:cNvPr id="6361" name="Google Shape;6361;p18"/>
              <p:cNvGrpSpPr/>
              <p:nvPr/>
            </p:nvGrpSpPr>
            <p:grpSpPr>
              <a:xfrm>
                <a:off x="8368560" y="0"/>
                <a:ext cx="775450" cy="710225"/>
                <a:chOff x="2092310" y="847750"/>
                <a:chExt cx="775450" cy="710225"/>
              </a:xfrm>
            </p:grpSpPr>
            <p:sp>
              <p:nvSpPr>
                <p:cNvPr id="6362" name="Google Shape;6362;p1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18"/>
              <p:cNvGrpSpPr/>
              <p:nvPr/>
            </p:nvGrpSpPr>
            <p:grpSpPr>
              <a:xfrm rot="-5400000">
                <a:off x="7773235" y="184387"/>
                <a:ext cx="775450" cy="710225"/>
                <a:chOff x="2092310" y="847750"/>
                <a:chExt cx="775450" cy="710225"/>
              </a:xfrm>
            </p:grpSpPr>
            <p:sp>
              <p:nvSpPr>
                <p:cNvPr id="6378" name="Google Shape;6378;p1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18"/>
              <p:cNvGrpSpPr/>
              <p:nvPr/>
            </p:nvGrpSpPr>
            <p:grpSpPr>
              <a:xfrm rot="10800000" flipH="1">
                <a:off x="8257960" y="710237"/>
                <a:ext cx="775450" cy="710225"/>
                <a:chOff x="2092310" y="847750"/>
                <a:chExt cx="775450" cy="710225"/>
              </a:xfrm>
            </p:grpSpPr>
            <p:sp>
              <p:nvSpPr>
                <p:cNvPr id="6394" name="Google Shape;6394;p1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9" name="Google Shape;6409;p18"/>
            <p:cNvGrpSpPr/>
            <p:nvPr/>
          </p:nvGrpSpPr>
          <p:grpSpPr>
            <a:xfrm>
              <a:off x="-83090" y="-785836"/>
              <a:ext cx="3834326" cy="2817611"/>
              <a:chOff x="-83090" y="-785836"/>
              <a:chExt cx="3834326" cy="2817611"/>
            </a:xfrm>
          </p:grpSpPr>
          <p:grpSp>
            <p:nvGrpSpPr>
              <p:cNvPr id="6410" name="Google Shape;6410;p18"/>
              <p:cNvGrpSpPr/>
              <p:nvPr/>
            </p:nvGrpSpPr>
            <p:grpSpPr>
              <a:xfrm>
                <a:off x="-83090" y="-113296"/>
                <a:ext cx="1742375" cy="2145071"/>
                <a:chOff x="10" y="4"/>
                <a:chExt cx="1742375" cy="2145071"/>
              </a:xfrm>
            </p:grpSpPr>
            <p:grpSp>
              <p:nvGrpSpPr>
                <p:cNvPr id="6411" name="Google Shape;6411;p18"/>
                <p:cNvGrpSpPr/>
                <p:nvPr/>
              </p:nvGrpSpPr>
              <p:grpSpPr>
                <a:xfrm flipH="1">
                  <a:off x="10" y="4"/>
                  <a:ext cx="1699100" cy="2145071"/>
                  <a:chOff x="146217" y="2712579"/>
                  <a:chExt cx="1552966" cy="1960401"/>
                </a:xfrm>
              </p:grpSpPr>
              <p:grpSp>
                <p:nvGrpSpPr>
                  <p:cNvPr id="6412" name="Google Shape;6412;p18"/>
                  <p:cNvGrpSpPr/>
                  <p:nvPr/>
                </p:nvGrpSpPr>
                <p:grpSpPr>
                  <a:xfrm>
                    <a:off x="146217" y="2712579"/>
                    <a:ext cx="1134008" cy="607901"/>
                    <a:chOff x="5206900" y="826150"/>
                    <a:chExt cx="599275" cy="321250"/>
                  </a:xfrm>
                </p:grpSpPr>
                <p:sp>
                  <p:nvSpPr>
                    <p:cNvPr id="6413" name="Google Shape;6413;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18"/>
                  <p:cNvGrpSpPr/>
                  <p:nvPr/>
                </p:nvGrpSpPr>
                <p:grpSpPr>
                  <a:xfrm rot="-9256633">
                    <a:off x="489429" y="3110262"/>
                    <a:ext cx="1134020" cy="607908"/>
                    <a:chOff x="5206900" y="826150"/>
                    <a:chExt cx="599275" cy="321250"/>
                  </a:xfrm>
                </p:grpSpPr>
                <p:sp>
                  <p:nvSpPr>
                    <p:cNvPr id="6428" name="Google Shape;6428;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18"/>
                  <p:cNvGrpSpPr/>
                  <p:nvPr/>
                </p:nvGrpSpPr>
                <p:grpSpPr>
                  <a:xfrm rot="7120513" flipH="1">
                    <a:off x="538618" y="3725726"/>
                    <a:ext cx="1133997" cy="607895"/>
                    <a:chOff x="5206900" y="826150"/>
                    <a:chExt cx="599275" cy="321250"/>
                  </a:xfrm>
                </p:grpSpPr>
                <p:sp>
                  <p:nvSpPr>
                    <p:cNvPr id="6443" name="Google Shape;6443;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7" name="Google Shape;6457;p18"/>
                <p:cNvGrpSpPr/>
                <p:nvPr/>
              </p:nvGrpSpPr>
              <p:grpSpPr>
                <a:xfrm>
                  <a:off x="966935" y="615475"/>
                  <a:ext cx="775450" cy="710225"/>
                  <a:chOff x="2092310" y="847750"/>
                  <a:chExt cx="775450" cy="710225"/>
                </a:xfrm>
              </p:grpSpPr>
              <p:sp>
                <p:nvSpPr>
                  <p:cNvPr id="6458" name="Google Shape;6458;p18"/>
                  <p:cNvSpPr/>
                  <p:nvPr/>
                </p:nvSpPr>
                <p:spPr>
                  <a:xfrm>
                    <a:off x="2340838" y="1450978"/>
                    <a:ext cx="41819" cy="41096"/>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8"/>
                  <p:cNvSpPr/>
                  <p:nvPr/>
                </p:nvSpPr>
                <p:spPr>
                  <a:xfrm>
                    <a:off x="2092310" y="1309455"/>
                    <a:ext cx="42539" cy="42537"/>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8"/>
                  <p:cNvSpPr/>
                  <p:nvPr/>
                </p:nvSpPr>
                <p:spPr>
                  <a:xfrm>
                    <a:off x="2828822" y="1112070"/>
                    <a:ext cx="9408" cy="8687"/>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8"/>
                  <p:cNvSpPr/>
                  <p:nvPr/>
                </p:nvSpPr>
                <p:spPr>
                  <a:xfrm>
                    <a:off x="2858352" y="1249632"/>
                    <a:ext cx="9408" cy="10848"/>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8"/>
                  <p:cNvSpPr/>
                  <p:nvPr/>
                </p:nvSpPr>
                <p:spPr>
                  <a:xfrm>
                    <a:off x="2211149" y="947140"/>
                    <a:ext cx="7968" cy="7967"/>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8"/>
                  <p:cNvSpPr/>
                  <p:nvPr/>
                </p:nvSpPr>
                <p:spPr>
                  <a:xfrm>
                    <a:off x="2453015" y="1299709"/>
                    <a:ext cx="9408" cy="8687"/>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8"/>
                  <p:cNvSpPr/>
                  <p:nvPr/>
                </p:nvSpPr>
                <p:spPr>
                  <a:xfrm>
                    <a:off x="2435526" y="995395"/>
                    <a:ext cx="9408" cy="9408"/>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8"/>
                  <p:cNvSpPr/>
                  <p:nvPr/>
                </p:nvSpPr>
                <p:spPr>
                  <a:xfrm>
                    <a:off x="2164334" y="1538484"/>
                    <a:ext cx="19491" cy="19490"/>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8"/>
                  <p:cNvSpPr/>
                  <p:nvPr/>
                </p:nvSpPr>
                <p:spPr>
                  <a:xfrm>
                    <a:off x="2680453" y="1103427"/>
                    <a:ext cx="18771" cy="21651"/>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8"/>
                  <p:cNvSpPr/>
                  <p:nvPr/>
                </p:nvSpPr>
                <p:spPr>
                  <a:xfrm>
                    <a:off x="2533479" y="847750"/>
                    <a:ext cx="19491" cy="19490"/>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8"/>
                  <p:cNvSpPr/>
                  <p:nvPr/>
                </p:nvSpPr>
                <p:spPr>
                  <a:xfrm>
                    <a:off x="2831703" y="979550"/>
                    <a:ext cx="18771" cy="18770"/>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8"/>
                  <p:cNvSpPr/>
                  <p:nvPr/>
                </p:nvSpPr>
                <p:spPr>
                  <a:xfrm>
                    <a:off x="2327873" y="1193455"/>
                    <a:ext cx="19491" cy="18770"/>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8"/>
                  <p:cNvSpPr/>
                  <p:nvPr/>
                </p:nvSpPr>
                <p:spPr>
                  <a:xfrm>
                    <a:off x="2479078" y="1482667"/>
                    <a:ext cx="19491" cy="19490"/>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8"/>
                  <p:cNvSpPr/>
                  <p:nvPr/>
                </p:nvSpPr>
                <p:spPr>
                  <a:xfrm>
                    <a:off x="2269534" y="962265"/>
                    <a:ext cx="69908" cy="69904"/>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8"/>
                  <p:cNvSpPr/>
                  <p:nvPr/>
                </p:nvSpPr>
                <p:spPr>
                  <a:xfrm>
                    <a:off x="2653421" y="1348504"/>
                    <a:ext cx="69953" cy="69184"/>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3" name="Google Shape;6473;p18"/>
                <p:cNvSpPr/>
                <p:nvPr/>
              </p:nvSpPr>
              <p:spPr>
                <a:xfrm>
                  <a:off x="490925" y="539501"/>
                  <a:ext cx="814929" cy="434499"/>
                </a:xfrm>
                <a:custGeom>
                  <a:avLst/>
                  <a:gdLst/>
                  <a:ahLst/>
                  <a:cxnLst/>
                  <a:rect l="l" t="t" r="r" b="b"/>
                  <a:pathLst>
                    <a:path w="23771" h="12675" extrusionOk="0">
                      <a:moveTo>
                        <a:pt x="17326" y="0"/>
                      </a:moveTo>
                      <a:lnTo>
                        <a:pt x="17326" y="0"/>
                      </a:lnTo>
                      <a:cubicBezTo>
                        <a:pt x="12737" y="1216"/>
                        <a:pt x="8481" y="3404"/>
                        <a:pt x="4834" y="6414"/>
                      </a:cubicBezTo>
                      <a:cubicBezTo>
                        <a:pt x="3831" y="7234"/>
                        <a:pt x="2858" y="8146"/>
                        <a:pt x="1977" y="9119"/>
                      </a:cubicBezTo>
                      <a:cubicBezTo>
                        <a:pt x="1885" y="9180"/>
                        <a:pt x="1825" y="9301"/>
                        <a:pt x="1794" y="9392"/>
                      </a:cubicBezTo>
                      <a:cubicBezTo>
                        <a:pt x="1733" y="9605"/>
                        <a:pt x="1885" y="9818"/>
                        <a:pt x="1885" y="10031"/>
                      </a:cubicBezTo>
                      <a:cubicBezTo>
                        <a:pt x="1885" y="10456"/>
                        <a:pt x="1369" y="10669"/>
                        <a:pt x="1004" y="10882"/>
                      </a:cubicBezTo>
                      <a:cubicBezTo>
                        <a:pt x="396" y="11277"/>
                        <a:pt x="1" y="11945"/>
                        <a:pt x="31" y="12675"/>
                      </a:cubicBezTo>
                      <a:cubicBezTo>
                        <a:pt x="1034" y="12675"/>
                        <a:pt x="2068" y="12614"/>
                        <a:pt x="3101" y="12523"/>
                      </a:cubicBezTo>
                      <a:cubicBezTo>
                        <a:pt x="3922" y="12462"/>
                        <a:pt x="4773" y="12341"/>
                        <a:pt x="5594" y="12249"/>
                      </a:cubicBezTo>
                      <a:lnTo>
                        <a:pt x="6566" y="12128"/>
                      </a:lnTo>
                      <a:cubicBezTo>
                        <a:pt x="6901" y="12097"/>
                        <a:pt x="7235" y="12037"/>
                        <a:pt x="7569" y="12006"/>
                      </a:cubicBezTo>
                      <a:cubicBezTo>
                        <a:pt x="9424" y="11702"/>
                        <a:pt x="11247" y="11094"/>
                        <a:pt x="12919" y="10213"/>
                      </a:cubicBezTo>
                      <a:cubicBezTo>
                        <a:pt x="13527" y="9848"/>
                        <a:pt x="14165" y="9514"/>
                        <a:pt x="14804" y="9240"/>
                      </a:cubicBezTo>
                      <a:cubicBezTo>
                        <a:pt x="15412" y="9028"/>
                        <a:pt x="16019" y="8906"/>
                        <a:pt x="16627" y="8724"/>
                      </a:cubicBezTo>
                      <a:cubicBezTo>
                        <a:pt x="18360" y="8176"/>
                        <a:pt x="19789" y="7052"/>
                        <a:pt x="21217" y="5927"/>
                      </a:cubicBezTo>
                      <a:cubicBezTo>
                        <a:pt x="21399" y="5806"/>
                        <a:pt x="21551" y="5593"/>
                        <a:pt x="21643" y="5380"/>
                      </a:cubicBezTo>
                      <a:cubicBezTo>
                        <a:pt x="21673" y="5258"/>
                        <a:pt x="21643" y="5137"/>
                        <a:pt x="21673" y="5015"/>
                      </a:cubicBezTo>
                      <a:cubicBezTo>
                        <a:pt x="21764" y="4590"/>
                        <a:pt x="22372" y="4468"/>
                        <a:pt x="22707" y="4164"/>
                      </a:cubicBezTo>
                      <a:cubicBezTo>
                        <a:pt x="22858" y="3951"/>
                        <a:pt x="23010" y="3708"/>
                        <a:pt x="23071" y="3435"/>
                      </a:cubicBezTo>
                      <a:lnTo>
                        <a:pt x="23770" y="1368"/>
                      </a:lnTo>
                      <a:cubicBezTo>
                        <a:pt x="22788" y="1140"/>
                        <a:pt x="21792" y="1028"/>
                        <a:pt x="20800" y="1028"/>
                      </a:cubicBezTo>
                      <a:cubicBezTo>
                        <a:pt x="17956" y="1028"/>
                        <a:pt x="15149" y="1950"/>
                        <a:pt x="12828" y="3708"/>
                      </a:cubicBezTo>
                      <a:cubicBezTo>
                        <a:pt x="12554" y="3921"/>
                        <a:pt x="12250" y="4134"/>
                        <a:pt x="11946" y="4286"/>
                      </a:cubicBezTo>
                      <a:cubicBezTo>
                        <a:pt x="11673" y="4377"/>
                        <a:pt x="11399" y="4407"/>
                        <a:pt x="11126" y="4468"/>
                      </a:cubicBezTo>
                      <a:cubicBezTo>
                        <a:pt x="9940" y="4772"/>
                        <a:pt x="9120" y="5836"/>
                        <a:pt x="8117" y="6535"/>
                      </a:cubicBezTo>
                      <a:cubicBezTo>
                        <a:pt x="7630" y="6869"/>
                        <a:pt x="7114" y="7143"/>
                        <a:pt x="6597" y="7477"/>
                      </a:cubicBezTo>
                      <a:cubicBezTo>
                        <a:pt x="5867" y="8024"/>
                        <a:pt x="5259" y="8724"/>
                        <a:pt x="4895" y="9544"/>
                      </a:cubicBezTo>
                      <a:cubicBezTo>
                        <a:pt x="5503" y="9657"/>
                        <a:pt x="6129" y="9720"/>
                        <a:pt x="6758" y="9720"/>
                      </a:cubicBezTo>
                      <a:cubicBezTo>
                        <a:pt x="6978" y="9720"/>
                        <a:pt x="7198" y="9712"/>
                        <a:pt x="7417" y="9696"/>
                      </a:cubicBezTo>
                      <a:cubicBezTo>
                        <a:pt x="8269" y="9635"/>
                        <a:pt x="9089" y="9271"/>
                        <a:pt x="9697" y="8663"/>
                      </a:cubicBezTo>
                      <a:cubicBezTo>
                        <a:pt x="10974" y="8663"/>
                        <a:pt x="12220" y="8389"/>
                        <a:pt x="13405" y="7903"/>
                      </a:cubicBezTo>
                      <a:cubicBezTo>
                        <a:pt x="14925" y="7295"/>
                        <a:pt x="16263" y="6322"/>
                        <a:pt x="17752" y="5562"/>
                      </a:cubicBezTo>
                      <a:cubicBezTo>
                        <a:pt x="17076" y="5219"/>
                        <a:pt x="16348" y="5053"/>
                        <a:pt x="15627" y="5053"/>
                      </a:cubicBezTo>
                      <a:cubicBezTo>
                        <a:pt x="14368" y="5053"/>
                        <a:pt x="13128" y="5558"/>
                        <a:pt x="12220" y="6505"/>
                      </a:cubicBezTo>
                      <a:cubicBezTo>
                        <a:pt x="12980" y="5927"/>
                        <a:pt x="13922" y="5593"/>
                        <a:pt x="14895" y="5593"/>
                      </a:cubicBezTo>
                      <a:cubicBezTo>
                        <a:pt x="14956" y="5593"/>
                        <a:pt x="15047" y="5593"/>
                        <a:pt x="15138" y="5654"/>
                      </a:cubicBezTo>
                      <a:cubicBezTo>
                        <a:pt x="15320" y="5806"/>
                        <a:pt x="15077" y="6110"/>
                        <a:pt x="14834" y="6231"/>
                      </a:cubicBezTo>
                      <a:lnTo>
                        <a:pt x="13132" y="7082"/>
                      </a:lnTo>
                      <a:cubicBezTo>
                        <a:pt x="12706" y="7295"/>
                        <a:pt x="12250" y="7477"/>
                        <a:pt x="11794" y="7599"/>
                      </a:cubicBezTo>
                      <a:cubicBezTo>
                        <a:pt x="11339" y="7660"/>
                        <a:pt x="10852" y="7690"/>
                        <a:pt x="10396" y="7721"/>
                      </a:cubicBezTo>
                      <a:cubicBezTo>
                        <a:pt x="9728" y="7751"/>
                        <a:pt x="9059" y="7933"/>
                        <a:pt x="8481" y="8237"/>
                      </a:cubicBezTo>
                      <a:cubicBezTo>
                        <a:pt x="8162" y="8408"/>
                        <a:pt x="7798" y="8608"/>
                        <a:pt x="7472" y="8608"/>
                      </a:cubicBezTo>
                      <a:cubicBezTo>
                        <a:pt x="7333" y="8608"/>
                        <a:pt x="7201" y="8571"/>
                        <a:pt x="7083" y="8480"/>
                      </a:cubicBezTo>
                      <a:cubicBezTo>
                        <a:pt x="8816" y="6839"/>
                        <a:pt x="10791" y="5471"/>
                        <a:pt x="12980" y="4407"/>
                      </a:cubicBezTo>
                      <a:cubicBezTo>
                        <a:pt x="13223" y="4316"/>
                        <a:pt x="13466" y="4164"/>
                        <a:pt x="13679" y="4012"/>
                      </a:cubicBezTo>
                      <a:cubicBezTo>
                        <a:pt x="13831" y="3860"/>
                        <a:pt x="13983" y="3708"/>
                        <a:pt x="14135" y="3556"/>
                      </a:cubicBezTo>
                      <a:cubicBezTo>
                        <a:pt x="14712" y="3100"/>
                        <a:pt x="15412" y="2736"/>
                        <a:pt x="16141" y="2553"/>
                      </a:cubicBezTo>
                      <a:cubicBezTo>
                        <a:pt x="17508" y="2116"/>
                        <a:pt x="18949" y="1654"/>
                        <a:pt x="20397" y="1654"/>
                      </a:cubicBezTo>
                      <a:cubicBezTo>
                        <a:pt x="20559" y="1654"/>
                        <a:pt x="20721" y="1660"/>
                        <a:pt x="20883" y="1672"/>
                      </a:cubicBezTo>
                      <a:cubicBezTo>
                        <a:pt x="21308" y="1702"/>
                        <a:pt x="21855" y="1915"/>
                        <a:pt x="21825" y="2340"/>
                      </a:cubicBezTo>
                      <a:cubicBezTo>
                        <a:pt x="21795" y="2492"/>
                        <a:pt x="21734" y="2644"/>
                        <a:pt x="21643" y="2766"/>
                      </a:cubicBezTo>
                      <a:cubicBezTo>
                        <a:pt x="19728" y="5532"/>
                        <a:pt x="16871" y="7569"/>
                        <a:pt x="13801" y="8967"/>
                      </a:cubicBezTo>
                      <a:cubicBezTo>
                        <a:pt x="10731" y="10365"/>
                        <a:pt x="7448" y="11186"/>
                        <a:pt x="4135" y="11915"/>
                      </a:cubicBezTo>
                      <a:cubicBezTo>
                        <a:pt x="4074" y="11945"/>
                        <a:pt x="4013" y="11961"/>
                        <a:pt x="3952" y="11961"/>
                      </a:cubicBezTo>
                      <a:cubicBezTo>
                        <a:pt x="3892" y="11961"/>
                        <a:pt x="3831" y="11945"/>
                        <a:pt x="3770" y="11915"/>
                      </a:cubicBezTo>
                      <a:cubicBezTo>
                        <a:pt x="3557" y="11824"/>
                        <a:pt x="3557" y="11520"/>
                        <a:pt x="3344" y="11398"/>
                      </a:cubicBezTo>
                      <a:cubicBezTo>
                        <a:pt x="3281" y="11356"/>
                        <a:pt x="3217" y="11343"/>
                        <a:pt x="3152" y="11343"/>
                      </a:cubicBezTo>
                      <a:cubicBezTo>
                        <a:pt x="3053" y="11343"/>
                        <a:pt x="2951" y="11373"/>
                        <a:pt x="2841" y="11373"/>
                      </a:cubicBezTo>
                      <a:cubicBezTo>
                        <a:pt x="2817" y="11373"/>
                        <a:pt x="2792" y="11372"/>
                        <a:pt x="2767" y="11368"/>
                      </a:cubicBezTo>
                      <a:cubicBezTo>
                        <a:pt x="2281" y="11368"/>
                        <a:pt x="1946" y="10790"/>
                        <a:pt x="2037" y="10335"/>
                      </a:cubicBezTo>
                      <a:cubicBezTo>
                        <a:pt x="2159" y="9848"/>
                        <a:pt x="2433" y="9423"/>
                        <a:pt x="2797" y="9119"/>
                      </a:cubicBezTo>
                      <a:cubicBezTo>
                        <a:pt x="6810" y="4924"/>
                        <a:pt x="11794" y="1793"/>
                        <a:pt x="173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18"/>
              <p:cNvGrpSpPr/>
              <p:nvPr/>
            </p:nvGrpSpPr>
            <p:grpSpPr>
              <a:xfrm rot="-3915993">
                <a:off x="1572031" y="-637886"/>
                <a:ext cx="1699217" cy="2145104"/>
                <a:chOff x="146217" y="2712579"/>
                <a:chExt cx="1552966" cy="1960401"/>
              </a:xfrm>
            </p:grpSpPr>
            <p:grpSp>
              <p:nvGrpSpPr>
                <p:cNvPr id="6475" name="Google Shape;6475;p18"/>
                <p:cNvGrpSpPr/>
                <p:nvPr/>
              </p:nvGrpSpPr>
              <p:grpSpPr>
                <a:xfrm>
                  <a:off x="146217" y="2712579"/>
                  <a:ext cx="1134008" cy="607901"/>
                  <a:chOff x="5206900" y="826150"/>
                  <a:chExt cx="599275" cy="321250"/>
                </a:xfrm>
              </p:grpSpPr>
              <p:sp>
                <p:nvSpPr>
                  <p:cNvPr id="6476" name="Google Shape;6476;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18"/>
                <p:cNvGrpSpPr/>
                <p:nvPr/>
              </p:nvGrpSpPr>
              <p:grpSpPr>
                <a:xfrm rot="-9256633">
                  <a:off x="489429" y="3110262"/>
                  <a:ext cx="1134020" cy="607908"/>
                  <a:chOff x="5206900" y="826150"/>
                  <a:chExt cx="599275" cy="321250"/>
                </a:xfrm>
              </p:grpSpPr>
              <p:sp>
                <p:nvSpPr>
                  <p:cNvPr id="6491" name="Google Shape;6491;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18"/>
                <p:cNvGrpSpPr/>
                <p:nvPr/>
              </p:nvGrpSpPr>
              <p:grpSpPr>
                <a:xfrm rot="7120513" flipH="1">
                  <a:off x="538618" y="3725726"/>
                  <a:ext cx="1133997" cy="607895"/>
                  <a:chOff x="5206900" y="826150"/>
                  <a:chExt cx="599275" cy="321250"/>
                </a:xfrm>
              </p:grpSpPr>
              <p:sp>
                <p:nvSpPr>
                  <p:cNvPr id="6506" name="Google Shape;6506;p18"/>
                  <p:cNvSpPr/>
                  <p:nvPr/>
                </p:nvSpPr>
                <p:spPr>
                  <a:xfrm>
                    <a:off x="5206900" y="828950"/>
                    <a:ext cx="25225" cy="25625"/>
                  </a:xfrm>
                  <a:custGeom>
                    <a:avLst/>
                    <a:gdLst/>
                    <a:ahLst/>
                    <a:cxnLst/>
                    <a:rect l="l" t="t" r="r" b="b"/>
                    <a:pathLst>
                      <a:path w="1009" h="1025" extrusionOk="0">
                        <a:moveTo>
                          <a:pt x="1008" y="448"/>
                        </a:moveTo>
                        <a:cubicBezTo>
                          <a:pt x="1008" y="832"/>
                          <a:pt x="544" y="1024"/>
                          <a:pt x="272" y="752"/>
                        </a:cubicBezTo>
                        <a:cubicBezTo>
                          <a:pt x="0" y="480"/>
                          <a:pt x="192" y="0"/>
                          <a:pt x="576" y="0"/>
                        </a:cubicBezTo>
                        <a:cubicBezTo>
                          <a:pt x="816" y="0"/>
                          <a:pt x="1008" y="208"/>
                          <a:pt x="1008" y="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8"/>
                  <p:cNvSpPr/>
                  <p:nvPr/>
                </p:nvSpPr>
                <p:spPr>
                  <a:xfrm>
                    <a:off x="5468125" y="1067750"/>
                    <a:ext cx="25625" cy="25225"/>
                  </a:xfrm>
                  <a:custGeom>
                    <a:avLst/>
                    <a:gdLst/>
                    <a:ahLst/>
                    <a:cxnLst/>
                    <a:rect l="l" t="t" r="r" b="b"/>
                    <a:pathLst>
                      <a:path w="1025" h="1009" extrusionOk="0">
                        <a:moveTo>
                          <a:pt x="1024" y="433"/>
                        </a:moveTo>
                        <a:cubicBezTo>
                          <a:pt x="1024" y="817"/>
                          <a:pt x="560" y="1009"/>
                          <a:pt x="288" y="737"/>
                        </a:cubicBezTo>
                        <a:cubicBezTo>
                          <a:pt x="0" y="465"/>
                          <a:pt x="208" y="1"/>
                          <a:pt x="592" y="1"/>
                        </a:cubicBezTo>
                        <a:cubicBezTo>
                          <a:pt x="832" y="1"/>
                          <a:pt x="1024" y="193"/>
                          <a:pt x="1024"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8"/>
                  <p:cNvSpPr/>
                  <p:nvPr/>
                </p:nvSpPr>
                <p:spPr>
                  <a:xfrm>
                    <a:off x="5679325" y="1085750"/>
                    <a:ext cx="25625" cy="25650"/>
                  </a:xfrm>
                  <a:custGeom>
                    <a:avLst/>
                    <a:gdLst/>
                    <a:ahLst/>
                    <a:cxnLst/>
                    <a:rect l="l" t="t" r="r" b="b"/>
                    <a:pathLst>
                      <a:path w="1025" h="1026" extrusionOk="0">
                        <a:moveTo>
                          <a:pt x="1025" y="433"/>
                        </a:moveTo>
                        <a:cubicBezTo>
                          <a:pt x="1025" y="833"/>
                          <a:pt x="545" y="1025"/>
                          <a:pt x="273" y="753"/>
                        </a:cubicBezTo>
                        <a:cubicBezTo>
                          <a:pt x="1" y="481"/>
                          <a:pt x="193" y="1"/>
                          <a:pt x="577" y="1"/>
                        </a:cubicBezTo>
                        <a:cubicBezTo>
                          <a:pt x="817" y="1"/>
                          <a:pt x="1025" y="193"/>
                          <a:pt x="1025" y="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8"/>
                  <p:cNvSpPr/>
                  <p:nvPr/>
                </p:nvSpPr>
                <p:spPr>
                  <a:xfrm>
                    <a:off x="5318900" y="877350"/>
                    <a:ext cx="4425" cy="4425"/>
                  </a:xfrm>
                  <a:custGeom>
                    <a:avLst/>
                    <a:gdLst/>
                    <a:ahLst/>
                    <a:cxnLst/>
                    <a:rect l="l" t="t" r="r" b="b"/>
                    <a:pathLst>
                      <a:path w="177" h="177" extrusionOk="0">
                        <a:moveTo>
                          <a:pt x="177" y="80"/>
                        </a:moveTo>
                        <a:cubicBezTo>
                          <a:pt x="177" y="128"/>
                          <a:pt x="145" y="176"/>
                          <a:pt x="97" y="176"/>
                        </a:cubicBezTo>
                        <a:cubicBezTo>
                          <a:pt x="49" y="176"/>
                          <a:pt x="1" y="128"/>
                          <a:pt x="1" y="80"/>
                        </a:cubicBezTo>
                        <a:cubicBezTo>
                          <a:pt x="1" y="32"/>
                          <a:pt x="49" y="0"/>
                          <a:pt x="97" y="0"/>
                        </a:cubicBezTo>
                        <a:cubicBezTo>
                          <a:pt x="145" y="0"/>
                          <a:pt x="177" y="32"/>
                          <a:pt x="177"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8"/>
                  <p:cNvSpPr/>
                  <p:nvPr/>
                </p:nvSpPr>
                <p:spPr>
                  <a:xfrm>
                    <a:off x="5749725" y="1021350"/>
                    <a:ext cx="6025" cy="6025"/>
                  </a:xfrm>
                  <a:custGeom>
                    <a:avLst/>
                    <a:gdLst/>
                    <a:ahLst/>
                    <a:cxnLst/>
                    <a:rect l="l" t="t" r="r" b="b"/>
                    <a:pathLst>
                      <a:path w="241" h="241" extrusionOk="0">
                        <a:moveTo>
                          <a:pt x="241" y="97"/>
                        </a:moveTo>
                        <a:cubicBezTo>
                          <a:pt x="241" y="241"/>
                          <a:pt x="1" y="1"/>
                          <a:pt x="145" y="1"/>
                        </a:cubicBezTo>
                        <a:cubicBezTo>
                          <a:pt x="193" y="1"/>
                          <a:pt x="225" y="49"/>
                          <a:pt x="241" y="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8"/>
                  <p:cNvSpPr/>
                  <p:nvPr/>
                </p:nvSpPr>
                <p:spPr>
                  <a:xfrm>
                    <a:off x="5527725" y="874950"/>
                    <a:ext cx="6025" cy="6025"/>
                  </a:xfrm>
                  <a:custGeom>
                    <a:avLst/>
                    <a:gdLst/>
                    <a:ahLst/>
                    <a:cxnLst/>
                    <a:rect l="l" t="t" r="r" b="b"/>
                    <a:pathLst>
                      <a:path w="241" h="241" extrusionOk="0">
                        <a:moveTo>
                          <a:pt x="240" y="96"/>
                        </a:moveTo>
                        <a:cubicBezTo>
                          <a:pt x="240" y="240"/>
                          <a:pt x="0" y="0"/>
                          <a:pt x="144" y="0"/>
                        </a:cubicBezTo>
                        <a:cubicBezTo>
                          <a:pt x="192" y="0"/>
                          <a:pt x="240" y="48"/>
                          <a:pt x="240" y="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8"/>
                  <p:cNvSpPr/>
                  <p:nvPr/>
                </p:nvSpPr>
                <p:spPr>
                  <a:xfrm>
                    <a:off x="5418900" y="861350"/>
                    <a:ext cx="6025" cy="5625"/>
                  </a:xfrm>
                  <a:custGeom>
                    <a:avLst/>
                    <a:gdLst/>
                    <a:ahLst/>
                    <a:cxnLst/>
                    <a:rect l="l" t="t" r="r" b="b"/>
                    <a:pathLst>
                      <a:path w="241" h="225" extrusionOk="0">
                        <a:moveTo>
                          <a:pt x="241" y="64"/>
                        </a:moveTo>
                        <a:cubicBezTo>
                          <a:pt x="241" y="112"/>
                          <a:pt x="225" y="160"/>
                          <a:pt x="177" y="176"/>
                        </a:cubicBezTo>
                        <a:cubicBezTo>
                          <a:pt x="49" y="224"/>
                          <a:pt x="1" y="32"/>
                          <a:pt x="129" y="16"/>
                        </a:cubicBezTo>
                        <a:cubicBezTo>
                          <a:pt x="177" y="0"/>
                          <a:pt x="225" y="16"/>
                          <a:pt x="241" y="6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8"/>
                  <p:cNvSpPr/>
                  <p:nvPr/>
                </p:nvSpPr>
                <p:spPr>
                  <a:xfrm>
                    <a:off x="5634925" y="986150"/>
                    <a:ext cx="12025" cy="12025"/>
                  </a:xfrm>
                  <a:custGeom>
                    <a:avLst/>
                    <a:gdLst/>
                    <a:ahLst/>
                    <a:cxnLst/>
                    <a:rect l="l" t="t" r="r" b="b"/>
                    <a:pathLst>
                      <a:path w="481" h="481" extrusionOk="0">
                        <a:moveTo>
                          <a:pt x="481" y="209"/>
                        </a:moveTo>
                        <a:cubicBezTo>
                          <a:pt x="481" y="385"/>
                          <a:pt x="257" y="481"/>
                          <a:pt x="129" y="353"/>
                        </a:cubicBezTo>
                        <a:cubicBezTo>
                          <a:pt x="1" y="225"/>
                          <a:pt x="97" y="1"/>
                          <a:pt x="273" y="1"/>
                        </a:cubicBezTo>
                        <a:cubicBezTo>
                          <a:pt x="385" y="1"/>
                          <a:pt x="481" y="97"/>
                          <a:pt x="48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8"/>
                  <p:cNvSpPr/>
                  <p:nvPr/>
                </p:nvSpPr>
                <p:spPr>
                  <a:xfrm>
                    <a:off x="5717725" y="1135775"/>
                    <a:ext cx="11625" cy="11625"/>
                  </a:xfrm>
                  <a:custGeom>
                    <a:avLst/>
                    <a:gdLst/>
                    <a:ahLst/>
                    <a:cxnLst/>
                    <a:rect l="l" t="t" r="r" b="b"/>
                    <a:pathLst>
                      <a:path w="465" h="465" extrusionOk="0">
                        <a:moveTo>
                          <a:pt x="465" y="192"/>
                        </a:moveTo>
                        <a:cubicBezTo>
                          <a:pt x="465" y="368"/>
                          <a:pt x="257" y="464"/>
                          <a:pt x="129" y="336"/>
                        </a:cubicBezTo>
                        <a:cubicBezTo>
                          <a:pt x="1" y="208"/>
                          <a:pt x="81" y="0"/>
                          <a:pt x="273" y="0"/>
                        </a:cubicBezTo>
                        <a:cubicBezTo>
                          <a:pt x="385" y="0"/>
                          <a:pt x="465" y="80"/>
                          <a:pt x="465"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8"/>
                  <p:cNvSpPr/>
                  <p:nvPr/>
                </p:nvSpPr>
                <p:spPr>
                  <a:xfrm>
                    <a:off x="5316900" y="997350"/>
                    <a:ext cx="11625" cy="12025"/>
                  </a:xfrm>
                  <a:custGeom>
                    <a:avLst/>
                    <a:gdLst/>
                    <a:ahLst/>
                    <a:cxnLst/>
                    <a:rect l="l" t="t" r="r" b="b"/>
                    <a:pathLst>
                      <a:path w="465" h="481" extrusionOk="0">
                        <a:moveTo>
                          <a:pt x="465" y="209"/>
                        </a:moveTo>
                        <a:cubicBezTo>
                          <a:pt x="465" y="385"/>
                          <a:pt x="257" y="481"/>
                          <a:pt x="129" y="353"/>
                        </a:cubicBezTo>
                        <a:cubicBezTo>
                          <a:pt x="1" y="225"/>
                          <a:pt x="81" y="1"/>
                          <a:pt x="273" y="1"/>
                        </a:cubicBezTo>
                        <a:cubicBezTo>
                          <a:pt x="369" y="1"/>
                          <a:pt x="465" y="97"/>
                          <a:pt x="465"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8"/>
                  <p:cNvSpPr/>
                  <p:nvPr/>
                </p:nvSpPr>
                <p:spPr>
                  <a:xfrm>
                    <a:off x="5331700" y="1124575"/>
                    <a:ext cx="12025" cy="11625"/>
                  </a:xfrm>
                  <a:custGeom>
                    <a:avLst/>
                    <a:gdLst/>
                    <a:ahLst/>
                    <a:cxnLst/>
                    <a:rect l="l" t="t" r="r" b="b"/>
                    <a:pathLst>
                      <a:path w="481" h="465" extrusionOk="0">
                        <a:moveTo>
                          <a:pt x="481" y="208"/>
                        </a:moveTo>
                        <a:cubicBezTo>
                          <a:pt x="481" y="384"/>
                          <a:pt x="257" y="464"/>
                          <a:pt x="129" y="352"/>
                        </a:cubicBezTo>
                        <a:cubicBezTo>
                          <a:pt x="1" y="224"/>
                          <a:pt x="97" y="0"/>
                          <a:pt x="273" y="0"/>
                        </a:cubicBezTo>
                        <a:cubicBezTo>
                          <a:pt x="385" y="0"/>
                          <a:pt x="481" y="96"/>
                          <a:pt x="481"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8"/>
                  <p:cNvSpPr/>
                  <p:nvPr/>
                </p:nvSpPr>
                <p:spPr>
                  <a:xfrm>
                    <a:off x="5794150" y="906150"/>
                    <a:ext cx="12025" cy="12025"/>
                  </a:xfrm>
                  <a:custGeom>
                    <a:avLst/>
                    <a:gdLst/>
                    <a:ahLst/>
                    <a:cxnLst/>
                    <a:rect l="l" t="t" r="r" b="b"/>
                    <a:pathLst>
                      <a:path w="481" h="481" extrusionOk="0">
                        <a:moveTo>
                          <a:pt x="480" y="208"/>
                        </a:moveTo>
                        <a:cubicBezTo>
                          <a:pt x="480" y="384"/>
                          <a:pt x="256" y="480"/>
                          <a:pt x="128" y="352"/>
                        </a:cubicBezTo>
                        <a:cubicBezTo>
                          <a:pt x="0" y="224"/>
                          <a:pt x="96" y="0"/>
                          <a:pt x="272" y="0"/>
                        </a:cubicBezTo>
                        <a:cubicBezTo>
                          <a:pt x="384" y="0"/>
                          <a:pt x="480" y="96"/>
                          <a:pt x="480" y="2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8"/>
                  <p:cNvSpPr/>
                  <p:nvPr/>
                </p:nvSpPr>
                <p:spPr>
                  <a:xfrm>
                    <a:off x="5290500" y="924950"/>
                    <a:ext cx="11625" cy="11625"/>
                  </a:xfrm>
                  <a:custGeom>
                    <a:avLst/>
                    <a:gdLst/>
                    <a:ahLst/>
                    <a:cxnLst/>
                    <a:rect l="l" t="t" r="r" b="b"/>
                    <a:pathLst>
                      <a:path w="465" h="465" extrusionOk="0">
                        <a:moveTo>
                          <a:pt x="465" y="193"/>
                        </a:moveTo>
                        <a:cubicBezTo>
                          <a:pt x="465" y="369"/>
                          <a:pt x="257" y="465"/>
                          <a:pt x="129" y="337"/>
                        </a:cubicBezTo>
                        <a:cubicBezTo>
                          <a:pt x="1" y="209"/>
                          <a:pt x="97" y="0"/>
                          <a:pt x="273" y="0"/>
                        </a:cubicBezTo>
                        <a:cubicBezTo>
                          <a:pt x="385" y="0"/>
                          <a:pt x="465" y="81"/>
                          <a:pt x="465"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8"/>
                  <p:cNvSpPr/>
                  <p:nvPr/>
                </p:nvSpPr>
                <p:spPr>
                  <a:xfrm>
                    <a:off x="5680925" y="826150"/>
                    <a:ext cx="43225" cy="43225"/>
                  </a:xfrm>
                  <a:custGeom>
                    <a:avLst/>
                    <a:gdLst/>
                    <a:ahLst/>
                    <a:cxnLst/>
                    <a:rect l="l" t="t" r="r" b="b"/>
                    <a:pathLst>
                      <a:path w="1729" h="1729" extrusionOk="0">
                        <a:moveTo>
                          <a:pt x="865" y="1728"/>
                        </a:moveTo>
                        <a:lnTo>
                          <a:pt x="865" y="1728"/>
                        </a:lnTo>
                        <a:cubicBezTo>
                          <a:pt x="865" y="1248"/>
                          <a:pt x="481" y="864"/>
                          <a:pt x="1" y="864"/>
                        </a:cubicBezTo>
                        <a:lnTo>
                          <a:pt x="1" y="864"/>
                        </a:lnTo>
                        <a:cubicBezTo>
                          <a:pt x="481" y="864"/>
                          <a:pt x="865" y="480"/>
                          <a:pt x="865" y="0"/>
                        </a:cubicBezTo>
                        <a:lnTo>
                          <a:pt x="865" y="0"/>
                        </a:lnTo>
                        <a:cubicBezTo>
                          <a:pt x="865" y="480"/>
                          <a:pt x="1265" y="864"/>
                          <a:pt x="1729" y="864"/>
                        </a:cubicBezTo>
                        <a:lnTo>
                          <a:pt x="1729" y="864"/>
                        </a:lnTo>
                        <a:cubicBezTo>
                          <a:pt x="1265" y="864"/>
                          <a:pt x="865" y="1248"/>
                          <a:pt x="865" y="17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520" name="Google Shape;6520;p18"/>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2"/>
              </a:buClr>
              <a:buSzPts val="3000"/>
              <a:buFont typeface="Big Shoulders Text"/>
              <a:buNone/>
              <a:defRPr sz="3000">
                <a:solidFill>
                  <a:schemeClr val="accent2"/>
                </a:solidFill>
                <a:latin typeface="Big Shoulders Text"/>
                <a:ea typeface="Big Shoulders Text"/>
                <a:cs typeface="Big Shoulders Text"/>
                <a:sym typeface="Big Shoulders Text"/>
              </a:defRPr>
            </a:lvl1pPr>
            <a:lvl2pPr lvl="1"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2pPr>
            <a:lvl3pPr lvl="2"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3pPr>
            <a:lvl4pPr lvl="3"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4pPr>
            <a:lvl5pPr lvl="4"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5pPr>
            <a:lvl6pPr lvl="5"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6pPr>
            <a:lvl7pPr lvl="6"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7pPr>
            <a:lvl8pPr lvl="7"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8pPr>
            <a:lvl9pPr lvl="8" algn="ctr">
              <a:spcBef>
                <a:spcPts val="0"/>
              </a:spcBef>
              <a:spcAft>
                <a:spcPts val="0"/>
              </a:spcAft>
              <a:buClr>
                <a:schemeClr val="accent2"/>
              </a:buClr>
              <a:buSzPts val="2800"/>
              <a:buFont typeface="Big Shoulders Text"/>
              <a:buNone/>
              <a:defRPr sz="2800">
                <a:solidFill>
                  <a:schemeClr val="accent2"/>
                </a:solidFill>
                <a:latin typeface="Big Shoulders Text"/>
                <a:ea typeface="Big Shoulders Text"/>
                <a:cs typeface="Big Shoulders Text"/>
                <a:sym typeface="Big Shoulders Text"/>
              </a:defRPr>
            </a:lvl9pPr>
          </a:lstStyle>
          <a:p>
            <a:endParaRPr/>
          </a:p>
        </p:txBody>
      </p:sp>
      <p:sp>
        <p:nvSpPr>
          <p:cNvPr id="7" name="Google Shape;7;p1"/>
          <p:cNvSpPr txBox="1">
            <a:spLocks noGrp="1"/>
          </p:cNvSpPr>
          <p:nvPr>
            <p:ph type="body" idx="1"/>
          </p:nvPr>
        </p:nvSpPr>
        <p:spPr>
          <a:xfrm>
            <a:off x="713225" y="1152475"/>
            <a:ext cx="7754100" cy="345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3"/>
              </a:buClr>
              <a:buSzPts val="1800"/>
              <a:buFont typeface="Roboto"/>
              <a:buChar char="●"/>
              <a:defRPr sz="1800">
                <a:solidFill>
                  <a:schemeClr val="accent3"/>
                </a:solidFill>
                <a:latin typeface="Roboto"/>
                <a:ea typeface="Roboto"/>
                <a:cs typeface="Roboto"/>
                <a:sym typeface="Roboto"/>
              </a:defRPr>
            </a:lvl1pPr>
            <a:lvl2pPr marL="914400" lvl="1"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2pPr>
            <a:lvl3pPr marL="1371600" lvl="2"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3pPr>
            <a:lvl4pPr marL="1828800" lvl="3"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4pPr>
            <a:lvl5pPr marL="2286000" lvl="4"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5pPr>
            <a:lvl6pPr marL="2743200" lvl="5"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6pPr>
            <a:lvl7pPr marL="3200400" lvl="6"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7pPr>
            <a:lvl8pPr marL="3657600" lvl="7" indent="-317500">
              <a:lnSpc>
                <a:spcPct val="100000"/>
              </a:lnSpc>
              <a:spcBef>
                <a:spcPts val="1600"/>
              </a:spcBef>
              <a:spcAft>
                <a:spcPts val="0"/>
              </a:spcAft>
              <a:buClr>
                <a:schemeClr val="accent3"/>
              </a:buClr>
              <a:buSzPts val="1400"/>
              <a:buFont typeface="Roboto"/>
              <a:buChar char="○"/>
              <a:defRPr>
                <a:solidFill>
                  <a:schemeClr val="accent3"/>
                </a:solidFill>
                <a:latin typeface="Roboto"/>
                <a:ea typeface="Roboto"/>
                <a:cs typeface="Roboto"/>
                <a:sym typeface="Roboto"/>
              </a:defRPr>
            </a:lvl8pPr>
            <a:lvl9pPr marL="4114800" lvl="8" indent="-317500">
              <a:lnSpc>
                <a:spcPct val="100000"/>
              </a:lnSpc>
              <a:spcBef>
                <a:spcPts val="1600"/>
              </a:spcBef>
              <a:spcAft>
                <a:spcPts val="1600"/>
              </a:spcAft>
              <a:buClr>
                <a:schemeClr val="accent3"/>
              </a:buClr>
              <a:buSzPts val="1400"/>
              <a:buFont typeface="Roboto"/>
              <a:buChar char="■"/>
              <a:defRPr>
                <a:solidFill>
                  <a:schemeClr val="accent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8" r:id="rId7"/>
    <p:sldLayoutId id="2147483663" r:id="rId8"/>
    <p:sldLayoutId id="2147483664" r:id="rId9"/>
    <p:sldLayoutId id="2147483667" r:id="rId10"/>
    <p:sldLayoutId id="2147483668" r:id="rId11"/>
    <p:sldLayoutId id="2147483673" r:id="rId12"/>
    <p:sldLayoutId id="2147483674" r:id="rId13"/>
    <p:sldLayoutId id="2147483691" r:id="rId14"/>
    <p:sldLayoutId id="2147483694" r:id="rId15"/>
    <p:sldLayoutId id="2147483695" r:id="rId16"/>
    <p:sldLayoutId id="2147483698" r:id="rId17"/>
    <p:sldLayoutId id="2147483701" r:id="rId18"/>
    <p:sldLayoutId id="2147483702" r:id="rId19"/>
    <p:sldLayoutId id="2147483703"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github.com/danyzephyr/IBM-Final-Capstone-Project/blob/main/Week%201.3%20-%20SpaceX%20Data%20Wrangling_JA.ipyn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4.xml"/><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hyperlink" Target="https://github.com/danyzephyr/IBM-Final-Capstone-Project/blob/main/Week%201.3%20-%20SpaceX%20Data%20Wrangling_JA.ipynb" TargetMode="Externa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yzephyr/IBM-Final-Capstone-Project/blob/main/Week%202.2%20-%20SpaceX%20EDA%20with%20Visualization_JA.ipynb"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yzephyr/IBM-Final-Capstone-Project/blob/main/Week%202.1%20-%20SpaceX%20EDA%20with%20SQL_JA.pdf"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danyzephyr/IBM-Final-Capstone-Project/blob/main/Week%203.1%20-%20SpaceX%20Visual%20Analytics%20with%20Folium_JA.ipynb"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danyzephyr/IBM-Final-Capstone-Project/blob/main/Week%203.2%20-%20SpaceX_Dash_App_JA.py"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github.com/danyzephyr/IBM-Final-Capstone-Project/blob/main/Week%204%20-%20SpaceX%20Machine%20Learning_JA.ipynb" TargetMode="Externa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slide" Target="slide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slide" Target="slide3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7" Type="http://schemas.microsoft.com/office/2007/relationships/hdphoto" Target="../media/hdphoto3.wdp"/><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slide" Target="slide3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7" Type="http://schemas.microsoft.com/office/2007/relationships/hdphoto" Target="../media/hdphoto4.wdp"/><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slide" Target="slide3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slide" Target="slide3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slide" Target="slide3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slide" Target="slide3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slide" Target="slide39.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slide" Target="slide40.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slide" Target="slide4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slide" Target="slide4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slide" Target="slide4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slide" Target="slide4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danyzephyr/IBM-Final-Capstone-Project/blob/main/Week%201.1%20-%20SpaceX%20Data%20Collection%20-%20API%20request_JA.ipynb"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github.com/danyzephyr/IBM-Final-Capstone-Project/blob/main/Week%201.2%20-%20SpaceX%20Webscraping_JA.ipynb" TargetMode="Externa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danyzephyr/IBM-Final-Capstone-Project/blob/main/Week%201.2%20-%20SpaceX%20Webscraping_J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81"/>
        <p:cNvGrpSpPr/>
        <p:nvPr/>
      </p:nvGrpSpPr>
      <p:grpSpPr>
        <a:xfrm>
          <a:off x="0" y="0"/>
          <a:ext cx="0" cy="0"/>
          <a:chOff x="0" y="0"/>
          <a:chExt cx="0" cy="0"/>
        </a:xfrm>
      </p:grpSpPr>
      <p:sp>
        <p:nvSpPr>
          <p:cNvPr id="25282" name="Google Shape;25282;p64"/>
          <p:cNvSpPr txBox="1">
            <a:spLocks noGrp="1"/>
          </p:cNvSpPr>
          <p:nvPr>
            <p:ph type="ctrTitle"/>
          </p:nvPr>
        </p:nvSpPr>
        <p:spPr>
          <a:xfrm>
            <a:off x="713250" y="433921"/>
            <a:ext cx="7717500" cy="111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Winning Space Race </a:t>
            </a:r>
            <a:br>
              <a:rPr lang="en" sz="4400" dirty="0"/>
            </a:br>
            <a:r>
              <a:rPr lang="en" sz="4400" dirty="0"/>
              <a:t>with Data Science</a:t>
            </a:r>
            <a:endParaRPr sz="4400" dirty="0"/>
          </a:p>
        </p:txBody>
      </p:sp>
      <p:sp>
        <p:nvSpPr>
          <p:cNvPr id="25283" name="Google Shape;25283;p64"/>
          <p:cNvSpPr txBox="1">
            <a:spLocks noGrp="1"/>
          </p:cNvSpPr>
          <p:nvPr>
            <p:ph type="subTitle" idx="1"/>
          </p:nvPr>
        </p:nvSpPr>
        <p:spPr>
          <a:xfrm>
            <a:off x="2856900" y="1772617"/>
            <a:ext cx="3430200" cy="39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 Aquino – November 2023</a:t>
            </a:r>
            <a:endParaRPr dirty="0"/>
          </a:p>
        </p:txBody>
      </p:sp>
      <p:cxnSp>
        <p:nvCxnSpPr>
          <p:cNvPr id="25284" name="Google Shape;25284;p64"/>
          <p:cNvCxnSpPr/>
          <p:nvPr/>
        </p:nvCxnSpPr>
        <p:spPr>
          <a:xfrm>
            <a:off x="1488900" y="1654775"/>
            <a:ext cx="6169200" cy="0"/>
          </a:xfrm>
          <a:prstGeom prst="straightConnector1">
            <a:avLst/>
          </a:prstGeom>
          <a:noFill/>
          <a:ln w="19050" cap="flat" cmpd="sng">
            <a:solidFill>
              <a:schemeClr val="accent2"/>
            </a:solidFill>
            <a:prstDash val="solid"/>
            <a:round/>
            <a:headEnd type="none" w="med" len="med"/>
            <a:tailEnd type="none" w="med" len="med"/>
          </a:ln>
        </p:spPr>
      </p:cxnSp>
      <p:grpSp>
        <p:nvGrpSpPr>
          <p:cNvPr id="25285" name="Google Shape;25285;p64"/>
          <p:cNvGrpSpPr/>
          <p:nvPr/>
        </p:nvGrpSpPr>
        <p:grpSpPr>
          <a:xfrm rot="727086">
            <a:off x="440215" y="2268807"/>
            <a:ext cx="10233532" cy="5739700"/>
            <a:chOff x="631945" y="2033412"/>
            <a:chExt cx="10469287" cy="5871929"/>
          </a:xfrm>
        </p:grpSpPr>
        <p:grpSp>
          <p:nvGrpSpPr>
            <p:cNvPr id="25286" name="Google Shape;25286;p64"/>
            <p:cNvGrpSpPr/>
            <p:nvPr/>
          </p:nvGrpSpPr>
          <p:grpSpPr>
            <a:xfrm rot="-369367">
              <a:off x="862079" y="2556147"/>
              <a:ext cx="10009019" cy="4826460"/>
              <a:chOff x="-1565187" y="1087515"/>
              <a:chExt cx="11286493" cy="6271018"/>
            </a:xfrm>
          </p:grpSpPr>
          <p:sp>
            <p:nvSpPr>
              <p:cNvPr id="25287" name="Google Shape;25287;p64"/>
              <p:cNvSpPr/>
              <p:nvPr/>
            </p:nvSpPr>
            <p:spPr>
              <a:xfrm>
                <a:off x="-1565187" y="1087515"/>
                <a:ext cx="11286493" cy="6271018"/>
              </a:xfrm>
              <a:custGeom>
                <a:avLst/>
                <a:gdLst/>
                <a:ahLst/>
                <a:cxnLst/>
                <a:rect l="l" t="t" r="r" b="b"/>
                <a:pathLst>
                  <a:path w="344810" h="206114" extrusionOk="0">
                    <a:moveTo>
                      <a:pt x="91917" y="34621"/>
                    </a:moveTo>
                    <a:cubicBezTo>
                      <a:pt x="82282" y="48603"/>
                      <a:pt x="78482" y="64470"/>
                      <a:pt x="79029" y="80093"/>
                    </a:cubicBezTo>
                    <a:cubicBezTo>
                      <a:pt x="79273" y="87084"/>
                      <a:pt x="80397" y="94105"/>
                      <a:pt x="83832" y="100610"/>
                    </a:cubicBezTo>
                    <a:cubicBezTo>
                      <a:pt x="89790" y="111948"/>
                      <a:pt x="102920" y="122161"/>
                      <a:pt x="117602" y="127936"/>
                    </a:cubicBezTo>
                    <a:cubicBezTo>
                      <a:pt x="132283" y="133680"/>
                      <a:pt x="147116" y="138392"/>
                      <a:pt x="163681" y="139972"/>
                    </a:cubicBezTo>
                    <a:cubicBezTo>
                      <a:pt x="189791" y="142434"/>
                      <a:pt x="220065" y="138240"/>
                      <a:pt x="240431" y="126021"/>
                    </a:cubicBezTo>
                    <a:cubicBezTo>
                      <a:pt x="248698" y="121066"/>
                      <a:pt x="255081" y="114440"/>
                      <a:pt x="258668" y="107115"/>
                    </a:cubicBezTo>
                    <a:cubicBezTo>
                      <a:pt x="262468" y="99303"/>
                      <a:pt x="263045" y="90428"/>
                      <a:pt x="258273" y="82920"/>
                    </a:cubicBezTo>
                    <a:cubicBezTo>
                      <a:pt x="253501" y="75443"/>
                      <a:pt x="242832" y="69759"/>
                      <a:pt x="231464" y="70032"/>
                    </a:cubicBezTo>
                    <a:cubicBezTo>
                      <a:pt x="220065" y="70306"/>
                      <a:pt x="209275" y="77540"/>
                      <a:pt x="209579" y="85807"/>
                    </a:cubicBezTo>
                    <a:cubicBezTo>
                      <a:pt x="204868" y="80093"/>
                      <a:pt x="208941" y="71613"/>
                      <a:pt x="217512" y="69242"/>
                    </a:cubicBezTo>
                    <a:cubicBezTo>
                      <a:pt x="220765" y="68360"/>
                      <a:pt x="224412" y="68239"/>
                      <a:pt x="227482" y="67023"/>
                    </a:cubicBezTo>
                    <a:cubicBezTo>
                      <a:pt x="229944" y="66050"/>
                      <a:pt x="231798" y="64439"/>
                      <a:pt x="234139" y="63284"/>
                    </a:cubicBezTo>
                    <a:cubicBezTo>
                      <a:pt x="242498" y="59272"/>
                      <a:pt x="255720" y="64075"/>
                      <a:pt x="256236" y="71339"/>
                    </a:cubicBezTo>
                    <a:cubicBezTo>
                      <a:pt x="256328" y="72433"/>
                      <a:pt x="256176" y="73619"/>
                      <a:pt x="256905" y="74591"/>
                    </a:cubicBezTo>
                    <a:cubicBezTo>
                      <a:pt x="259367" y="77965"/>
                      <a:pt x="266480" y="74774"/>
                      <a:pt x="271708" y="75351"/>
                    </a:cubicBezTo>
                    <a:cubicBezTo>
                      <a:pt x="277118" y="75929"/>
                      <a:pt x="279519" y="80549"/>
                      <a:pt x="280279" y="84470"/>
                    </a:cubicBezTo>
                    <a:cubicBezTo>
                      <a:pt x="281860" y="92677"/>
                      <a:pt x="280918" y="101157"/>
                      <a:pt x="277574" y="108817"/>
                    </a:cubicBezTo>
                    <a:cubicBezTo>
                      <a:pt x="283927" y="105899"/>
                      <a:pt x="288547" y="100185"/>
                      <a:pt x="290097" y="93346"/>
                    </a:cubicBezTo>
                    <a:cubicBezTo>
                      <a:pt x="291435" y="87266"/>
                      <a:pt x="290432" y="81066"/>
                      <a:pt x="289428" y="74956"/>
                    </a:cubicBezTo>
                    <a:cubicBezTo>
                      <a:pt x="296085" y="81370"/>
                      <a:pt x="298942" y="89789"/>
                      <a:pt x="297058" y="97722"/>
                    </a:cubicBezTo>
                    <a:cubicBezTo>
                      <a:pt x="306298" y="76719"/>
                      <a:pt x="302347" y="53983"/>
                      <a:pt x="296176" y="32463"/>
                    </a:cubicBezTo>
                    <a:cubicBezTo>
                      <a:pt x="295021" y="28542"/>
                      <a:pt x="293866" y="24560"/>
                      <a:pt x="294565" y="20579"/>
                    </a:cubicBezTo>
                    <a:cubicBezTo>
                      <a:pt x="295264" y="16627"/>
                      <a:pt x="298274" y="12615"/>
                      <a:pt x="303380" y="11095"/>
                    </a:cubicBezTo>
                    <a:cubicBezTo>
                      <a:pt x="313168" y="8177"/>
                      <a:pt x="322833" y="15533"/>
                      <a:pt x="327180" y="22493"/>
                    </a:cubicBezTo>
                    <a:cubicBezTo>
                      <a:pt x="332925" y="31642"/>
                      <a:pt x="335782" y="41582"/>
                      <a:pt x="338031" y="51521"/>
                    </a:cubicBezTo>
                    <a:cubicBezTo>
                      <a:pt x="342013" y="69151"/>
                      <a:pt x="344202" y="87175"/>
                      <a:pt x="344536" y="105261"/>
                    </a:cubicBezTo>
                    <a:cubicBezTo>
                      <a:pt x="344809" y="119182"/>
                      <a:pt x="343928" y="133316"/>
                      <a:pt x="338426" y="146659"/>
                    </a:cubicBezTo>
                    <a:cubicBezTo>
                      <a:pt x="332894" y="160003"/>
                      <a:pt x="322347" y="172648"/>
                      <a:pt x="306450" y="180459"/>
                    </a:cubicBezTo>
                    <a:cubicBezTo>
                      <a:pt x="294140" y="186508"/>
                      <a:pt x="279459" y="189365"/>
                      <a:pt x="265142" y="192101"/>
                    </a:cubicBezTo>
                    <a:cubicBezTo>
                      <a:pt x="239184" y="197025"/>
                      <a:pt x="213105" y="202040"/>
                      <a:pt x="186448" y="204077"/>
                    </a:cubicBezTo>
                    <a:cubicBezTo>
                      <a:pt x="159791" y="206113"/>
                      <a:pt x="132283" y="205110"/>
                      <a:pt x="107145" y="198393"/>
                    </a:cubicBezTo>
                    <a:cubicBezTo>
                      <a:pt x="96385" y="195505"/>
                      <a:pt x="83224" y="191888"/>
                      <a:pt x="74531" y="197359"/>
                    </a:cubicBezTo>
                    <a:cubicBezTo>
                      <a:pt x="72008" y="198970"/>
                      <a:pt x="70123" y="201250"/>
                      <a:pt x="66962" y="202010"/>
                    </a:cubicBezTo>
                    <a:cubicBezTo>
                      <a:pt x="63528" y="202830"/>
                      <a:pt x="59941" y="201584"/>
                      <a:pt x="56780" y="200368"/>
                    </a:cubicBezTo>
                    <a:lnTo>
                      <a:pt x="27813" y="189183"/>
                    </a:lnTo>
                    <a:cubicBezTo>
                      <a:pt x="23010" y="187359"/>
                      <a:pt x="17995" y="185353"/>
                      <a:pt x="15198" y="181949"/>
                    </a:cubicBezTo>
                    <a:cubicBezTo>
                      <a:pt x="10548" y="176234"/>
                      <a:pt x="13071" y="167693"/>
                      <a:pt x="5867" y="163650"/>
                    </a:cubicBezTo>
                    <a:cubicBezTo>
                      <a:pt x="7934" y="160672"/>
                      <a:pt x="1" y="161036"/>
                      <a:pt x="4560" y="160884"/>
                    </a:cubicBezTo>
                    <a:cubicBezTo>
                      <a:pt x="7204" y="132495"/>
                      <a:pt x="3131" y="107267"/>
                      <a:pt x="18816" y="73649"/>
                    </a:cubicBezTo>
                    <a:cubicBezTo>
                      <a:pt x="24530" y="61369"/>
                      <a:pt x="34925" y="50488"/>
                      <a:pt x="46688" y="40700"/>
                    </a:cubicBezTo>
                    <a:cubicBezTo>
                      <a:pt x="71370" y="20183"/>
                      <a:pt x="104531" y="2524"/>
                      <a:pt x="142860" y="1"/>
                    </a:cubicBezTo>
                    <a:cubicBezTo>
                      <a:pt x="120854" y="5259"/>
                      <a:pt x="102069" y="19910"/>
                      <a:pt x="91917" y="346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8" name="Google Shape;25288;p64"/>
              <p:cNvSpPr/>
              <p:nvPr/>
            </p:nvSpPr>
            <p:spPr>
              <a:xfrm>
                <a:off x="-158454" y="1585956"/>
                <a:ext cx="5860132" cy="5066006"/>
              </a:xfrm>
              <a:custGeom>
                <a:avLst/>
                <a:gdLst/>
                <a:ahLst/>
                <a:cxnLst/>
                <a:rect l="l" t="t" r="r" b="b"/>
                <a:pathLst>
                  <a:path w="179031" h="166508" extrusionOk="0">
                    <a:moveTo>
                      <a:pt x="26505" y="22767"/>
                    </a:moveTo>
                    <a:cubicBezTo>
                      <a:pt x="28420" y="20670"/>
                      <a:pt x="30913" y="18907"/>
                      <a:pt x="33405" y="17174"/>
                    </a:cubicBezTo>
                    <a:cubicBezTo>
                      <a:pt x="43648" y="10031"/>
                      <a:pt x="51308" y="7144"/>
                      <a:pt x="61551" y="1"/>
                    </a:cubicBezTo>
                    <a:cubicBezTo>
                      <a:pt x="50579" y="9059"/>
                      <a:pt x="43800" y="14925"/>
                      <a:pt x="36749" y="25928"/>
                    </a:cubicBezTo>
                    <a:cubicBezTo>
                      <a:pt x="26505" y="41856"/>
                      <a:pt x="18481" y="60093"/>
                      <a:pt x="22432" y="77479"/>
                    </a:cubicBezTo>
                    <a:cubicBezTo>
                      <a:pt x="22706" y="78634"/>
                      <a:pt x="23040" y="79820"/>
                      <a:pt x="23891" y="80792"/>
                    </a:cubicBezTo>
                    <a:cubicBezTo>
                      <a:pt x="25077" y="82160"/>
                      <a:pt x="27174" y="82981"/>
                      <a:pt x="28207" y="84409"/>
                    </a:cubicBezTo>
                    <a:cubicBezTo>
                      <a:pt x="29180" y="85716"/>
                      <a:pt x="29089" y="87297"/>
                      <a:pt x="29150" y="88786"/>
                    </a:cubicBezTo>
                    <a:cubicBezTo>
                      <a:pt x="29666" y="101097"/>
                      <a:pt x="41855" y="111340"/>
                      <a:pt x="54560" y="119212"/>
                    </a:cubicBezTo>
                    <a:cubicBezTo>
                      <a:pt x="64287" y="125231"/>
                      <a:pt x="74470" y="130459"/>
                      <a:pt x="85017" y="134927"/>
                    </a:cubicBezTo>
                    <a:cubicBezTo>
                      <a:pt x="70792" y="127571"/>
                      <a:pt x="56232" y="119972"/>
                      <a:pt x="46445" y="109334"/>
                    </a:cubicBezTo>
                    <a:cubicBezTo>
                      <a:pt x="58664" y="118088"/>
                      <a:pt x="74318" y="124197"/>
                      <a:pt x="90944" y="126720"/>
                    </a:cubicBezTo>
                    <a:cubicBezTo>
                      <a:pt x="97266" y="127693"/>
                      <a:pt x="104622" y="128574"/>
                      <a:pt x="107966" y="132708"/>
                    </a:cubicBezTo>
                    <a:cubicBezTo>
                      <a:pt x="109030" y="134015"/>
                      <a:pt x="109546" y="135535"/>
                      <a:pt x="110640" y="136842"/>
                    </a:cubicBezTo>
                    <a:cubicBezTo>
                      <a:pt x="114014" y="140763"/>
                      <a:pt x="121522" y="141219"/>
                      <a:pt x="127662" y="140428"/>
                    </a:cubicBezTo>
                    <a:cubicBezTo>
                      <a:pt x="133832" y="139638"/>
                      <a:pt x="140185" y="137997"/>
                      <a:pt x="146203" y="139273"/>
                    </a:cubicBezTo>
                    <a:cubicBezTo>
                      <a:pt x="149395" y="139973"/>
                      <a:pt x="152191" y="141432"/>
                      <a:pt x="155109" y="142678"/>
                    </a:cubicBezTo>
                    <a:cubicBezTo>
                      <a:pt x="162678" y="145778"/>
                      <a:pt x="170824" y="147267"/>
                      <a:pt x="179031" y="147085"/>
                    </a:cubicBezTo>
                    <a:cubicBezTo>
                      <a:pt x="157055" y="150307"/>
                      <a:pt x="136538" y="157632"/>
                      <a:pt x="114683" y="161341"/>
                    </a:cubicBezTo>
                    <a:cubicBezTo>
                      <a:pt x="99364" y="163955"/>
                      <a:pt x="83558" y="164715"/>
                      <a:pt x="67874" y="165505"/>
                    </a:cubicBezTo>
                    <a:cubicBezTo>
                      <a:pt x="57600" y="165991"/>
                      <a:pt x="47235" y="166508"/>
                      <a:pt x="37052" y="165322"/>
                    </a:cubicBezTo>
                    <a:cubicBezTo>
                      <a:pt x="46779" y="163134"/>
                      <a:pt x="55837" y="159304"/>
                      <a:pt x="63375" y="154258"/>
                    </a:cubicBezTo>
                    <a:cubicBezTo>
                      <a:pt x="53649" y="148149"/>
                      <a:pt x="44378" y="141371"/>
                      <a:pt x="35624" y="133924"/>
                    </a:cubicBezTo>
                    <a:cubicBezTo>
                      <a:pt x="21125" y="121522"/>
                      <a:pt x="8389" y="106781"/>
                      <a:pt x="7265" y="90367"/>
                    </a:cubicBezTo>
                    <a:cubicBezTo>
                      <a:pt x="6231" y="88634"/>
                      <a:pt x="6414" y="86446"/>
                      <a:pt x="7751" y="84957"/>
                    </a:cubicBezTo>
                    <a:cubicBezTo>
                      <a:pt x="8481" y="90823"/>
                      <a:pt x="10517" y="96476"/>
                      <a:pt x="13709" y="101461"/>
                    </a:cubicBezTo>
                    <a:cubicBezTo>
                      <a:pt x="16687" y="98209"/>
                      <a:pt x="14377" y="93893"/>
                      <a:pt x="13283" y="90063"/>
                    </a:cubicBezTo>
                    <a:cubicBezTo>
                      <a:pt x="12432" y="87084"/>
                      <a:pt x="12341" y="84014"/>
                      <a:pt x="12280" y="80975"/>
                    </a:cubicBezTo>
                    <a:lnTo>
                      <a:pt x="11733" y="53406"/>
                    </a:lnTo>
                    <a:cubicBezTo>
                      <a:pt x="5836" y="62859"/>
                      <a:pt x="4407" y="73832"/>
                      <a:pt x="7751" y="83923"/>
                    </a:cubicBezTo>
                    <a:cubicBezTo>
                      <a:pt x="3921" y="77753"/>
                      <a:pt x="0" y="70792"/>
                      <a:pt x="2857" y="64318"/>
                    </a:cubicBezTo>
                    <a:cubicBezTo>
                      <a:pt x="3982" y="61734"/>
                      <a:pt x="6201" y="59363"/>
                      <a:pt x="6687" y="56689"/>
                    </a:cubicBezTo>
                    <a:cubicBezTo>
                      <a:pt x="7082" y="54379"/>
                      <a:pt x="6201" y="52038"/>
                      <a:pt x="6383" y="49698"/>
                    </a:cubicBezTo>
                    <a:cubicBezTo>
                      <a:pt x="6687" y="44804"/>
                      <a:pt x="10791" y="37843"/>
                      <a:pt x="14651" y="33801"/>
                    </a:cubicBezTo>
                    <a:cubicBezTo>
                      <a:pt x="16019" y="32403"/>
                      <a:pt x="17873" y="31308"/>
                      <a:pt x="19514" y="30062"/>
                    </a:cubicBezTo>
                    <a:cubicBezTo>
                      <a:pt x="21216" y="28755"/>
                      <a:pt x="26748" y="24713"/>
                      <a:pt x="26505" y="227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9" name="Google Shape;25289;p64"/>
              <p:cNvSpPr/>
              <p:nvPr/>
            </p:nvSpPr>
            <p:spPr>
              <a:xfrm>
                <a:off x="-1473674" y="3228350"/>
                <a:ext cx="2139134" cy="3539188"/>
              </a:xfrm>
              <a:custGeom>
                <a:avLst/>
                <a:gdLst/>
                <a:ahLst/>
                <a:cxnLst/>
                <a:rect l="l" t="t" r="r" b="b"/>
                <a:pathLst>
                  <a:path w="65352" h="116325" extrusionOk="0">
                    <a:moveTo>
                      <a:pt x="11369" y="33223"/>
                    </a:moveTo>
                    <a:cubicBezTo>
                      <a:pt x="11460" y="29180"/>
                      <a:pt x="12676" y="25229"/>
                      <a:pt x="13861" y="21277"/>
                    </a:cubicBezTo>
                    <a:cubicBezTo>
                      <a:pt x="14895" y="17903"/>
                      <a:pt x="15928" y="14499"/>
                      <a:pt x="17479" y="11216"/>
                    </a:cubicBezTo>
                    <a:cubicBezTo>
                      <a:pt x="19424" y="6839"/>
                      <a:pt x="22403" y="3010"/>
                      <a:pt x="26141" y="0"/>
                    </a:cubicBezTo>
                    <a:cubicBezTo>
                      <a:pt x="19697" y="17721"/>
                      <a:pt x="21035" y="36445"/>
                      <a:pt x="22433" y="54773"/>
                    </a:cubicBezTo>
                    <a:cubicBezTo>
                      <a:pt x="22950" y="61703"/>
                      <a:pt x="23558" y="68816"/>
                      <a:pt x="27631" y="75078"/>
                    </a:cubicBezTo>
                    <a:cubicBezTo>
                      <a:pt x="28299" y="76081"/>
                      <a:pt x="29059" y="77084"/>
                      <a:pt x="29333" y="78208"/>
                    </a:cubicBezTo>
                    <a:cubicBezTo>
                      <a:pt x="29758" y="79910"/>
                      <a:pt x="28968" y="81643"/>
                      <a:pt x="28147" y="83284"/>
                    </a:cubicBezTo>
                    <a:cubicBezTo>
                      <a:pt x="27205" y="85230"/>
                      <a:pt x="26263" y="87175"/>
                      <a:pt x="25321" y="89090"/>
                    </a:cubicBezTo>
                    <a:cubicBezTo>
                      <a:pt x="24804" y="90154"/>
                      <a:pt x="24287" y="91278"/>
                      <a:pt x="24622" y="92373"/>
                    </a:cubicBezTo>
                    <a:cubicBezTo>
                      <a:pt x="25077" y="93862"/>
                      <a:pt x="26962" y="94804"/>
                      <a:pt x="28391" y="95868"/>
                    </a:cubicBezTo>
                    <a:cubicBezTo>
                      <a:pt x="31765" y="98300"/>
                      <a:pt x="33345" y="101917"/>
                      <a:pt x="36901" y="104196"/>
                    </a:cubicBezTo>
                    <a:cubicBezTo>
                      <a:pt x="42768" y="107905"/>
                      <a:pt x="51583" y="106811"/>
                      <a:pt x="58969" y="105230"/>
                    </a:cubicBezTo>
                    <a:cubicBezTo>
                      <a:pt x="54865" y="102342"/>
                      <a:pt x="50184" y="100306"/>
                      <a:pt x="45230" y="99303"/>
                    </a:cubicBezTo>
                    <a:cubicBezTo>
                      <a:pt x="42585" y="98756"/>
                      <a:pt x="39728" y="98391"/>
                      <a:pt x="37692" y="97023"/>
                    </a:cubicBezTo>
                    <a:lnTo>
                      <a:pt x="43254" y="93406"/>
                    </a:lnTo>
                    <a:cubicBezTo>
                      <a:pt x="43862" y="93011"/>
                      <a:pt x="44531" y="92555"/>
                      <a:pt x="44683" y="91917"/>
                    </a:cubicBezTo>
                    <a:cubicBezTo>
                      <a:pt x="44956" y="90944"/>
                      <a:pt x="43832" y="90123"/>
                      <a:pt x="42889" y="89424"/>
                    </a:cubicBezTo>
                    <a:cubicBezTo>
                      <a:pt x="36871" y="85017"/>
                      <a:pt x="33983" y="78786"/>
                      <a:pt x="32008" y="72676"/>
                    </a:cubicBezTo>
                    <a:cubicBezTo>
                      <a:pt x="28786" y="62889"/>
                      <a:pt x="27418" y="52615"/>
                      <a:pt x="27935" y="42372"/>
                    </a:cubicBezTo>
                    <a:cubicBezTo>
                      <a:pt x="27661" y="49606"/>
                      <a:pt x="30154" y="56749"/>
                      <a:pt x="32889" y="63710"/>
                    </a:cubicBezTo>
                    <a:cubicBezTo>
                      <a:pt x="37935" y="76628"/>
                      <a:pt x="44926" y="90306"/>
                      <a:pt x="60215" y="97509"/>
                    </a:cubicBezTo>
                    <a:cubicBezTo>
                      <a:pt x="61340" y="98026"/>
                      <a:pt x="62525" y="98573"/>
                      <a:pt x="63254" y="99424"/>
                    </a:cubicBezTo>
                    <a:cubicBezTo>
                      <a:pt x="64561" y="101005"/>
                      <a:pt x="63619" y="103072"/>
                      <a:pt x="63832" y="104926"/>
                    </a:cubicBezTo>
                    <a:cubicBezTo>
                      <a:pt x="64014" y="106719"/>
                      <a:pt x="65352" y="108452"/>
                      <a:pt x="64926" y="110184"/>
                    </a:cubicBezTo>
                    <a:cubicBezTo>
                      <a:pt x="64470" y="112039"/>
                      <a:pt x="62251" y="113376"/>
                      <a:pt x="59941" y="114136"/>
                    </a:cubicBezTo>
                    <a:cubicBezTo>
                      <a:pt x="53406" y="116324"/>
                      <a:pt x="45868" y="115412"/>
                      <a:pt x="38847" y="114470"/>
                    </a:cubicBezTo>
                    <a:cubicBezTo>
                      <a:pt x="33254" y="113710"/>
                      <a:pt x="27540" y="112950"/>
                      <a:pt x="22494" y="110975"/>
                    </a:cubicBezTo>
                    <a:cubicBezTo>
                      <a:pt x="15746" y="108391"/>
                      <a:pt x="10731" y="103923"/>
                      <a:pt x="5837" y="99576"/>
                    </a:cubicBezTo>
                    <a:cubicBezTo>
                      <a:pt x="4621" y="98513"/>
                      <a:pt x="3375" y="97418"/>
                      <a:pt x="3071" y="96050"/>
                    </a:cubicBezTo>
                    <a:cubicBezTo>
                      <a:pt x="2828" y="94956"/>
                      <a:pt x="3193" y="93862"/>
                      <a:pt x="3405" y="92768"/>
                    </a:cubicBezTo>
                    <a:cubicBezTo>
                      <a:pt x="3922" y="90154"/>
                      <a:pt x="3497" y="87449"/>
                      <a:pt x="3193" y="84835"/>
                    </a:cubicBezTo>
                    <a:cubicBezTo>
                      <a:pt x="2038" y="75442"/>
                      <a:pt x="1" y="62707"/>
                      <a:pt x="4834" y="53740"/>
                    </a:cubicBezTo>
                    <a:cubicBezTo>
                      <a:pt x="6323" y="51035"/>
                      <a:pt x="9758" y="49424"/>
                      <a:pt x="11247" y="46779"/>
                    </a:cubicBezTo>
                    <a:cubicBezTo>
                      <a:pt x="13466" y="42767"/>
                      <a:pt x="11247" y="37417"/>
                      <a:pt x="11369" y="332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90" name="Google Shape;25290;p64"/>
              <p:cNvGrpSpPr/>
              <p:nvPr/>
            </p:nvGrpSpPr>
            <p:grpSpPr>
              <a:xfrm>
                <a:off x="77300" y="1193696"/>
                <a:ext cx="2052449" cy="1692547"/>
                <a:chOff x="77300" y="1193696"/>
                <a:chExt cx="2052449" cy="1692547"/>
              </a:xfrm>
            </p:grpSpPr>
            <p:sp>
              <p:nvSpPr>
                <p:cNvPr id="25291" name="Google Shape;25291;p64"/>
                <p:cNvSpPr/>
                <p:nvPr/>
              </p:nvSpPr>
              <p:spPr>
                <a:xfrm>
                  <a:off x="1879967" y="1193696"/>
                  <a:ext cx="249782" cy="399237"/>
                </a:xfrm>
                <a:custGeom>
                  <a:avLst/>
                  <a:gdLst/>
                  <a:ahLst/>
                  <a:cxnLst/>
                  <a:rect l="l" t="t" r="r" b="b"/>
                  <a:pathLst>
                    <a:path w="7631" h="13122" extrusionOk="0">
                      <a:moveTo>
                        <a:pt x="4463" y="1"/>
                      </a:moveTo>
                      <a:cubicBezTo>
                        <a:pt x="4142" y="1"/>
                        <a:pt x="3817" y="214"/>
                        <a:pt x="3861" y="523"/>
                      </a:cubicBezTo>
                      <a:cubicBezTo>
                        <a:pt x="3478" y="276"/>
                        <a:pt x="3045" y="154"/>
                        <a:pt x="2614" y="154"/>
                      </a:cubicBezTo>
                      <a:cubicBezTo>
                        <a:pt x="1986" y="154"/>
                        <a:pt x="1364" y="413"/>
                        <a:pt x="913" y="918"/>
                      </a:cubicBezTo>
                      <a:cubicBezTo>
                        <a:pt x="457" y="1465"/>
                        <a:pt x="1" y="3562"/>
                        <a:pt x="1034" y="3866"/>
                      </a:cubicBezTo>
                      <a:cubicBezTo>
                        <a:pt x="1137" y="3900"/>
                        <a:pt x="1229" y="3915"/>
                        <a:pt x="1311" y="3915"/>
                      </a:cubicBezTo>
                      <a:cubicBezTo>
                        <a:pt x="2208" y="3915"/>
                        <a:pt x="2002" y="2095"/>
                        <a:pt x="2281" y="1678"/>
                      </a:cubicBezTo>
                      <a:cubicBezTo>
                        <a:pt x="2474" y="1372"/>
                        <a:pt x="2864" y="1194"/>
                        <a:pt x="3219" y="1194"/>
                      </a:cubicBezTo>
                      <a:cubicBezTo>
                        <a:pt x="3534" y="1194"/>
                        <a:pt x="3822" y="1333"/>
                        <a:pt x="3922" y="1648"/>
                      </a:cubicBezTo>
                      <a:cubicBezTo>
                        <a:pt x="4067" y="1586"/>
                        <a:pt x="4218" y="1555"/>
                        <a:pt x="4368" y="1555"/>
                      </a:cubicBezTo>
                      <a:cubicBezTo>
                        <a:pt x="4660" y="1555"/>
                        <a:pt x="4947" y="1670"/>
                        <a:pt x="5168" y="1891"/>
                      </a:cubicBezTo>
                      <a:cubicBezTo>
                        <a:pt x="5472" y="2225"/>
                        <a:pt x="5715" y="2620"/>
                        <a:pt x="5837" y="3076"/>
                      </a:cubicBezTo>
                      <a:cubicBezTo>
                        <a:pt x="6840" y="6025"/>
                        <a:pt x="6749" y="9246"/>
                        <a:pt x="5563" y="12134"/>
                      </a:cubicBezTo>
                      <a:cubicBezTo>
                        <a:pt x="5492" y="12101"/>
                        <a:pt x="5419" y="12086"/>
                        <a:pt x="5349" y="12086"/>
                      </a:cubicBezTo>
                      <a:cubicBezTo>
                        <a:pt x="5030" y="12086"/>
                        <a:pt x="4754" y="12394"/>
                        <a:pt x="4803" y="12742"/>
                      </a:cubicBezTo>
                      <a:cubicBezTo>
                        <a:pt x="4873" y="12987"/>
                        <a:pt x="5135" y="13121"/>
                        <a:pt x="5403" y="13121"/>
                      </a:cubicBezTo>
                      <a:cubicBezTo>
                        <a:pt x="5599" y="13121"/>
                        <a:pt x="5799" y="13049"/>
                        <a:pt x="5928" y="12894"/>
                      </a:cubicBezTo>
                      <a:cubicBezTo>
                        <a:pt x="6202" y="12529"/>
                        <a:pt x="6232" y="12012"/>
                        <a:pt x="5958" y="11617"/>
                      </a:cubicBezTo>
                      <a:cubicBezTo>
                        <a:pt x="6749" y="11496"/>
                        <a:pt x="7114" y="10553"/>
                        <a:pt x="7235" y="9763"/>
                      </a:cubicBezTo>
                      <a:cubicBezTo>
                        <a:pt x="7630" y="7028"/>
                        <a:pt x="7326" y="4231"/>
                        <a:pt x="6354" y="1648"/>
                      </a:cubicBezTo>
                      <a:cubicBezTo>
                        <a:pt x="6171" y="1222"/>
                        <a:pt x="5898" y="766"/>
                        <a:pt x="5442" y="766"/>
                      </a:cubicBezTo>
                      <a:cubicBezTo>
                        <a:pt x="5442" y="918"/>
                        <a:pt x="5442" y="1070"/>
                        <a:pt x="5442" y="1222"/>
                      </a:cubicBezTo>
                      <a:cubicBezTo>
                        <a:pt x="5381" y="796"/>
                        <a:pt x="5168" y="371"/>
                        <a:pt x="4803" y="97"/>
                      </a:cubicBezTo>
                      <a:cubicBezTo>
                        <a:pt x="4704" y="31"/>
                        <a:pt x="4584" y="1"/>
                        <a:pt x="44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2" name="Google Shape;25292;p64"/>
                <p:cNvSpPr/>
                <p:nvPr/>
              </p:nvSpPr>
              <p:spPr>
                <a:xfrm>
                  <a:off x="77300" y="1957224"/>
                  <a:ext cx="845742" cy="269657"/>
                </a:xfrm>
                <a:custGeom>
                  <a:avLst/>
                  <a:gdLst/>
                  <a:ahLst/>
                  <a:cxnLst/>
                  <a:rect l="l" t="t" r="r" b="b"/>
                  <a:pathLst>
                    <a:path w="25838" h="8863" extrusionOk="0">
                      <a:moveTo>
                        <a:pt x="4465" y="0"/>
                      </a:moveTo>
                      <a:cubicBezTo>
                        <a:pt x="4017" y="0"/>
                        <a:pt x="3570" y="40"/>
                        <a:pt x="3132" y="139"/>
                      </a:cubicBezTo>
                      <a:cubicBezTo>
                        <a:pt x="1885" y="412"/>
                        <a:pt x="730" y="1354"/>
                        <a:pt x="791" y="2418"/>
                      </a:cubicBezTo>
                      <a:cubicBezTo>
                        <a:pt x="822" y="2965"/>
                        <a:pt x="1186" y="3452"/>
                        <a:pt x="1156" y="4029"/>
                      </a:cubicBezTo>
                      <a:cubicBezTo>
                        <a:pt x="1095" y="4394"/>
                        <a:pt x="974" y="4759"/>
                        <a:pt x="791" y="5123"/>
                      </a:cubicBezTo>
                      <a:cubicBezTo>
                        <a:pt x="244" y="6461"/>
                        <a:pt x="1" y="7555"/>
                        <a:pt x="548" y="8862"/>
                      </a:cubicBezTo>
                      <a:cubicBezTo>
                        <a:pt x="1642" y="7981"/>
                        <a:pt x="3436" y="6613"/>
                        <a:pt x="3436" y="6613"/>
                      </a:cubicBezTo>
                      <a:cubicBezTo>
                        <a:pt x="3436" y="6613"/>
                        <a:pt x="2615" y="4090"/>
                        <a:pt x="3952" y="3178"/>
                      </a:cubicBezTo>
                      <a:cubicBezTo>
                        <a:pt x="4408" y="2844"/>
                        <a:pt x="4925" y="2661"/>
                        <a:pt x="5472" y="2570"/>
                      </a:cubicBezTo>
                      <a:cubicBezTo>
                        <a:pt x="6213" y="2389"/>
                        <a:pt x="6966" y="2305"/>
                        <a:pt x="7716" y="2305"/>
                      </a:cubicBezTo>
                      <a:cubicBezTo>
                        <a:pt x="8226" y="2305"/>
                        <a:pt x="8736" y="2344"/>
                        <a:pt x="9241" y="2418"/>
                      </a:cubicBezTo>
                      <a:cubicBezTo>
                        <a:pt x="9819" y="2540"/>
                        <a:pt x="10427" y="2631"/>
                        <a:pt x="11004" y="2661"/>
                      </a:cubicBezTo>
                      <a:cubicBezTo>
                        <a:pt x="11794" y="2631"/>
                        <a:pt x="12554" y="2540"/>
                        <a:pt x="13314" y="2418"/>
                      </a:cubicBezTo>
                      <a:cubicBezTo>
                        <a:pt x="13535" y="2404"/>
                        <a:pt x="13756" y="2398"/>
                        <a:pt x="13977" y="2398"/>
                      </a:cubicBezTo>
                      <a:cubicBezTo>
                        <a:pt x="15221" y="2398"/>
                        <a:pt x="16469" y="2613"/>
                        <a:pt x="17630" y="3026"/>
                      </a:cubicBezTo>
                      <a:cubicBezTo>
                        <a:pt x="20609" y="3938"/>
                        <a:pt x="23406" y="5427"/>
                        <a:pt x="25837" y="7373"/>
                      </a:cubicBezTo>
                      <a:cubicBezTo>
                        <a:pt x="24044" y="5579"/>
                        <a:pt x="22159" y="3756"/>
                        <a:pt x="19637" y="2753"/>
                      </a:cubicBezTo>
                      <a:cubicBezTo>
                        <a:pt x="18056" y="2084"/>
                        <a:pt x="16293" y="1810"/>
                        <a:pt x="14560" y="1506"/>
                      </a:cubicBezTo>
                      <a:lnTo>
                        <a:pt x="6840" y="260"/>
                      </a:lnTo>
                      <a:cubicBezTo>
                        <a:pt x="6063" y="124"/>
                        <a:pt x="5261" y="0"/>
                        <a:pt x="4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3" name="Google Shape;25293;p64"/>
                <p:cNvSpPr/>
                <p:nvPr/>
              </p:nvSpPr>
              <p:spPr>
                <a:xfrm>
                  <a:off x="1088066" y="2303574"/>
                  <a:ext cx="322415" cy="582669"/>
                </a:xfrm>
                <a:custGeom>
                  <a:avLst/>
                  <a:gdLst/>
                  <a:ahLst/>
                  <a:cxnLst/>
                  <a:rect l="l" t="t" r="r" b="b"/>
                  <a:pathLst>
                    <a:path w="9850" h="19151" extrusionOk="0">
                      <a:moveTo>
                        <a:pt x="366" y="1"/>
                      </a:moveTo>
                      <a:lnTo>
                        <a:pt x="366" y="1"/>
                      </a:lnTo>
                      <a:cubicBezTo>
                        <a:pt x="383" y="13"/>
                        <a:pt x="401" y="25"/>
                        <a:pt x="419" y="37"/>
                      </a:cubicBezTo>
                      <a:lnTo>
                        <a:pt x="419" y="37"/>
                      </a:lnTo>
                      <a:cubicBezTo>
                        <a:pt x="401" y="25"/>
                        <a:pt x="384" y="13"/>
                        <a:pt x="366" y="1"/>
                      </a:cubicBezTo>
                      <a:close/>
                      <a:moveTo>
                        <a:pt x="419" y="37"/>
                      </a:moveTo>
                      <a:lnTo>
                        <a:pt x="419" y="37"/>
                      </a:lnTo>
                      <a:cubicBezTo>
                        <a:pt x="1850" y="1020"/>
                        <a:pt x="2874" y="2872"/>
                        <a:pt x="4196" y="3983"/>
                      </a:cubicBezTo>
                      <a:cubicBezTo>
                        <a:pt x="5563" y="5107"/>
                        <a:pt x="6566" y="6597"/>
                        <a:pt x="7114" y="8268"/>
                      </a:cubicBezTo>
                      <a:cubicBezTo>
                        <a:pt x="7296" y="8633"/>
                        <a:pt x="7326" y="9028"/>
                        <a:pt x="7205" y="9424"/>
                      </a:cubicBezTo>
                      <a:cubicBezTo>
                        <a:pt x="7048" y="9714"/>
                        <a:pt x="6760" y="9890"/>
                        <a:pt x="6450" y="9890"/>
                      </a:cubicBezTo>
                      <a:cubicBezTo>
                        <a:pt x="6338" y="9890"/>
                        <a:pt x="6223" y="9867"/>
                        <a:pt x="6110" y="9819"/>
                      </a:cubicBezTo>
                      <a:lnTo>
                        <a:pt x="6110" y="9819"/>
                      </a:lnTo>
                      <a:cubicBezTo>
                        <a:pt x="7965" y="10943"/>
                        <a:pt x="7873" y="13740"/>
                        <a:pt x="5958" y="14925"/>
                      </a:cubicBezTo>
                      <a:cubicBezTo>
                        <a:pt x="5209" y="15396"/>
                        <a:pt x="4199" y="15537"/>
                        <a:pt x="3182" y="15537"/>
                      </a:cubicBezTo>
                      <a:cubicBezTo>
                        <a:pt x="2425" y="15537"/>
                        <a:pt x="1665" y="15459"/>
                        <a:pt x="1004" y="15381"/>
                      </a:cubicBezTo>
                      <a:cubicBezTo>
                        <a:pt x="518" y="16901"/>
                        <a:pt x="274" y="17965"/>
                        <a:pt x="1" y="19150"/>
                      </a:cubicBezTo>
                      <a:cubicBezTo>
                        <a:pt x="2767" y="18998"/>
                        <a:pt x="5381" y="17843"/>
                        <a:pt x="7326" y="15867"/>
                      </a:cubicBezTo>
                      <a:cubicBezTo>
                        <a:pt x="7630" y="15442"/>
                        <a:pt x="8025" y="15138"/>
                        <a:pt x="8481" y="14895"/>
                      </a:cubicBezTo>
                      <a:cubicBezTo>
                        <a:pt x="8755" y="14834"/>
                        <a:pt x="9028" y="14743"/>
                        <a:pt x="9302" y="14621"/>
                      </a:cubicBezTo>
                      <a:cubicBezTo>
                        <a:pt x="9667" y="14378"/>
                        <a:pt x="9849" y="13952"/>
                        <a:pt x="9849" y="13527"/>
                      </a:cubicBezTo>
                      <a:cubicBezTo>
                        <a:pt x="9819" y="12311"/>
                        <a:pt x="9120" y="11247"/>
                        <a:pt x="8025" y="10791"/>
                      </a:cubicBezTo>
                      <a:cubicBezTo>
                        <a:pt x="8664" y="9971"/>
                        <a:pt x="8481" y="8876"/>
                        <a:pt x="8117" y="7995"/>
                      </a:cubicBezTo>
                      <a:cubicBezTo>
                        <a:pt x="6817" y="4640"/>
                        <a:pt x="3593" y="2186"/>
                        <a:pt x="419" y="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4" name="Google Shape;25294;p64"/>
                <p:cNvSpPr/>
                <p:nvPr/>
              </p:nvSpPr>
              <p:spPr>
                <a:xfrm>
                  <a:off x="1057235" y="2223132"/>
                  <a:ext cx="149293" cy="96691"/>
                </a:xfrm>
                <a:custGeom>
                  <a:avLst/>
                  <a:gdLst/>
                  <a:ahLst/>
                  <a:cxnLst/>
                  <a:rect l="l" t="t" r="r" b="b"/>
                  <a:pathLst>
                    <a:path w="4561" h="3178" extrusionOk="0">
                      <a:moveTo>
                        <a:pt x="1" y="0"/>
                      </a:moveTo>
                      <a:lnTo>
                        <a:pt x="1" y="0"/>
                      </a:lnTo>
                      <a:cubicBezTo>
                        <a:pt x="365" y="639"/>
                        <a:pt x="821" y="1186"/>
                        <a:pt x="1368" y="1703"/>
                      </a:cubicBezTo>
                      <a:cubicBezTo>
                        <a:pt x="1460" y="1794"/>
                        <a:pt x="1551" y="1885"/>
                        <a:pt x="1703" y="1946"/>
                      </a:cubicBezTo>
                      <a:cubicBezTo>
                        <a:pt x="1794" y="1976"/>
                        <a:pt x="1916" y="1976"/>
                        <a:pt x="2007" y="2007"/>
                      </a:cubicBezTo>
                      <a:cubicBezTo>
                        <a:pt x="2098" y="2037"/>
                        <a:pt x="2220" y="2098"/>
                        <a:pt x="2311" y="2159"/>
                      </a:cubicBezTo>
                      <a:cubicBezTo>
                        <a:pt x="2537" y="2300"/>
                        <a:pt x="3736" y="3177"/>
                        <a:pt x="4147" y="3177"/>
                      </a:cubicBezTo>
                      <a:cubicBezTo>
                        <a:pt x="4178" y="3177"/>
                        <a:pt x="4204" y="3172"/>
                        <a:pt x="4226" y="3162"/>
                      </a:cubicBezTo>
                      <a:cubicBezTo>
                        <a:pt x="4560" y="3040"/>
                        <a:pt x="4165" y="2584"/>
                        <a:pt x="4074" y="2402"/>
                      </a:cubicBezTo>
                      <a:cubicBezTo>
                        <a:pt x="3314" y="1307"/>
                        <a:pt x="2189" y="517"/>
                        <a:pt x="882" y="244"/>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95" name="Google Shape;25295;p64"/>
              <p:cNvSpPr/>
              <p:nvPr/>
            </p:nvSpPr>
            <p:spPr>
              <a:xfrm>
                <a:off x="4510375" y="3618603"/>
                <a:ext cx="3459367" cy="1960557"/>
              </a:xfrm>
              <a:custGeom>
                <a:avLst/>
                <a:gdLst/>
                <a:ahLst/>
                <a:cxnLst/>
                <a:rect l="l" t="t" r="r" b="b"/>
                <a:pathLst>
                  <a:path w="105686" h="64439" extrusionOk="0">
                    <a:moveTo>
                      <a:pt x="78026" y="15988"/>
                    </a:moveTo>
                    <a:cubicBezTo>
                      <a:pt x="79303" y="10608"/>
                      <a:pt x="79485" y="4742"/>
                      <a:pt x="75837" y="0"/>
                    </a:cubicBezTo>
                    <a:cubicBezTo>
                      <a:pt x="78907" y="912"/>
                      <a:pt x="81886" y="2098"/>
                      <a:pt x="84743" y="3587"/>
                    </a:cubicBezTo>
                    <a:cubicBezTo>
                      <a:pt x="86142" y="4317"/>
                      <a:pt x="87570" y="5168"/>
                      <a:pt x="88208" y="6383"/>
                    </a:cubicBezTo>
                    <a:cubicBezTo>
                      <a:pt x="89151" y="8177"/>
                      <a:pt x="88117" y="10183"/>
                      <a:pt x="86689" y="11794"/>
                    </a:cubicBezTo>
                    <a:cubicBezTo>
                      <a:pt x="85291" y="13405"/>
                      <a:pt x="83497" y="14864"/>
                      <a:pt x="82676" y="16688"/>
                    </a:cubicBezTo>
                    <a:cubicBezTo>
                      <a:pt x="82190" y="17751"/>
                      <a:pt x="82129" y="18998"/>
                      <a:pt x="82889" y="20001"/>
                    </a:cubicBezTo>
                    <a:cubicBezTo>
                      <a:pt x="83558" y="20913"/>
                      <a:pt x="84865" y="21520"/>
                      <a:pt x="85442" y="22463"/>
                    </a:cubicBezTo>
                    <a:cubicBezTo>
                      <a:pt x="86446" y="24134"/>
                      <a:pt x="84804" y="26019"/>
                      <a:pt x="82889" y="27174"/>
                    </a:cubicBezTo>
                    <a:cubicBezTo>
                      <a:pt x="81005" y="28299"/>
                      <a:pt x="78664" y="29150"/>
                      <a:pt x="77479" y="30730"/>
                    </a:cubicBezTo>
                    <a:cubicBezTo>
                      <a:pt x="77205" y="31095"/>
                      <a:pt x="77023" y="31551"/>
                      <a:pt x="77357" y="31885"/>
                    </a:cubicBezTo>
                    <a:cubicBezTo>
                      <a:pt x="77692" y="32220"/>
                      <a:pt x="78178" y="32159"/>
                      <a:pt x="78603" y="32159"/>
                    </a:cubicBezTo>
                    <a:cubicBezTo>
                      <a:pt x="80427" y="32098"/>
                      <a:pt x="82190" y="31855"/>
                      <a:pt x="83923" y="31399"/>
                    </a:cubicBezTo>
                    <a:lnTo>
                      <a:pt x="81765" y="33588"/>
                    </a:lnTo>
                    <a:cubicBezTo>
                      <a:pt x="90063" y="31460"/>
                      <a:pt x="98087" y="28420"/>
                      <a:pt x="105686" y="24469"/>
                    </a:cubicBezTo>
                    <a:cubicBezTo>
                      <a:pt x="98209" y="31338"/>
                      <a:pt x="90519" y="38086"/>
                      <a:pt x="82676" y="44712"/>
                    </a:cubicBezTo>
                    <a:cubicBezTo>
                      <a:pt x="81886" y="45472"/>
                      <a:pt x="80974" y="46050"/>
                      <a:pt x="79971" y="46445"/>
                    </a:cubicBezTo>
                    <a:cubicBezTo>
                      <a:pt x="78543" y="46931"/>
                      <a:pt x="76871" y="46840"/>
                      <a:pt x="75321" y="46870"/>
                    </a:cubicBezTo>
                    <a:cubicBezTo>
                      <a:pt x="70123" y="46992"/>
                      <a:pt x="65077" y="49150"/>
                      <a:pt x="62281" y="52372"/>
                    </a:cubicBezTo>
                    <a:cubicBezTo>
                      <a:pt x="61278" y="53557"/>
                      <a:pt x="60488" y="54895"/>
                      <a:pt x="58998" y="55776"/>
                    </a:cubicBezTo>
                    <a:cubicBezTo>
                      <a:pt x="57874" y="56445"/>
                      <a:pt x="56445" y="56749"/>
                      <a:pt x="55047" y="57053"/>
                    </a:cubicBezTo>
                    <a:lnTo>
                      <a:pt x="19788" y="64439"/>
                    </a:lnTo>
                    <a:cubicBezTo>
                      <a:pt x="31916" y="61825"/>
                      <a:pt x="43709" y="57904"/>
                      <a:pt x="55016" y="52767"/>
                    </a:cubicBezTo>
                    <a:lnTo>
                      <a:pt x="40670" y="54196"/>
                    </a:lnTo>
                    <a:cubicBezTo>
                      <a:pt x="38390" y="54348"/>
                      <a:pt x="36110" y="54712"/>
                      <a:pt x="33891" y="55229"/>
                    </a:cubicBezTo>
                    <a:cubicBezTo>
                      <a:pt x="31976" y="55746"/>
                      <a:pt x="30213" y="56536"/>
                      <a:pt x="28390" y="57174"/>
                    </a:cubicBezTo>
                    <a:cubicBezTo>
                      <a:pt x="19666" y="60336"/>
                      <a:pt x="9696" y="60761"/>
                      <a:pt x="0" y="61096"/>
                    </a:cubicBezTo>
                    <a:cubicBezTo>
                      <a:pt x="7356" y="60822"/>
                      <a:pt x="15928" y="58026"/>
                      <a:pt x="22858" y="56323"/>
                    </a:cubicBezTo>
                    <a:cubicBezTo>
                      <a:pt x="30183" y="54500"/>
                      <a:pt x="37265" y="52311"/>
                      <a:pt x="44499" y="50335"/>
                    </a:cubicBezTo>
                    <a:cubicBezTo>
                      <a:pt x="56171" y="47174"/>
                      <a:pt x="65229" y="39454"/>
                      <a:pt x="70913" y="31429"/>
                    </a:cubicBezTo>
                    <a:cubicBezTo>
                      <a:pt x="74257" y="26779"/>
                      <a:pt x="76658" y="21551"/>
                      <a:pt x="78026" y="159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96" name="Google Shape;25296;p64"/>
            <p:cNvGrpSpPr/>
            <p:nvPr/>
          </p:nvGrpSpPr>
          <p:grpSpPr>
            <a:xfrm rot="-254958">
              <a:off x="4001620" y="2473396"/>
              <a:ext cx="980024" cy="535772"/>
              <a:chOff x="2447046" y="857325"/>
              <a:chExt cx="979976" cy="535745"/>
            </a:xfrm>
          </p:grpSpPr>
          <p:sp>
            <p:nvSpPr>
              <p:cNvPr id="25297" name="Google Shape;25297;p64"/>
              <p:cNvSpPr/>
              <p:nvPr/>
            </p:nvSpPr>
            <p:spPr>
              <a:xfrm>
                <a:off x="2447046" y="952979"/>
                <a:ext cx="357210" cy="197458"/>
              </a:xfrm>
              <a:custGeom>
                <a:avLst/>
                <a:gdLst/>
                <a:ahLst/>
                <a:cxnLst/>
                <a:rect l="l" t="t" r="r" b="b"/>
                <a:pathLst>
                  <a:path w="10913" h="6490" extrusionOk="0">
                    <a:moveTo>
                      <a:pt x="7615" y="0"/>
                    </a:moveTo>
                    <a:cubicBezTo>
                      <a:pt x="7539" y="0"/>
                      <a:pt x="7463" y="15"/>
                      <a:pt x="7387" y="46"/>
                    </a:cubicBezTo>
                    <a:cubicBezTo>
                      <a:pt x="4438" y="593"/>
                      <a:pt x="1915" y="2569"/>
                      <a:pt x="152" y="5000"/>
                    </a:cubicBezTo>
                    <a:cubicBezTo>
                      <a:pt x="92" y="5091"/>
                      <a:pt x="31" y="5183"/>
                      <a:pt x="0" y="5304"/>
                    </a:cubicBezTo>
                    <a:cubicBezTo>
                      <a:pt x="0" y="5426"/>
                      <a:pt x="0" y="5547"/>
                      <a:pt x="61" y="5669"/>
                    </a:cubicBezTo>
                    <a:cubicBezTo>
                      <a:pt x="183" y="5942"/>
                      <a:pt x="335" y="6216"/>
                      <a:pt x="517" y="6490"/>
                    </a:cubicBezTo>
                    <a:cubicBezTo>
                      <a:pt x="1216" y="5395"/>
                      <a:pt x="2250" y="4575"/>
                      <a:pt x="3496" y="4210"/>
                    </a:cubicBezTo>
                    <a:cubicBezTo>
                      <a:pt x="3946" y="4048"/>
                      <a:pt x="4418" y="3960"/>
                      <a:pt x="4892" y="3960"/>
                    </a:cubicBezTo>
                    <a:cubicBezTo>
                      <a:pt x="5218" y="3960"/>
                      <a:pt x="5545" y="4002"/>
                      <a:pt x="5867" y="4088"/>
                    </a:cubicBezTo>
                    <a:cubicBezTo>
                      <a:pt x="6657" y="4271"/>
                      <a:pt x="7326" y="4848"/>
                      <a:pt x="7630" y="5608"/>
                    </a:cubicBezTo>
                    <a:cubicBezTo>
                      <a:pt x="8207" y="5061"/>
                      <a:pt x="8785" y="4514"/>
                      <a:pt x="9302" y="3967"/>
                    </a:cubicBezTo>
                    <a:cubicBezTo>
                      <a:pt x="9545" y="3693"/>
                      <a:pt x="9788" y="3420"/>
                      <a:pt x="10061" y="3146"/>
                    </a:cubicBezTo>
                    <a:cubicBezTo>
                      <a:pt x="10305" y="2903"/>
                      <a:pt x="10761" y="2569"/>
                      <a:pt x="10821" y="2295"/>
                    </a:cubicBezTo>
                    <a:cubicBezTo>
                      <a:pt x="10913" y="1869"/>
                      <a:pt x="9879" y="1717"/>
                      <a:pt x="9545" y="1535"/>
                    </a:cubicBezTo>
                    <a:cubicBezTo>
                      <a:pt x="9028" y="1201"/>
                      <a:pt x="8542" y="806"/>
                      <a:pt x="8177" y="319"/>
                    </a:cubicBezTo>
                    <a:cubicBezTo>
                      <a:pt x="8086" y="198"/>
                      <a:pt x="7964" y="107"/>
                      <a:pt x="7843" y="46"/>
                    </a:cubicBezTo>
                    <a:cubicBezTo>
                      <a:pt x="7767" y="15"/>
                      <a:pt x="7691" y="0"/>
                      <a:pt x="7615"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8" name="Google Shape;25298;p64"/>
              <p:cNvSpPr/>
              <p:nvPr/>
            </p:nvSpPr>
            <p:spPr>
              <a:xfrm>
                <a:off x="2552502" y="1212377"/>
                <a:ext cx="346277" cy="180694"/>
              </a:xfrm>
              <a:custGeom>
                <a:avLst/>
                <a:gdLst/>
                <a:ahLst/>
                <a:cxnLst/>
                <a:rect l="l" t="t" r="r" b="b"/>
                <a:pathLst>
                  <a:path w="10579" h="5939" extrusionOk="0">
                    <a:moveTo>
                      <a:pt x="7964" y="0"/>
                    </a:moveTo>
                    <a:cubicBezTo>
                      <a:pt x="7204" y="0"/>
                      <a:pt x="6414" y="0"/>
                      <a:pt x="5624" y="30"/>
                    </a:cubicBezTo>
                    <a:cubicBezTo>
                      <a:pt x="5958" y="790"/>
                      <a:pt x="5897" y="1641"/>
                      <a:pt x="5472" y="2341"/>
                    </a:cubicBezTo>
                    <a:cubicBezTo>
                      <a:pt x="5046" y="3040"/>
                      <a:pt x="4438" y="3587"/>
                      <a:pt x="3709" y="3952"/>
                    </a:cubicBezTo>
                    <a:cubicBezTo>
                      <a:pt x="2922" y="4366"/>
                      <a:pt x="2065" y="4582"/>
                      <a:pt x="1204" y="4582"/>
                    </a:cubicBezTo>
                    <a:cubicBezTo>
                      <a:pt x="801" y="4582"/>
                      <a:pt x="398" y="4535"/>
                      <a:pt x="0" y="4438"/>
                    </a:cubicBezTo>
                    <a:lnTo>
                      <a:pt x="0" y="4438"/>
                    </a:lnTo>
                    <a:cubicBezTo>
                      <a:pt x="31" y="4772"/>
                      <a:pt x="122" y="5076"/>
                      <a:pt x="274" y="5350"/>
                    </a:cubicBezTo>
                    <a:cubicBezTo>
                      <a:pt x="304" y="5471"/>
                      <a:pt x="365" y="5562"/>
                      <a:pt x="456" y="5654"/>
                    </a:cubicBezTo>
                    <a:cubicBezTo>
                      <a:pt x="578" y="5684"/>
                      <a:pt x="669" y="5745"/>
                      <a:pt x="791" y="5745"/>
                    </a:cubicBezTo>
                    <a:cubicBezTo>
                      <a:pt x="1559" y="5872"/>
                      <a:pt x="2344" y="5938"/>
                      <a:pt x="3128" y="5938"/>
                    </a:cubicBezTo>
                    <a:cubicBezTo>
                      <a:pt x="5353" y="5938"/>
                      <a:pt x="7572" y="5400"/>
                      <a:pt x="9393" y="4164"/>
                    </a:cubicBezTo>
                    <a:cubicBezTo>
                      <a:pt x="9545" y="4073"/>
                      <a:pt x="9636" y="3952"/>
                      <a:pt x="9727" y="3830"/>
                    </a:cubicBezTo>
                    <a:cubicBezTo>
                      <a:pt x="9757" y="3678"/>
                      <a:pt x="9788" y="3526"/>
                      <a:pt x="9757" y="3404"/>
                    </a:cubicBezTo>
                    <a:cubicBezTo>
                      <a:pt x="9666" y="2766"/>
                      <a:pt x="9697" y="2158"/>
                      <a:pt x="9849" y="1550"/>
                    </a:cubicBezTo>
                    <a:cubicBezTo>
                      <a:pt x="9940" y="1186"/>
                      <a:pt x="10578" y="334"/>
                      <a:pt x="10213" y="122"/>
                    </a:cubicBezTo>
                    <a:cubicBezTo>
                      <a:pt x="10078" y="37"/>
                      <a:pt x="9821" y="18"/>
                      <a:pt x="9573" y="18"/>
                    </a:cubicBezTo>
                    <a:cubicBezTo>
                      <a:pt x="9374" y="18"/>
                      <a:pt x="9180" y="30"/>
                      <a:pt x="9058" y="30"/>
                    </a:cubicBezTo>
                    <a:cubicBezTo>
                      <a:pt x="8694" y="30"/>
                      <a:pt x="8329" y="0"/>
                      <a:pt x="7964" y="0"/>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9" name="Google Shape;25299;p64"/>
              <p:cNvSpPr/>
              <p:nvPr/>
            </p:nvSpPr>
            <p:spPr>
              <a:xfrm>
                <a:off x="2631087" y="857325"/>
                <a:ext cx="794974" cy="389288"/>
              </a:xfrm>
              <a:custGeom>
                <a:avLst/>
                <a:gdLst/>
                <a:ahLst/>
                <a:cxnLst/>
                <a:rect l="l" t="t" r="r" b="b"/>
                <a:pathLst>
                  <a:path w="24287" h="12795" extrusionOk="0">
                    <a:moveTo>
                      <a:pt x="16571" y="0"/>
                    </a:moveTo>
                    <a:cubicBezTo>
                      <a:pt x="14872" y="0"/>
                      <a:pt x="13096" y="183"/>
                      <a:pt x="11490" y="697"/>
                    </a:cubicBezTo>
                    <a:cubicBezTo>
                      <a:pt x="7812" y="1913"/>
                      <a:pt x="4195" y="5196"/>
                      <a:pt x="1247" y="7992"/>
                    </a:cubicBezTo>
                    <a:lnTo>
                      <a:pt x="1" y="9178"/>
                    </a:lnTo>
                    <a:lnTo>
                      <a:pt x="761" y="11001"/>
                    </a:lnTo>
                    <a:lnTo>
                      <a:pt x="1520" y="12795"/>
                    </a:lnTo>
                    <a:lnTo>
                      <a:pt x="3223" y="12764"/>
                    </a:lnTo>
                    <a:cubicBezTo>
                      <a:pt x="7296" y="12643"/>
                      <a:pt x="12189" y="12430"/>
                      <a:pt x="15624" y="10606"/>
                    </a:cubicBezTo>
                    <a:cubicBezTo>
                      <a:pt x="18451" y="9147"/>
                      <a:pt x="20883" y="6412"/>
                      <a:pt x="22433" y="4284"/>
                    </a:cubicBezTo>
                    <a:cubicBezTo>
                      <a:pt x="23618" y="2643"/>
                      <a:pt x="24287" y="1336"/>
                      <a:pt x="24165" y="1244"/>
                    </a:cubicBezTo>
                    <a:cubicBezTo>
                      <a:pt x="24104" y="1092"/>
                      <a:pt x="22737" y="637"/>
                      <a:pt x="20761" y="333"/>
                    </a:cubicBezTo>
                    <a:cubicBezTo>
                      <a:pt x="19542" y="146"/>
                      <a:pt x="18087" y="0"/>
                      <a:pt x="16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0" name="Google Shape;25300;p64"/>
              <p:cNvSpPr/>
              <p:nvPr/>
            </p:nvSpPr>
            <p:spPr>
              <a:xfrm>
                <a:off x="2631087" y="1100476"/>
                <a:ext cx="105497" cy="146131"/>
              </a:xfrm>
              <a:custGeom>
                <a:avLst/>
                <a:gdLst/>
                <a:ahLst/>
                <a:cxnLst/>
                <a:rect l="l" t="t" r="r" b="b"/>
                <a:pathLst>
                  <a:path w="3223" h="4803" extrusionOk="0">
                    <a:moveTo>
                      <a:pt x="1247" y="0"/>
                    </a:moveTo>
                    <a:lnTo>
                      <a:pt x="1" y="1186"/>
                    </a:lnTo>
                    <a:lnTo>
                      <a:pt x="761" y="3009"/>
                    </a:lnTo>
                    <a:lnTo>
                      <a:pt x="1520" y="4803"/>
                    </a:lnTo>
                    <a:lnTo>
                      <a:pt x="3223" y="4772"/>
                    </a:lnTo>
                    <a:lnTo>
                      <a:pt x="12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1" name="Google Shape;25301;p64"/>
              <p:cNvSpPr/>
              <p:nvPr/>
            </p:nvSpPr>
            <p:spPr>
              <a:xfrm>
                <a:off x="3311575" y="867462"/>
                <a:ext cx="115448" cy="121183"/>
              </a:xfrm>
              <a:custGeom>
                <a:avLst/>
                <a:gdLst/>
                <a:ahLst/>
                <a:cxnLst/>
                <a:rect l="l" t="t" r="r" b="b"/>
                <a:pathLst>
                  <a:path w="3527" h="3983" extrusionOk="0">
                    <a:moveTo>
                      <a:pt x="0" y="1"/>
                    </a:moveTo>
                    <a:lnTo>
                      <a:pt x="1672" y="3983"/>
                    </a:lnTo>
                    <a:cubicBezTo>
                      <a:pt x="2858" y="2311"/>
                      <a:pt x="3526" y="1034"/>
                      <a:pt x="3405" y="913"/>
                    </a:cubicBezTo>
                    <a:cubicBezTo>
                      <a:pt x="3344" y="761"/>
                      <a:pt x="1976" y="305"/>
                      <a:pt x="0" y="1"/>
                    </a:cubicBezTo>
                    <a:close/>
                  </a:path>
                </a:pathLst>
              </a:custGeom>
              <a:solidFill>
                <a:srgbClr val="2E5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2" name="Google Shape;25302;p64"/>
              <p:cNvSpPr/>
              <p:nvPr/>
            </p:nvSpPr>
            <p:spPr>
              <a:xfrm>
                <a:off x="3045055" y="912059"/>
                <a:ext cx="218817" cy="174061"/>
              </a:xfrm>
              <a:custGeom>
                <a:avLst/>
                <a:gdLst/>
                <a:ahLst/>
                <a:cxnLst/>
                <a:rect l="l" t="t" r="r" b="b"/>
                <a:pathLst>
                  <a:path w="6685" h="5721" extrusionOk="0">
                    <a:moveTo>
                      <a:pt x="3447" y="0"/>
                    </a:moveTo>
                    <a:cubicBezTo>
                      <a:pt x="2376" y="0"/>
                      <a:pt x="1304" y="585"/>
                      <a:pt x="818" y="1755"/>
                    </a:cubicBezTo>
                    <a:cubicBezTo>
                      <a:pt x="0" y="3748"/>
                      <a:pt x="1524" y="5720"/>
                      <a:pt x="3439" y="5720"/>
                    </a:cubicBezTo>
                    <a:cubicBezTo>
                      <a:pt x="3802" y="5720"/>
                      <a:pt x="4179" y="5649"/>
                      <a:pt x="4557" y="5494"/>
                    </a:cubicBezTo>
                    <a:cubicBezTo>
                      <a:pt x="5985" y="4886"/>
                      <a:pt x="6684" y="3214"/>
                      <a:pt x="6076" y="1755"/>
                    </a:cubicBezTo>
                    <a:cubicBezTo>
                      <a:pt x="5590" y="585"/>
                      <a:pt x="4519" y="0"/>
                      <a:pt x="3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3" name="Google Shape;25303;p64"/>
              <p:cNvSpPr/>
              <p:nvPr/>
            </p:nvSpPr>
            <p:spPr>
              <a:xfrm>
                <a:off x="3090714" y="936794"/>
                <a:ext cx="134334" cy="124864"/>
              </a:xfrm>
              <a:custGeom>
                <a:avLst/>
                <a:gdLst/>
                <a:ahLst/>
                <a:cxnLst/>
                <a:rect l="l" t="t" r="r" b="b"/>
                <a:pathLst>
                  <a:path w="4104" h="4104" extrusionOk="0">
                    <a:moveTo>
                      <a:pt x="2067" y="0"/>
                    </a:moveTo>
                    <a:cubicBezTo>
                      <a:pt x="912" y="0"/>
                      <a:pt x="0" y="912"/>
                      <a:pt x="0" y="2037"/>
                    </a:cubicBezTo>
                    <a:cubicBezTo>
                      <a:pt x="0" y="3192"/>
                      <a:pt x="912" y="4104"/>
                      <a:pt x="2067" y="4104"/>
                    </a:cubicBezTo>
                    <a:cubicBezTo>
                      <a:pt x="3192" y="4104"/>
                      <a:pt x="4104" y="3192"/>
                      <a:pt x="4104" y="2037"/>
                    </a:cubicBezTo>
                    <a:cubicBezTo>
                      <a:pt x="4104" y="912"/>
                      <a:pt x="3192" y="0"/>
                      <a:pt x="20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4" name="Google Shape;25304;p64"/>
              <p:cNvSpPr/>
              <p:nvPr/>
            </p:nvSpPr>
            <p:spPr>
              <a:xfrm>
                <a:off x="2845043" y="1015623"/>
                <a:ext cx="176068" cy="139134"/>
              </a:xfrm>
              <a:custGeom>
                <a:avLst/>
                <a:gdLst/>
                <a:ahLst/>
                <a:cxnLst/>
                <a:rect l="l" t="t" r="r" b="b"/>
                <a:pathLst>
                  <a:path w="5379" h="4573" extrusionOk="0">
                    <a:moveTo>
                      <a:pt x="2780" y="0"/>
                    </a:moveTo>
                    <a:cubicBezTo>
                      <a:pt x="1921" y="0"/>
                      <a:pt x="1063" y="464"/>
                      <a:pt x="667" y="1391"/>
                    </a:cubicBezTo>
                    <a:cubicBezTo>
                      <a:pt x="0" y="2982"/>
                      <a:pt x="1218" y="4573"/>
                      <a:pt x="2747" y="4573"/>
                    </a:cubicBezTo>
                    <a:cubicBezTo>
                      <a:pt x="3029" y="4573"/>
                      <a:pt x="3322" y="4519"/>
                      <a:pt x="3616" y="4400"/>
                    </a:cubicBezTo>
                    <a:cubicBezTo>
                      <a:pt x="4801" y="3914"/>
                      <a:pt x="5379" y="2576"/>
                      <a:pt x="4892" y="1391"/>
                    </a:cubicBezTo>
                    <a:cubicBezTo>
                      <a:pt x="4497" y="464"/>
                      <a:pt x="3639" y="0"/>
                      <a:pt x="2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5" name="Google Shape;25305;p64"/>
              <p:cNvSpPr/>
              <p:nvPr/>
            </p:nvSpPr>
            <p:spPr>
              <a:xfrm>
                <a:off x="2869754" y="1034821"/>
                <a:ext cx="126478" cy="100342"/>
              </a:xfrm>
              <a:custGeom>
                <a:avLst/>
                <a:gdLst/>
                <a:ahLst/>
                <a:cxnLst/>
                <a:rect l="l" t="t" r="r" b="b"/>
                <a:pathLst>
                  <a:path w="3864" h="3298" extrusionOk="0">
                    <a:moveTo>
                      <a:pt x="1995" y="0"/>
                    </a:moveTo>
                    <a:cubicBezTo>
                      <a:pt x="1371" y="0"/>
                      <a:pt x="748" y="335"/>
                      <a:pt x="460" y="1003"/>
                    </a:cubicBezTo>
                    <a:cubicBezTo>
                      <a:pt x="1" y="2150"/>
                      <a:pt x="888" y="3297"/>
                      <a:pt x="1976" y="3297"/>
                    </a:cubicBezTo>
                    <a:cubicBezTo>
                      <a:pt x="2185" y="3297"/>
                      <a:pt x="2402" y="3255"/>
                      <a:pt x="2618" y="3161"/>
                    </a:cubicBezTo>
                    <a:cubicBezTo>
                      <a:pt x="3469" y="2827"/>
                      <a:pt x="3864" y="1854"/>
                      <a:pt x="3530" y="1003"/>
                    </a:cubicBezTo>
                    <a:cubicBezTo>
                      <a:pt x="3241" y="335"/>
                      <a:pt x="2618" y="0"/>
                      <a:pt x="1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2" descr="IBM Skills Network Logo - Horizontal-noai copy.png">
            <a:extLst>
              <a:ext uri="{FF2B5EF4-FFF2-40B4-BE49-F238E27FC236}">
                <a16:creationId xmlns:a16="http://schemas.microsoft.com/office/drawing/2014/main" id="{C167BDE7-CF4F-732D-5A24-60DDA137D12D}"/>
              </a:ext>
            </a:extLst>
          </p:cNvPr>
          <p:cNvPicPr>
            <a:picLocks noChangeAspect="1"/>
          </p:cNvPicPr>
          <p:nvPr/>
        </p:nvPicPr>
        <p:blipFill>
          <a:blip r:embed="rId3"/>
          <a:stretch>
            <a:fillRect/>
          </a:stretch>
        </p:blipFill>
        <p:spPr>
          <a:xfrm>
            <a:off x="167353" y="267107"/>
            <a:ext cx="1547293" cy="4626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5285"/>
                                        </p:tgtEl>
                                        <p:attrNameLst>
                                          <p:attrName>style.visibility</p:attrName>
                                        </p:attrNameLst>
                                      </p:cBhvr>
                                      <p:to>
                                        <p:strVal val="visible"/>
                                      </p:to>
                                    </p:set>
                                    <p:anim calcmode="lin" valueType="num">
                                      <p:cBhvr additive="base">
                                        <p:cTn id="7" dur="1000"/>
                                        <p:tgtEl>
                                          <p:spTgt spid="25285"/>
                                        </p:tgtEl>
                                        <p:attrNameLst>
                                          <p:attrName>ppt_w</p:attrName>
                                        </p:attrNameLst>
                                      </p:cBhvr>
                                      <p:tavLst>
                                        <p:tav tm="0">
                                          <p:val>
                                            <p:strVal val="0"/>
                                          </p:val>
                                        </p:tav>
                                        <p:tav tm="100000">
                                          <p:val>
                                            <p:strVal val="#ppt_w"/>
                                          </p:val>
                                        </p:tav>
                                      </p:tavLst>
                                    </p:anim>
                                    <p:anim calcmode="lin" valueType="num">
                                      <p:cBhvr additive="base">
                                        <p:cTn id="8" dur="1000"/>
                                        <p:tgtEl>
                                          <p:spTgt spid="25285"/>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5282"/>
                                        </p:tgtEl>
                                        <p:attrNameLst>
                                          <p:attrName>style.visibility</p:attrName>
                                        </p:attrNameLst>
                                      </p:cBhvr>
                                      <p:to>
                                        <p:strVal val="visible"/>
                                      </p:to>
                                    </p:set>
                                    <p:animEffect transition="in" filter="fade">
                                      <p:cBhvr>
                                        <p:cTn id="12" dur="1000"/>
                                        <p:tgtEl>
                                          <p:spTgt spid="25282"/>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25284"/>
                                        </p:tgtEl>
                                        <p:attrNameLst>
                                          <p:attrName>style.visibility</p:attrName>
                                        </p:attrNameLst>
                                      </p:cBhvr>
                                      <p:to>
                                        <p:strVal val="visible"/>
                                      </p:to>
                                    </p:set>
                                    <p:animEffect transition="in" filter="fade">
                                      <p:cBhvr>
                                        <p:cTn id="16" dur="1400"/>
                                        <p:tgtEl>
                                          <p:spTgt spid="25284"/>
                                        </p:tgtEl>
                                      </p:cBhvr>
                                    </p:animEffect>
                                  </p:childTnLst>
                                </p:cTn>
                              </p:par>
                            </p:childTnLst>
                          </p:cTn>
                        </p:par>
                        <p:par>
                          <p:cTn id="17" fill="hold">
                            <p:stCondLst>
                              <p:cond delay="3400"/>
                            </p:stCondLst>
                            <p:childTnLst>
                              <p:par>
                                <p:cTn id="18" presetID="10" presetClass="entr" presetSubtype="0" fill="hold" nodeType="afterEffect">
                                  <p:stCondLst>
                                    <p:cond delay="0"/>
                                  </p:stCondLst>
                                  <p:childTnLst>
                                    <p:set>
                                      <p:cBhvr>
                                        <p:cTn id="19" dur="1" fill="hold">
                                          <p:stCondLst>
                                            <p:cond delay="0"/>
                                          </p:stCondLst>
                                        </p:cTn>
                                        <p:tgtEl>
                                          <p:spTgt spid="25283"/>
                                        </p:tgtEl>
                                        <p:attrNameLst>
                                          <p:attrName>style.visibility</p:attrName>
                                        </p:attrNameLst>
                                      </p:cBhvr>
                                      <p:to>
                                        <p:strVal val="visible"/>
                                      </p:to>
                                    </p:set>
                                    <p:animEffect transition="in" filter="fade">
                                      <p:cBhvr>
                                        <p:cTn id="20" dur="800"/>
                                        <p:tgtEl>
                                          <p:spTgt spid="25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14"/>
        <p:cNvGrpSpPr/>
        <p:nvPr/>
      </p:nvGrpSpPr>
      <p:grpSpPr>
        <a:xfrm>
          <a:off x="0" y="0"/>
          <a:ext cx="0" cy="0"/>
          <a:chOff x="0" y="0"/>
          <a:chExt cx="0" cy="0"/>
        </a:xfrm>
      </p:grpSpPr>
      <p:sp>
        <p:nvSpPr>
          <p:cNvPr id="27415" name="Google Shape;27415;p90"/>
          <p:cNvSpPr txBox="1">
            <a:spLocks noGrp="1"/>
          </p:cNvSpPr>
          <p:nvPr>
            <p:ph type="title"/>
          </p:nvPr>
        </p:nvSpPr>
        <p:spPr>
          <a:xfrm>
            <a:off x="735232" y="18327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Data Wrangling</a:t>
            </a:r>
            <a:endParaRPr dirty="0"/>
          </a:p>
        </p:txBody>
      </p:sp>
      <p:cxnSp>
        <p:nvCxnSpPr>
          <p:cNvPr id="27416" name="Google Shape;27416;p90"/>
          <p:cNvCxnSpPr/>
          <p:nvPr/>
        </p:nvCxnSpPr>
        <p:spPr>
          <a:xfrm rot="10800000">
            <a:off x="711271" y="1578603"/>
            <a:ext cx="7283100" cy="0"/>
          </a:xfrm>
          <a:prstGeom prst="straightConnector1">
            <a:avLst/>
          </a:prstGeom>
          <a:noFill/>
          <a:ln w="19050" cap="flat" cmpd="sng">
            <a:solidFill>
              <a:schemeClr val="accent5"/>
            </a:solidFill>
            <a:prstDash val="solid"/>
            <a:round/>
            <a:headEnd type="none" w="med" len="med"/>
            <a:tailEnd type="none" w="med" len="med"/>
          </a:ln>
        </p:spPr>
      </p:cxnSp>
      <p:grpSp>
        <p:nvGrpSpPr>
          <p:cNvPr id="27417" name="Google Shape;27417;p90"/>
          <p:cNvGrpSpPr/>
          <p:nvPr/>
        </p:nvGrpSpPr>
        <p:grpSpPr>
          <a:xfrm>
            <a:off x="1299073" y="1419988"/>
            <a:ext cx="440008" cy="316360"/>
            <a:chOff x="997875" y="1475675"/>
            <a:chExt cx="919750" cy="661425"/>
          </a:xfrm>
        </p:grpSpPr>
        <p:sp>
          <p:nvSpPr>
            <p:cNvPr id="27418" name="Google Shape;27418;p90"/>
            <p:cNvSpPr/>
            <p:nvPr/>
          </p:nvSpPr>
          <p:spPr>
            <a:xfrm>
              <a:off x="997875" y="1475675"/>
              <a:ext cx="919750" cy="661400"/>
            </a:xfrm>
            <a:custGeom>
              <a:avLst/>
              <a:gdLst/>
              <a:ahLst/>
              <a:cxnLst/>
              <a:rect l="l" t="t" r="r" b="b"/>
              <a:pathLst>
                <a:path w="36790" h="26456" extrusionOk="0">
                  <a:moveTo>
                    <a:pt x="18347" y="0"/>
                  </a:moveTo>
                  <a:cubicBezTo>
                    <a:pt x="982" y="0"/>
                    <a:pt x="0" y="26456"/>
                    <a:pt x="18850" y="26456"/>
                  </a:cubicBezTo>
                  <a:cubicBezTo>
                    <a:pt x="19026" y="26456"/>
                    <a:pt x="19204" y="26454"/>
                    <a:pt x="19384" y="26449"/>
                  </a:cubicBezTo>
                  <a:cubicBezTo>
                    <a:pt x="36344" y="25975"/>
                    <a:pt x="36789" y="0"/>
                    <a:pt x="18405" y="0"/>
                  </a:cubicBezTo>
                  <a:cubicBezTo>
                    <a:pt x="18386" y="0"/>
                    <a:pt x="18367" y="0"/>
                    <a:pt x="18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9" name="Google Shape;27419;p90"/>
            <p:cNvSpPr/>
            <p:nvPr/>
          </p:nvSpPr>
          <p:spPr>
            <a:xfrm>
              <a:off x="1245250" y="1508275"/>
              <a:ext cx="392900" cy="76925"/>
            </a:xfrm>
            <a:custGeom>
              <a:avLst/>
              <a:gdLst/>
              <a:ahLst/>
              <a:cxnLst/>
              <a:rect l="l" t="t" r="r" b="b"/>
              <a:pathLst>
                <a:path w="15716" h="3077" extrusionOk="0">
                  <a:moveTo>
                    <a:pt x="14945" y="1"/>
                  </a:moveTo>
                  <a:cubicBezTo>
                    <a:pt x="13966" y="327"/>
                    <a:pt x="12958" y="564"/>
                    <a:pt x="11950" y="742"/>
                  </a:cubicBezTo>
                  <a:cubicBezTo>
                    <a:pt x="10438" y="920"/>
                    <a:pt x="8925" y="1009"/>
                    <a:pt x="7413" y="1009"/>
                  </a:cubicBezTo>
                  <a:cubicBezTo>
                    <a:pt x="5515" y="1009"/>
                    <a:pt x="3558" y="979"/>
                    <a:pt x="1868" y="268"/>
                  </a:cubicBezTo>
                  <a:cubicBezTo>
                    <a:pt x="1186" y="594"/>
                    <a:pt x="564" y="1009"/>
                    <a:pt x="0" y="1483"/>
                  </a:cubicBezTo>
                  <a:lnTo>
                    <a:pt x="475" y="1750"/>
                  </a:lnTo>
                  <a:cubicBezTo>
                    <a:pt x="1394" y="2284"/>
                    <a:pt x="2402" y="2640"/>
                    <a:pt x="3440" y="2788"/>
                  </a:cubicBezTo>
                  <a:cubicBezTo>
                    <a:pt x="4679" y="2977"/>
                    <a:pt x="5933" y="3077"/>
                    <a:pt x="7191" y="3077"/>
                  </a:cubicBezTo>
                  <a:cubicBezTo>
                    <a:pt x="7709" y="3077"/>
                    <a:pt x="8228" y="3060"/>
                    <a:pt x="8747" y="3025"/>
                  </a:cubicBezTo>
                  <a:cubicBezTo>
                    <a:pt x="11386" y="2907"/>
                    <a:pt x="14025" y="2314"/>
                    <a:pt x="15715" y="357"/>
                  </a:cubicBezTo>
                  <a:cubicBezTo>
                    <a:pt x="15449" y="238"/>
                    <a:pt x="15211" y="119"/>
                    <a:pt x="14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0" name="Google Shape;27420;p90"/>
            <p:cNvSpPr/>
            <p:nvPr/>
          </p:nvSpPr>
          <p:spPr>
            <a:xfrm>
              <a:off x="1147400" y="1581675"/>
              <a:ext cx="610825" cy="182900"/>
            </a:xfrm>
            <a:custGeom>
              <a:avLst/>
              <a:gdLst/>
              <a:ahLst/>
              <a:cxnLst/>
              <a:rect l="l" t="t" r="r" b="b"/>
              <a:pathLst>
                <a:path w="24433" h="7316" extrusionOk="0">
                  <a:moveTo>
                    <a:pt x="2372" y="0"/>
                  </a:moveTo>
                  <a:cubicBezTo>
                    <a:pt x="1335" y="1157"/>
                    <a:pt x="534" y="2491"/>
                    <a:pt x="0" y="3944"/>
                  </a:cubicBezTo>
                  <a:cubicBezTo>
                    <a:pt x="2372" y="5782"/>
                    <a:pt x="5219" y="6939"/>
                    <a:pt x="8243" y="7235"/>
                  </a:cubicBezTo>
                  <a:cubicBezTo>
                    <a:pt x="8910" y="7289"/>
                    <a:pt x="9578" y="7315"/>
                    <a:pt x="10245" y="7315"/>
                  </a:cubicBezTo>
                  <a:cubicBezTo>
                    <a:pt x="11802" y="7315"/>
                    <a:pt x="13358" y="7170"/>
                    <a:pt x="14915" y="6879"/>
                  </a:cubicBezTo>
                  <a:cubicBezTo>
                    <a:pt x="18147" y="6316"/>
                    <a:pt x="22446" y="5071"/>
                    <a:pt x="24433" y="2194"/>
                  </a:cubicBezTo>
                  <a:cubicBezTo>
                    <a:pt x="24196" y="1779"/>
                    <a:pt x="23929" y="1364"/>
                    <a:pt x="23662" y="1008"/>
                  </a:cubicBezTo>
                  <a:cubicBezTo>
                    <a:pt x="20497" y="2843"/>
                    <a:pt x="16978" y="3596"/>
                    <a:pt x="13296" y="3596"/>
                  </a:cubicBezTo>
                  <a:cubicBezTo>
                    <a:pt x="12217" y="3596"/>
                    <a:pt x="11124" y="3531"/>
                    <a:pt x="10022" y="3410"/>
                  </a:cubicBezTo>
                  <a:cubicBezTo>
                    <a:pt x="7561" y="3114"/>
                    <a:pt x="3647" y="2402"/>
                    <a:pt x="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1" name="Google Shape;27421;p90"/>
            <p:cNvSpPr/>
            <p:nvPr/>
          </p:nvSpPr>
          <p:spPr>
            <a:xfrm>
              <a:off x="1115525" y="1745500"/>
              <a:ext cx="686450" cy="248725"/>
            </a:xfrm>
            <a:custGeom>
              <a:avLst/>
              <a:gdLst/>
              <a:ahLst/>
              <a:cxnLst/>
              <a:rect l="l" t="t" r="r" b="b"/>
              <a:pathLst>
                <a:path w="27458" h="9949" extrusionOk="0">
                  <a:moveTo>
                    <a:pt x="534" y="0"/>
                  </a:moveTo>
                  <a:lnTo>
                    <a:pt x="534" y="0"/>
                  </a:lnTo>
                  <a:cubicBezTo>
                    <a:pt x="0" y="2906"/>
                    <a:pt x="386" y="5901"/>
                    <a:pt x="1661" y="8569"/>
                  </a:cubicBezTo>
                  <a:cubicBezTo>
                    <a:pt x="4556" y="9504"/>
                    <a:pt x="7529" y="9949"/>
                    <a:pt x="10519" y="9949"/>
                  </a:cubicBezTo>
                  <a:cubicBezTo>
                    <a:pt x="13408" y="9949"/>
                    <a:pt x="16314" y="9534"/>
                    <a:pt x="19185" y="8747"/>
                  </a:cubicBezTo>
                  <a:cubicBezTo>
                    <a:pt x="21675" y="8095"/>
                    <a:pt x="24818" y="7057"/>
                    <a:pt x="27161" y="5308"/>
                  </a:cubicBezTo>
                  <a:cubicBezTo>
                    <a:pt x="27339" y="4359"/>
                    <a:pt x="27428" y="3410"/>
                    <a:pt x="27457" y="2461"/>
                  </a:cubicBezTo>
                  <a:lnTo>
                    <a:pt x="27457" y="2461"/>
                  </a:lnTo>
                  <a:cubicBezTo>
                    <a:pt x="23640" y="4505"/>
                    <a:pt x="19159" y="5443"/>
                    <a:pt x="14787" y="5443"/>
                  </a:cubicBezTo>
                  <a:cubicBezTo>
                    <a:pt x="13387" y="5443"/>
                    <a:pt x="11998" y="5347"/>
                    <a:pt x="10645" y="5159"/>
                  </a:cubicBezTo>
                  <a:cubicBezTo>
                    <a:pt x="6879" y="4655"/>
                    <a:pt x="2550" y="3203"/>
                    <a:pt x="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2" name="Google Shape;27422;p90"/>
            <p:cNvSpPr/>
            <p:nvPr/>
          </p:nvSpPr>
          <p:spPr>
            <a:xfrm>
              <a:off x="1187425" y="2010125"/>
              <a:ext cx="504100" cy="126975"/>
            </a:xfrm>
            <a:custGeom>
              <a:avLst/>
              <a:gdLst/>
              <a:ahLst/>
              <a:cxnLst/>
              <a:rect l="l" t="t" r="r" b="b"/>
              <a:pathLst>
                <a:path w="20164" h="5079" extrusionOk="0">
                  <a:moveTo>
                    <a:pt x="0" y="1"/>
                  </a:moveTo>
                  <a:lnTo>
                    <a:pt x="0" y="1"/>
                  </a:lnTo>
                  <a:cubicBezTo>
                    <a:pt x="2265" y="3011"/>
                    <a:pt x="5971" y="5078"/>
                    <a:pt x="11252" y="5078"/>
                  </a:cubicBezTo>
                  <a:cubicBezTo>
                    <a:pt x="11433" y="5078"/>
                    <a:pt x="11617" y="5076"/>
                    <a:pt x="11802" y="5071"/>
                  </a:cubicBezTo>
                  <a:cubicBezTo>
                    <a:pt x="15271" y="4982"/>
                    <a:pt x="18088" y="3796"/>
                    <a:pt x="20163" y="1987"/>
                  </a:cubicBezTo>
                  <a:lnTo>
                    <a:pt x="20163" y="1987"/>
                  </a:lnTo>
                  <a:cubicBezTo>
                    <a:pt x="19719" y="2047"/>
                    <a:pt x="19274" y="2106"/>
                    <a:pt x="18829" y="2136"/>
                  </a:cubicBezTo>
                  <a:cubicBezTo>
                    <a:pt x="17148" y="2277"/>
                    <a:pt x="15456" y="2345"/>
                    <a:pt x="13766" y="2345"/>
                  </a:cubicBezTo>
                  <a:cubicBezTo>
                    <a:pt x="12625" y="2345"/>
                    <a:pt x="11484" y="2314"/>
                    <a:pt x="10349" y="2254"/>
                  </a:cubicBezTo>
                  <a:cubicBezTo>
                    <a:pt x="7354" y="2136"/>
                    <a:pt x="4418" y="1572"/>
                    <a:pt x="1602" y="594"/>
                  </a:cubicBezTo>
                  <a:cubicBezTo>
                    <a:pt x="1068" y="416"/>
                    <a:pt x="534" y="20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3" name="Google Shape;27423;p90"/>
          <p:cNvGrpSpPr/>
          <p:nvPr/>
        </p:nvGrpSpPr>
        <p:grpSpPr>
          <a:xfrm>
            <a:off x="6790432" y="1387066"/>
            <a:ext cx="531399" cy="382191"/>
            <a:chOff x="181488" y="3243320"/>
            <a:chExt cx="1982831" cy="1426086"/>
          </a:xfrm>
        </p:grpSpPr>
        <p:sp>
          <p:nvSpPr>
            <p:cNvPr id="27424" name="Google Shape;27424;p90"/>
            <p:cNvSpPr/>
            <p:nvPr/>
          </p:nvSpPr>
          <p:spPr>
            <a:xfrm>
              <a:off x="181488" y="3243320"/>
              <a:ext cx="1982831" cy="1425943"/>
            </a:xfrm>
            <a:custGeom>
              <a:avLst/>
              <a:gdLst/>
              <a:ahLst/>
              <a:cxnLst/>
              <a:rect l="l" t="t" r="r" b="b"/>
              <a:pathLst>
                <a:path w="97043" h="69788" extrusionOk="0">
                  <a:moveTo>
                    <a:pt x="48388" y="0"/>
                  </a:moveTo>
                  <a:cubicBezTo>
                    <a:pt x="2544" y="0"/>
                    <a:pt x="1" y="69787"/>
                    <a:pt x="49703" y="69787"/>
                  </a:cubicBezTo>
                  <a:cubicBezTo>
                    <a:pt x="50158" y="69787"/>
                    <a:pt x="50618" y="69781"/>
                    <a:pt x="51083" y="69770"/>
                  </a:cubicBezTo>
                  <a:cubicBezTo>
                    <a:pt x="95827" y="68495"/>
                    <a:pt x="97043" y="0"/>
                    <a:pt x="48533" y="0"/>
                  </a:cubicBezTo>
                  <a:cubicBezTo>
                    <a:pt x="48485" y="0"/>
                    <a:pt x="48437" y="0"/>
                    <a:pt x="48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5" name="Google Shape;27425;p90"/>
            <p:cNvSpPr/>
            <p:nvPr/>
          </p:nvSpPr>
          <p:spPr>
            <a:xfrm>
              <a:off x="460060" y="3399638"/>
              <a:ext cx="1385589" cy="529079"/>
            </a:xfrm>
            <a:custGeom>
              <a:avLst/>
              <a:gdLst/>
              <a:ahLst/>
              <a:cxnLst/>
              <a:rect l="l" t="t" r="r" b="b"/>
              <a:pathLst>
                <a:path w="67813" h="25894" extrusionOk="0">
                  <a:moveTo>
                    <a:pt x="58740" y="0"/>
                  </a:moveTo>
                  <a:cubicBezTo>
                    <a:pt x="50437" y="6464"/>
                    <a:pt x="42076" y="13106"/>
                    <a:pt x="31460" y="15271"/>
                  </a:cubicBezTo>
                  <a:cubicBezTo>
                    <a:pt x="26063" y="16286"/>
                    <a:pt x="20020" y="17677"/>
                    <a:pt x="14210" y="17677"/>
                  </a:cubicBezTo>
                  <a:cubicBezTo>
                    <a:pt x="9838" y="17677"/>
                    <a:pt x="5599" y="16889"/>
                    <a:pt x="1868" y="14559"/>
                  </a:cubicBezTo>
                  <a:cubicBezTo>
                    <a:pt x="979" y="16990"/>
                    <a:pt x="356" y="19511"/>
                    <a:pt x="0" y="22061"/>
                  </a:cubicBezTo>
                  <a:cubicBezTo>
                    <a:pt x="1259" y="21591"/>
                    <a:pt x="2619" y="21423"/>
                    <a:pt x="3988" y="21423"/>
                  </a:cubicBezTo>
                  <a:cubicBezTo>
                    <a:pt x="5296" y="21423"/>
                    <a:pt x="6612" y="21576"/>
                    <a:pt x="7858" y="21764"/>
                  </a:cubicBezTo>
                  <a:cubicBezTo>
                    <a:pt x="16953" y="23070"/>
                    <a:pt x="29077" y="25894"/>
                    <a:pt x="40275" y="25894"/>
                  </a:cubicBezTo>
                  <a:cubicBezTo>
                    <a:pt x="51967" y="25894"/>
                    <a:pt x="62648" y="22815"/>
                    <a:pt x="67813" y="11713"/>
                  </a:cubicBezTo>
                  <a:cubicBezTo>
                    <a:pt x="65737" y="7146"/>
                    <a:pt x="62624" y="3143"/>
                    <a:pt x="58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6" name="Google Shape;27426;p90"/>
            <p:cNvSpPr/>
            <p:nvPr/>
          </p:nvSpPr>
          <p:spPr>
            <a:xfrm>
              <a:off x="683033" y="4393289"/>
              <a:ext cx="358059" cy="206000"/>
            </a:xfrm>
            <a:custGeom>
              <a:avLst/>
              <a:gdLst/>
              <a:ahLst/>
              <a:cxnLst/>
              <a:rect l="l" t="t" r="r" b="b"/>
              <a:pathLst>
                <a:path w="17524" h="10082" extrusionOk="0">
                  <a:moveTo>
                    <a:pt x="11795" y="0"/>
                  </a:moveTo>
                  <a:cubicBezTo>
                    <a:pt x="7495" y="0"/>
                    <a:pt x="3979" y="3574"/>
                    <a:pt x="0" y="5011"/>
                  </a:cubicBezTo>
                  <a:cubicBezTo>
                    <a:pt x="2402" y="7087"/>
                    <a:pt x="5070" y="8777"/>
                    <a:pt x="7947" y="10082"/>
                  </a:cubicBezTo>
                  <a:cubicBezTo>
                    <a:pt x="7798" y="8599"/>
                    <a:pt x="9281" y="7650"/>
                    <a:pt x="10497" y="7117"/>
                  </a:cubicBezTo>
                  <a:cubicBezTo>
                    <a:pt x="13907" y="6375"/>
                    <a:pt x="17524" y="1779"/>
                    <a:pt x="12750" y="60"/>
                  </a:cubicBezTo>
                  <a:cubicBezTo>
                    <a:pt x="12427" y="19"/>
                    <a:pt x="12109" y="0"/>
                    <a:pt x="11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7" name="Google Shape;27427;p90"/>
            <p:cNvSpPr/>
            <p:nvPr/>
          </p:nvSpPr>
          <p:spPr>
            <a:xfrm>
              <a:off x="1492495" y="3866160"/>
              <a:ext cx="425323" cy="280538"/>
            </a:xfrm>
            <a:custGeom>
              <a:avLst/>
              <a:gdLst/>
              <a:ahLst/>
              <a:cxnLst/>
              <a:rect l="l" t="t" r="r" b="b"/>
              <a:pathLst>
                <a:path w="20816" h="13730" extrusionOk="0">
                  <a:moveTo>
                    <a:pt x="20371" y="1"/>
                  </a:moveTo>
                  <a:lnTo>
                    <a:pt x="20371" y="1"/>
                  </a:lnTo>
                  <a:cubicBezTo>
                    <a:pt x="16931" y="2047"/>
                    <a:pt x="12810" y="2284"/>
                    <a:pt x="8985" y="3262"/>
                  </a:cubicBezTo>
                  <a:cubicBezTo>
                    <a:pt x="4537" y="3737"/>
                    <a:pt x="0" y="7799"/>
                    <a:pt x="3499" y="12158"/>
                  </a:cubicBezTo>
                  <a:cubicBezTo>
                    <a:pt x="4975" y="13323"/>
                    <a:pt x="6639" y="13729"/>
                    <a:pt x="8389" y="13729"/>
                  </a:cubicBezTo>
                  <a:cubicBezTo>
                    <a:pt x="12160" y="13729"/>
                    <a:pt x="16332" y="11847"/>
                    <a:pt x="19896" y="11624"/>
                  </a:cubicBezTo>
                  <a:cubicBezTo>
                    <a:pt x="20638" y="7799"/>
                    <a:pt x="20815" y="3885"/>
                    <a:pt x="20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8" name="Google Shape;27428;p90"/>
            <p:cNvSpPr/>
            <p:nvPr/>
          </p:nvSpPr>
          <p:spPr>
            <a:xfrm>
              <a:off x="638794" y="3262098"/>
              <a:ext cx="941509" cy="292512"/>
            </a:xfrm>
            <a:custGeom>
              <a:avLst/>
              <a:gdLst/>
              <a:ahLst/>
              <a:cxnLst/>
              <a:rect l="l" t="t" r="r" b="b"/>
              <a:pathLst>
                <a:path w="46079" h="14316" extrusionOk="0">
                  <a:moveTo>
                    <a:pt x="35463" y="0"/>
                  </a:moveTo>
                  <a:cubicBezTo>
                    <a:pt x="30719" y="2639"/>
                    <a:pt x="26568" y="6464"/>
                    <a:pt x="21112" y="7621"/>
                  </a:cubicBezTo>
                  <a:cubicBezTo>
                    <a:pt x="19083" y="8049"/>
                    <a:pt x="15915" y="8805"/>
                    <a:pt x="13079" y="8805"/>
                  </a:cubicBezTo>
                  <a:cubicBezTo>
                    <a:pt x="9825" y="8805"/>
                    <a:pt x="7008" y="7809"/>
                    <a:pt x="6850" y="4181"/>
                  </a:cubicBezTo>
                  <a:cubicBezTo>
                    <a:pt x="4300" y="5753"/>
                    <a:pt x="2017" y="7650"/>
                    <a:pt x="0" y="9874"/>
                  </a:cubicBezTo>
                  <a:cubicBezTo>
                    <a:pt x="1720" y="10378"/>
                    <a:pt x="3410" y="11120"/>
                    <a:pt x="4952" y="11713"/>
                  </a:cubicBezTo>
                  <a:cubicBezTo>
                    <a:pt x="9531" y="13431"/>
                    <a:pt x="14579" y="14316"/>
                    <a:pt x="19649" y="14316"/>
                  </a:cubicBezTo>
                  <a:cubicBezTo>
                    <a:pt x="29451" y="14316"/>
                    <a:pt x="39336" y="11010"/>
                    <a:pt x="46079" y="4033"/>
                  </a:cubicBezTo>
                  <a:cubicBezTo>
                    <a:pt x="42787" y="2135"/>
                    <a:pt x="39200" y="771"/>
                    <a:pt x="35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9" name="Google Shape;27429;p90"/>
            <p:cNvSpPr/>
            <p:nvPr/>
          </p:nvSpPr>
          <p:spPr>
            <a:xfrm>
              <a:off x="967798" y="4261594"/>
              <a:ext cx="880314" cy="407812"/>
            </a:xfrm>
            <a:custGeom>
              <a:avLst/>
              <a:gdLst/>
              <a:ahLst/>
              <a:cxnLst/>
              <a:rect l="l" t="t" r="r" b="b"/>
              <a:pathLst>
                <a:path w="43084" h="19959" extrusionOk="0">
                  <a:moveTo>
                    <a:pt x="39292" y="0"/>
                  </a:moveTo>
                  <a:cubicBezTo>
                    <a:pt x="29368" y="0"/>
                    <a:pt x="19140" y="4859"/>
                    <a:pt x="11149" y="10300"/>
                  </a:cubicBezTo>
                  <a:cubicBezTo>
                    <a:pt x="7383" y="13176"/>
                    <a:pt x="4448" y="16527"/>
                    <a:pt x="0" y="18602"/>
                  </a:cubicBezTo>
                  <a:cubicBezTo>
                    <a:pt x="3645" y="19509"/>
                    <a:pt x="7374" y="19958"/>
                    <a:pt x="11103" y="19958"/>
                  </a:cubicBezTo>
                  <a:cubicBezTo>
                    <a:pt x="13229" y="19958"/>
                    <a:pt x="15355" y="19812"/>
                    <a:pt x="17465" y="19522"/>
                  </a:cubicBezTo>
                  <a:cubicBezTo>
                    <a:pt x="18206" y="14688"/>
                    <a:pt x="21260" y="10448"/>
                    <a:pt x="26271" y="8906"/>
                  </a:cubicBezTo>
                  <a:cubicBezTo>
                    <a:pt x="28154" y="8313"/>
                    <a:pt x="30096" y="8121"/>
                    <a:pt x="32050" y="8121"/>
                  </a:cubicBezTo>
                  <a:cubicBezTo>
                    <a:pt x="34003" y="8121"/>
                    <a:pt x="35967" y="8313"/>
                    <a:pt x="37895" y="8491"/>
                  </a:cubicBezTo>
                  <a:cubicBezTo>
                    <a:pt x="40029" y="6001"/>
                    <a:pt x="41779" y="3213"/>
                    <a:pt x="43084" y="248"/>
                  </a:cubicBezTo>
                  <a:cubicBezTo>
                    <a:pt x="41828" y="80"/>
                    <a:pt x="40563" y="0"/>
                    <a:pt x="39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0" name="Google Shape;27430;p90"/>
            <p:cNvSpPr/>
            <p:nvPr/>
          </p:nvSpPr>
          <p:spPr>
            <a:xfrm>
              <a:off x="464290" y="4006703"/>
              <a:ext cx="1023873" cy="279680"/>
            </a:xfrm>
            <a:custGeom>
              <a:avLst/>
              <a:gdLst/>
              <a:ahLst/>
              <a:cxnLst/>
              <a:rect l="l" t="t" r="r" b="b"/>
              <a:pathLst>
                <a:path w="50110" h="13688" extrusionOk="0">
                  <a:moveTo>
                    <a:pt x="42898" y="1"/>
                  </a:moveTo>
                  <a:cubicBezTo>
                    <a:pt x="41328" y="1"/>
                    <a:pt x="39519" y="417"/>
                    <a:pt x="37628" y="1306"/>
                  </a:cubicBezTo>
                  <a:cubicBezTo>
                    <a:pt x="29793" y="4203"/>
                    <a:pt x="20962" y="7351"/>
                    <a:pt x="12387" y="7351"/>
                  </a:cubicBezTo>
                  <a:cubicBezTo>
                    <a:pt x="8145" y="7351"/>
                    <a:pt x="3966" y="6580"/>
                    <a:pt x="1" y="4627"/>
                  </a:cubicBezTo>
                  <a:lnTo>
                    <a:pt x="1" y="4627"/>
                  </a:lnTo>
                  <a:cubicBezTo>
                    <a:pt x="535" y="7652"/>
                    <a:pt x="1483" y="10617"/>
                    <a:pt x="2818" y="13434"/>
                  </a:cubicBezTo>
                  <a:cubicBezTo>
                    <a:pt x="5624" y="12328"/>
                    <a:pt x="8675" y="12009"/>
                    <a:pt x="11685" y="12009"/>
                  </a:cubicBezTo>
                  <a:cubicBezTo>
                    <a:pt x="11823" y="12009"/>
                    <a:pt x="11961" y="12009"/>
                    <a:pt x="12099" y="12011"/>
                  </a:cubicBezTo>
                  <a:cubicBezTo>
                    <a:pt x="12530" y="11992"/>
                    <a:pt x="12966" y="11983"/>
                    <a:pt x="13408" y="11983"/>
                  </a:cubicBezTo>
                  <a:cubicBezTo>
                    <a:pt x="19557" y="11983"/>
                    <a:pt x="26686" y="13687"/>
                    <a:pt x="33285" y="13687"/>
                  </a:cubicBezTo>
                  <a:cubicBezTo>
                    <a:pt x="38147" y="13687"/>
                    <a:pt x="42721" y="12762"/>
                    <a:pt x="46405" y="9550"/>
                  </a:cubicBezTo>
                  <a:cubicBezTo>
                    <a:pt x="50109" y="3672"/>
                    <a:pt x="47559" y="1"/>
                    <a:pt x="42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1" name="Google Shape;27431;p90"/>
          <p:cNvGrpSpPr/>
          <p:nvPr/>
        </p:nvGrpSpPr>
        <p:grpSpPr>
          <a:xfrm>
            <a:off x="3855732" y="1406397"/>
            <a:ext cx="729437" cy="321664"/>
            <a:chOff x="-2885175" y="736950"/>
            <a:chExt cx="2343950" cy="1033625"/>
          </a:xfrm>
        </p:grpSpPr>
        <p:sp>
          <p:nvSpPr>
            <p:cNvPr id="27432" name="Google Shape;27432;p90"/>
            <p:cNvSpPr/>
            <p:nvPr/>
          </p:nvSpPr>
          <p:spPr>
            <a:xfrm>
              <a:off x="-2422650" y="736950"/>
              <a:ext cx="1437400" cy="1033625"/>
            </a:xfrm>
            <a:custGeom>
              <a:avLst/>
              <a:gdLst/>
              <a:ahLst/>
              <a:cxnLst/>
              <a:rect l="l" t="t" r="r" b="b"/>
              <a:pathLst>
                <a:path w="57496" h="41345" extrusionOk="0">
                  <a:moveTo>
                    <a:pt x="28677" y="0"/>
                  </a:moveTo>
                  <a:cubicBezTo>
                    <a:pt x="1522" y="0"/>
                    <a:pt x="0" y="41345"/>
                    <a:pt x="29460" y="41345"/>
                  </a:cubicBezTo>
                  <a:cubicBezTo>
                    <a:pt x="29729" y="41345"/>
                    <a:pt x="30001" y="41341"/>
                    <a:pt x="30276" y="41334"/>
                  </a:cubicBezTo>
                  <a:cubicBezTo>
                    <a:pt x="56784" y="40593"/>
                    <a:pt x="57496" y="0"/>
                    <a:pt x="28764" y="0"/>
                  </a:cubicBezTo>
                  <a:cubicBezTo>
                    <a:pt x="28735" y="0"/>
                    <a:pt x="28706" y="0"/>
                    <a:pt x="28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3" name="Google Shape;27433;p90"/>
            <p:cNvSpPr/>
            <p:nvPr/>
          </p:nvSpPr>
          <p:spPr>
            <a:xfrm>
              <a:off x="-2157975" y="765850"/>
              <a:ext cx="729450" cy="235825"/>
            </a:xfrm>
            <a:custGeom>
              <a:avLst/>
              <a:gdLst/>
              <a:ahLst/>
              <a:cxnLst/>
              <a:rect l="l" t="t" r="r" b="b"/>
              <a:pathLst>
                <a:path w="29178" h="9433" extrusionOk="0">
                  <a:moveTo>
                    <a:pt x="26034" y="1"/>
                  </a:moveTo>
                  <a:cubicBezTo>
                    <a:pt x="22684" y="1987"/>
                    <a:pt x="19066" y="3500"/>
                    <a:pt x="15300" y="4449"/>
                  </a:cubicBezTo>
                  <a:cubicBezTo>
                    <a:pt x="10882" y="5575"/>
                    <a:pt x="6316" y="6198"/>
                    <a:pt x="1750" y="6317"/>
                  </a:cubicBezTo>
                  <a:cubicBezTo>
                    <a:pt x="1097" y="7147"/>
                    <a:pt x="504" y="8036"/>
                    <a:pt x="0" y="8985"/>
                  </a:cubicBezTo>
                  <a:cubicBezTo>
                    <a:pt x="1959" y="9283"/>
                    <a:pt x="3937" y="9432"/>
                    <a:pt x="5914" y="9432"/>
                  </a:cubicBezTo>
                  <a:cubicBezTo>
                    <a:pt x="9445" y="9432"/>
                    <a:pt x="12976" y="8957"/>
                    <a:pt x="16398" y="8007"/>
                  </a:cubicBezTo>
                  <a:cubicBezTo>
                    <a:pt x="21053" y="6672"/>
                    <a:pt x="25412" y="4389"/>
                    <a:pt x="29177" y="1306"/>
                  </a:cubicBezTo>
                  <a:cubicBezTo>
                    <a:pt x="28169" y="801"/>
                    <a:pt x="27102" y="357"/>
                    <a:pt x="2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4" name="Google Shape;27434;p90"/>
            <p:cNvSpPr/>
            <p:nvPr/>
          </p:nvSpPr>
          <p:spPr>
            <a:xfrm>
              <a:off x="-2224700" y="1146125"/>
              <a:ext cx="1058575" cy="309625"/>
            </a:xfrm>
            <a:custGeom>
              <a:avLst/>
              <a:gdLst/>
              <a:ahLst/>
              <a:cxnLst/>
              <a:rect l="l" t="t" r="r" b="b"/>
              <a:pathLst>
                <a:path w="42343" h="12385" extrusionOk="0">
                  <a:moveTo>
                    <a:pt x="41928" y="1"/>
                  </a:moveTo>
                  <a:cubicBezTo>
                    <a:pt x="37273" y="3203"/>
                    <a:pt x="31164" y="4211"/>
                    <a:pt x="25708" y="5190"/>
                  </a:cubicBezTo>
                  <a:cubicBezTo>
                    <a:pt x="21379" y="5991"/>
                    <a:pt x="16991" y="6524"/>
                    <a:pt x="12573" y="6791"/>
                  </a:cubicBezTo>
                  <a:cubicBezTo>
                    <a:pt x="11204" y="6849"/>
                    <a:pt x="9832" y="6879"/>
                    <a:pt x="8459" y="6879"/>
                  </a:cubicBezTo>
                  <a:cubicBezTo>
                    <a:pt x="5638" y="6879"/>
                    <a:pt x="2813" y="6754"/>
                    <a:pt x="1" y="6495"/>
                  </a:cubicBezTo>
                  <a:lnTo>
                    <a:pt x="1" y="6495"/>
                  </a:lnTo>
                  <a:cubicBezTo>
                    <a:pt x="179" y="8452"/>
                    <a:pt x="623" y="10349"/>
                    <a:pt x="1305" y="12158"/>
                  </a:cubicBezTo>
                  <a:cubicBezTo>
                    <a:pt x="2140" y="12327"/>
                    <a:pt x="3017" y="12385"/>
                    <a:pt x="3899" y="12385"/>
                  </a:cubicBezTo>
                  <a:cubicBezTo>
                    <a:pt x="5338" y="12385"/>
                    <a:pt x="6791" y="12231"/>
                    <a:pt x="8096" y="12158"/>
                  </a:cubicBezTo>
                  <a:cubicBezTo>
                    <a:pt x="9964" y="12039"/>
                    <a:pt x="11832" y="12069"/>
                    <a:pt x="13700" y="11950"/>
                  </a:cubicBezTo>
                  <a:cubicBezTo>
                    <a:pt x="16072" y="11802"/>
                    <a:pt x="18414" y="11506"/>
                    <a:pt x="20727" y="11120"/>
                  </a:cubicBezTo>
                  <a:cubicBezTo>
                    <a:pt x="24997" y="10349"/>
                    <a:pt x="29178" y="9341"/>
                    <a:pt x="33329" y="8096"/>
                  </a:cubicBezTo>
                  <a:cubicBezTo>
                    <a:pt x="36383" y="7236"/>
                    <a:pt x="39378" y="6139"/>
                    <a:pt x="42284" y="4893"/>
                  </a:cubicBezTo>
                  <a:cubicBezTo>
                    <a:pt x="42343" y="3233"/>
                    <a:pt x="42224" y="1602"/>
                    <a:pt x="41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5" name="Google Shape;27435;p90"/>
            <p:cNvSpPr/>
            <p:nvPr/>
          </p:nvSpPr>
          <p:spPr>
            <a:xfrm>
              <a:off x="-2113500" y="1418175"/>
              <a:ext cx="921450" cy="230975"/>
            </a:xfrm>
            <a:custGeom>
              <a:avLst/>
              <a:gdLst/>
              <a:ahLst/>
              <a:cxnLst/>
              <a:rect l="l" t="t" r="r" b="b"/>
              <a:pathLst>
                <a:path w="36858" h="9239" extrusionOk="0">
                  <a:moveTo>
                    <a:pt x="36857" y="1"/>
                  </a:moveTo>
                  <a:lnTo>
                    <a:pt x="36857" y="1"/>
                  </a:lnTo>
                  <a:cubicBezTo>
                    <a:pt x="34159" y="1157"/>
                    <a:pt x="31372" y="2166"/>
                    <a:pt x="28555" y="2936"/>
                  </a:cubicBezTo>
                  <a:cubicBezTo>
                    <a:pt x="24433" y="4093"/>
                    <a:pt x="20252" y="4716"/>
                    <a:pt x="16042" y="5368"/>
                  </a:cubicBezTo>
                  <a:cubicBezTo>
                    <a:pt x="12395" y="5931"/>
                    <a:pt x="8748" y="6672"/>
                    <a:pt x="5071" y="6850"/>
                  </a:cubicBezTo>
                  <a:cubicBezTo>
                    <a:pt x="4420" y="6896"/>
                    <a:pt x="3769" y="6920"/>
                    <a:pt x="3118" y="6920"/>
                  </a:cubicBezTo>
                  <a:cubicBezTo>
                    <a:pt x="2079" y="6920"/>
                    <a:pt x="1040" y="6859"/>
                    <a:pt x="0" y="6732"/>
                  </a:cubicBezTo>
                  <a:lnTo>
                    <a:pt x="0" y="6732"/>
                  </a:lnTo>
                  <a:cubicBezTo>
                    <a:pt x="682" y="7592"/>
                    <a:pt x="1424" y="8363"/>
                    <a:pt x="2224" y="9074"/>
                  </a:cubicBezTo>
                  <a:cubicBezTo>
                    <a:pt x="3970" y="9184"/>
                    <a:pt x="5715" y="9238"/>
                    <a:pt x="7458" y="9238"/>
                  </a:cubicBezTo>
                  <a:cubicBezTo>
                    <a:pt x="11846" y="9238"/>
                    <a:pt x="16220" y="8893"/>
                    <a:pt x="20549" y="8214"/>
                  </a:cubicBezTo>
                  <a:cubicBezTo>
                    <a:pt x="25560" y="7384"/>
                    <a:pt x="30660" y="6079"/>
                    <a:pt x="35256" y="3826"/>
                  </a:cubicBezTo>
                  <a:cubicBezTo>
                    <a:pt x="35908" y="2610"/>
                    <a:pt x="36442" y="1335"/>
                    <a:pt x="36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6" name="Google Shape;27436;p90"/>
            <p:cNvSpPr/>
            <p:nvPr/>
          </p:nvSpPr>
          <p:spPr>
            <a:xfrm>
              <a:off x="-1963025" y="1622775"/>
              <a:ext cx="651625" cy="147175"/>
            </a:xfrm>
            <a:custGeom>
              <a:avLst/>
              <a:gdLst/>
              <a:ahLst/>
              <a:cxnLst/>
              <a:rect l="l" t="t" r="r" b="b"/>
              <a:pathLst>
                <a:path w="26065" h="5887" extrusionOk="0">
                  <a:moveTo>
                    <a:pt x="26064" y="1"/>
                  </a:moveTo>
                  <a:cubicBezTo>
                    <a:pt x="22595" y="1216"/>
                    <a:pt x="19096" y="2402"/>
                    <a:pt x="15449" y="2877"/>
                  </a:cubicBezTo>
                  <a:cubicBezTo>
                    <a:pt x="11800" y="3341"/>
                    <a:pt x="8136" y="3445"/>
                    <a:pt x="4468" y="3445"/>
                  </a:cubicBezTo>
                  <a:cubicBezTo>
                    <a:pt x="2979" y="3445"/>
                    <a:pt x="1490" y="3428"/>
                    <a:pt x="1" y="3411"/>
                  </a:cubicBezTo>
                  <a:lnTo>
                    <a:pt x="1" y="3411"/>
                  </a:lnTo>
                  <a:cubicBezTo>
                    <a:pt x="2984" y="4958"/>
                    <a:pt x="6611" y="5887"/>
                    <a:pt x="10929" y="5887"/>
                  </a:cubicBezTo>
                  <a:cubicBezTo>
                    <a:pt x="11246" y="5887"/>
                    <a:pt x="11566" y="5882"/>
                    <a:pt x="11891" y="5872"/>
                  </a:cubicBezTo>
                  <a:cubicBezTo>
                    <a:pt x="18029" y="5723"/>
                    <a:pt x="22743" y="3411"/>
                    <a:pt x="26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7" name="Google Shape;27437;p90"/>
            <p:cNvSpPr/>
            <p:nvPr/>
          </p:nvSpPr>
          <p:spPr>
            <a:xfrm>
              <a:off x="-2224700" y="905950"/>
              <a:ext cx="1009650" cy="316350"/>
            </a:xfrm>
            <a:custGeom>
              <a:avLst/>
              <a:gdLst/>
              <a:ahLst/>
              <a:cxnLst/>
              <a:rect l="l" t="t" r="r" b="b"/>
              <a:pathLst>
                <a:path w="40386" h="12654" extrusionOk="0">
                  <a:moveTo>
                    <a:pt x="37332" y="1"/>
                  </a:moveTo>
                  <a:cubicBezTo>
                    <a:pt x="33507" y="3174"/>
                    <a:pt x="28555" y="5131"/>
                    <a:pt x="23929" y="6465"/>
                  </a:cubicBezTo>
                  <a:cubicBezTo>
                    <a:pt x="18696" y="7960"/>
                    <a:pt x="13200" y="8626"/>
                    <a:pt x="7707" y="8626"/>
                  </a:cubicBezTo>
                  <a:cubicBezTo>
                    <a:pt x="5358" y="8626"/>
                    <a:pt x="3010" y="8505"/>
                    <a:pt x="683" y="8274"/>
                  </a:cubicBezTo>
                  <a:cubicBezTo>
                    <a:pt x="357" y="9608"/>
                    <a:pt x="119" y="10942"/>
                    <a:pt x="1" y="12336"/>
                  </a:cubicBezTo>
                  <a:cubicBezTo>
                    <a:pt x="2818" y="12548"/>
                    <a:pt x="5635" y="12654"/>
                    <a:pt x="8451" y="12654"/>
                  </a:cubicBezTo>
                  <a:cubicBezTo>
                    <a:pt x="9578" y="12654"/>
                    <a:pt x="10705" y="12637"/>
                    <a:pt x="11832" y="12603"/>
                  </a:cubicBezTo>
                  <a:cubicBezTo>
                    <a:pt x="15983" y="12395"/>
                    <a:pt x="20134" y="11772"/>
                    <a:pt x="24137" y="10675"/>
                  </a:cubicBezTo>
                  <a:cubicBezTo>
                    <a:pt x="27547" y="9845"/>
                    <a:pt x="30868" y="8837"/>
                    <a:pt x="34159" y="7651"/>
                  </a:cubicBezTo>
                  <a:cubicBezTo>
                    <a:pt x="36324" y="6880"/>
                    <a:pt x="38399" y="5902"/>
                    <a:pt x="40386" y="4715"/>
                  </a:cubicBezTo>
                  <a:cubicBezTo>
                    <a:pt x="39585" y="2996"/>
                    <a:pt x="38577" y="1424"/>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8" name="Google Shape;27438;p90"/>
            <p:cNvSpPr/>
            <p:nvPr/>
          </p:nvSpPr>
          <p:spPr>
            <a:xfrm>
              <a:off x="-2681325" y="950700"/>
              <a:ext cx="1982950" cy="626750"/>
            </a:xfrm>
            <a:custGeom>
              <a:avLst/>
              <a:gdLst/>
              <a:ahLst/>
              <a:cxnLst/>
              <a:rect l="l" t="t" r="r" b="b"/>
              <a:pathLst>
                <a:path w="79318" h="25070" extrusionOk="0">
                  <a:moveTo>
                    <a:pt x="69737" y="1"/>
                  </a:moveTo>
                  <a:cubicBezTo>
                    <a:pt x="65826" y="1"/>
                    <a:pt x="61818" y="784"/>
                    <a:pt x="57999" y="1680"/>
                  </a:cubicBezTo>
                  <a:cubicBezTo>
                    <a:pt x="58117" y="1888"/>
                    <a:pt x="58265" y="2125"/>
                    <a:pt x="58354" y="2362"/>
                  </a:cubicBezTo>
                  <a:cubicBezTo>
                    <a:pt x="58443" y="2570"/>
                    <a:pt x="58562" y="2748"/>
                    <a:pt x="58651" y="2985"/>
                  </a:cubicBezTo>
                  <a:cubicBezTo>
                    <a:pt x="61608" y="2337"/>
                    <a:pt x="66594" y="1391"/>
                    <a:pt x="70662" y="1391"/>
                  </a:cubicBezTo>
                  <a:cubicBezTo>
                    <a:pt x="74792" y="1391"/>
                    <a:pt x="77975" y="2367"/>
                    <a:pt x="77124" y="5624"/>
                  </a:cubicBezTo>
                  <a:cubicBezTo>
                    <a:pt x="76382" y="8470"/>
                    <a:pt x="73210" y="10160"/>
                    <a:pt x="70808" y="11287"/>
                  </a:cubicBezTo>
                  <a:cubicBezTo>
                    <a:pt x="67368" y="12918"/>
                    <a:pt x="63603" y="13896"/>
                    <a:pt x="59926" y="14816"/>
                  </a:cubicBezTo>
                  <a:cubicBezTo>
                    <a:pt x="51772" y="16773"/>
                    <a:pt x="43469" y="18522"/>
                    <a:pt x="35256" y="20064"/>
                  </a:cubicBezTo>
                  <a:cubicBezTo>
                    <a:pt x="29563" y="21131"/>
                    <a:pt x="23840" y="22110"/>
                    <a:pt x="18118" y="23059"/>
                  </a:cubicBezTo>
                  <a:cubicBezTo>
                    <a:pt x="15781" y="23442"/>
                    <a:pt x="13331" y="23682"/>
                    <a:pt x="10896" y="23682"/>
                  </a:cubicBezTo>
                  <a:cubicBezTo>
                    <a:pt x="9190" y="23682"/>
                    <a:pt x="7491" y="23565"/>
                    <a:pt x="5842" y="23296"/>
                  </a:cubicBezTo>
                  <a:cubicBezTo>
                    <a:pt x="3796" y="22940"/>
                    <a:pt x="1127" y="21902"/>
                    <a:pt x="1780" y="19323"/>
                  </a:cubicBezTo>
                  <a:cubicBezTo>
                    <a:pt x="2224" y="17366"/>
                    <a:pt x="4804" y="16209"/>
                    <a:pt x="6435" y="15468"/>
                  </a:cubicBezTo>
                  <a:cubicBezTo>
                    <a:pt x="10171" y="13748"/>
                    <a:pt x="14144" y="12918"/>
                    <a:pt x="18206" y="12206"/>
                  </a:cubicBezTo>
                  <a:cubicBezTo>
                    <a:pt x="18206" y="11732"/>
                    <a:pt x="18206" y="11287"/>
                    <a:pt x="18236" y="10813"/>
                  </a:cubicBezTo>
                  <a:lnTo>
                    <a:pt x="18236" y="10813"/>
                  </a:lnTo>
                  <a:cubicBezTo>
                    <a:pt x="13106" y="11673"/>
                    <a:pt x="7740" y="12710"/>
                    <a:pt x="3321" y="15527"/>
                  </a:cubicBezTo>
                  <a:cubicBezTo>
                    <a:pt x="1661" y="16595"/>
                    <a:pt x="1" y="18344"/>
                    <a:pt x="327" y="20479"/>
                  </a:cubicBezTo>
                  <a:cubicBezTo>
                    <a:pt x="742" y="23207"/>
                    <a:pt x="3055" y="24156"/>
                    <a:pt x="5486" y="24630"/>
                  </a:cubicBezTo>
                  <a:cubicBezTo>
                    <a:pt x="7160" y="24946"/>
                    <a:pt x="8880" y="25069"/>
                    <a:pt x="10606" y="25069"/>
                  </a:cubicBezTo>
                  <a:cubicBezTo>
                    <a:pt x="12763" y="25069"/>
                    <a:pt x="14928" y="24877"/>
                    <a:pt x="17020" y="24630"/>
                  </a:cubicBezTo>
                  <a:cubicBezTo>
                    <a:pt x="22298" y="23978"/>
                    <a:pt x="27547" y="22851"/>
                    <a:pt x="32795" y="21932"/>
                  </a:cubicBezTo>
                  <a:cubicBezTo>
                    <a:pt x="41364" y="20390"/>
                    <a:pt x="49963" y="18492"/>
                    <a:pt x="58473" y="16595"/>
                  </a:cubicBezTo>
                  <a:cubicBezTo>
                    <a:pt x="63039" y="15557"/>
                    <a:pt x="67635" y="14371"/>
                    <a:pt x="71875" y="12325"/>
                  </a:cubicBezTo>
                  <a:cubicBezTo>
                    <a:pt x="74841" y="10931"/>
                    <a:pt x="77954" y="8767"/>
                    <a:pt x="78606" y="5357"/>
                  </a:cubicBezTo>
                  <a:cubicBezTo>
                    <a:pt x="79318" y="1739"/>
                    <a:pt x="75582" y="524"/>
                    <a:pt x="72735" y="168"/>
                  </a:cubicBezTo>
                  <a:cubicBezTo>
                    <a:pt x="71746" y="53"/>
                    <a:pt x="70745" y="1"/>
                    <a:pt x="69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9" name="Google Shape;27439;p90"/>
            <p:cNvSpPr/>
            <p:nvPr/>
          </p:nvSpPr>
          <p:spPr>
            <a:xfrm>
              <a:off x="-2521950" y="1028225"/>
              <a:ext cx="1645675" cy="457300"/>
            </a:xfrm>
            <a:custGeom>
              <a:avLst/>
              <a:gdLst/>
              <a:ahLst/>
              <a:cxnLst/>
              <a:rect l="l" t="t" r="r" b="b"/>
              <a:pathLst>
                <a:path w="65827" h="18292" extrusionOk="0">
                  <a:moveTo>
                    <a:pt x="59841" y="0"/>
                  </a:moveTo>
                  <a:cubicBezTo>
                    <a:pt x="59750" y="0"/>
                    <a:pt x="59659" y="1"/>
                    <a:pt x="59570" y="2"/>
                  </a:cubicBezTo>
                  <a:cubicBezTo>
                    <a:pt x="57228" y="32"/>
                    <a:pt x="55033" y="477"/>
                    <a:pt x="52721" y="922"/>
                  </a:cubicBezTo>
                  <a:cubicBezTo>
                    <a:pt x="52869" y="1307"/>
                    <a:pt x="53017" y="1663"/>
                    <a:pt x="53136" y="2078"/>
                  </a:cubicBezTo>
                  <a:cubicBezTo>
                    <a:pt x="55274" y="1615"/>
                    <a:pt x="57396" y="1152"/>
                    <a:pt x="59513" y="1152"/>
                  </a:cubicBezTo>
                  <a:cubicBezTo>
                    <a:pt x="60244" y="1152"/>
                    <a:pt x="60975" y="1207"/>
                    <a:pt x="61705" y="1337"/>
                  </a:cubicBezTo>
                  <a:cubicBezTo>
                    <a:pt x="62832" y="1544"/>
                    <a:pt x="64047" y="2404"/>
                    <a:pt x="63692" y="3679"/>
                  </a:cubicBezTo>
                  <a:cubicBezTo>
                    <a:pt x="63425" y="4598"/>
                    <a:pt x="62268" y="5221"/>
                    <a:pt x="61527" y="5666"/>
                  </a:cubicBezTo>
                  <a:cubicBezTo>
                    <a:pt x="58858" y="7178"/>
                    <a:pt x="55686" y="7949"/>
                    <a:pt x="52750" y="8690"/>
                  </a:cubicBezTo>
                  <a:cubicBezTo>
                    <a:pt x="49222" y="9580"/>
                    <a:pt x="45664" y="10262"/>
                    <a:pt x="42105" y="10944"/>
                  </a:cubicBezTo>
                  <a:cubicBezTo>
                    <a:pt x="36027" y="12100"/>
                    <a:pt x="30008" y="13434"/>
                    <a:pt x="23959" y="14650"/>
                  </a:cubicBezTo>
                  <a:cubicBezTo>
                    <a:pt x="20163" y="15391"/>
                    <a:pt x="16368" y="16103"/>
                    <a:pt x="12573" y="16577"/>
                  </a:cubicBezTo>
                  <a:cubicBezTo>
                    <a:pt x="10647" y="16836"/>
                    <a:pt x="8641" y="17080"/>
                    <a:pt x="6671" y="17080"/>
                  </a:cubicBezTo>
                  <a:cubicBezTo>
                    <a:pt x="5699" y="17080"/>
                    <a:pt x="4736" y="17021"/>
                    <a:pt x="3796" y="16874"/>
                  </a:cubicBezTo>
                  <a:cubicBezTo>
                    <a:pt x="3144" y="16844"/>
                    <a:pt x="2521" y="16607"/>
                    <a:pt x="2017" y="16192"/>
                  </a:cubicBezTo>
                  <a:cubicBezTo>
                    <a:pt x="1098" y="15302"/>
                    <a:pt x="3203" y="14205"/>
                    <a:pt x="3766" y="13938"/>
                  </a:cubicBezTo>
                  <a:cubicBezTo>
                    <a:pt x="6287" y="12723"/>
                    <a:pt x="9133" y="12308"/>
                    <a:pt x="11980" y="11804"/>
                  </a:cubicBezTo>
                  <a:cubicBezTo>
                    <a:pt x="11920" y="11418"/>
                    <a:pt x="11891" y="11003"/>
                    <a:pt x="11861" y="10618"/>
                  </a:cubicBezTo>
                  <a:cubicBezTo>
                    <a:pt x="8540" y="11211"/>
                    <a:pt x="5012" y="11655"/>
                    <a:pt x="2165" y="13434"/>
                  </a:cubicBezTo>
                  <a:cubicBezTo>
                    <a:pt x="683" y="14354"/>
                    <a:pt x="1" y="16311"/>
                    <a:pt x="1631" y="17408"/>
                  </a:cubicBezTo>
                  <a:cubicBezTo>
                    <a:pt x="2676" y="18129"/>
                    <a:pt x="4170" y="18291"/>
                    <a:pt x="5600" y="18291"/>
                  </a:cubicBezTo>
                  <a:cubicBezTo>
                    <a:pt x="6403" y="18291"/>
                    <a:pt x="7186" y="18240"/>
                    <a:pt x="7858" y="18208"/>
                  </a:cubicBezTo>
                  <a:cubicBezTo>
                    <a:pt x="11238" y="18001"/>
                    <a:pt x="14648" y="17586"/>
                    <a:pt x="17999" y="16963"/>
                  </a:cubicBezTo>
                  <a:cubicBezTo>
                    <a:pt x="24404" y="15895"/>
                    <a:pt x="30749" y="14324"/>
                    <a:pt x="37124" y="13079"/>
                  </a:cubicBezTo>
                  <a:cubicBezTo>
                    <a:pt x="43914" y="11774"/>
                    <a:pt x="50793" y="10707"/>
                    <a:pt x="57376" y="8631"/>
                  </a:cubicBezTo>
                  <a:cubicBezTo>
                    <a:pt x="59748" y="7890"/>
                    <a:pt x="65827" y="6140"/>
                    <a:pt x="64848" y="2552"/>
                  </a:cubicBezTo>
                  <a:cubicBezTo>
                    <a:pt x="64225" y="342"/>
                    <a:pt x="61813" y="0"/>
                    <a:pt x="59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0" name="Google Shape;27440;p90"/>
            <p:cNvSpPr/>
            <p:nvPr/>
          </p:nvSpPr>
          <p:spPr>
            <a:xfrm>
              <a:off x="-2885175" y="877275"/>
              <a:ext cx="2343950" cy="792375"/>
            </a:xfrm>
            <a:custGeom>
              <a:avLst/>
              <a:gdLst/>
              <a:ahLst/>
              <a:cxnLst/>
              <a:rect l="l" t="t" r="r" b="b"/>
              <a:pathLst>
                <a:path w="93758" h="31695" extrusionOk="0">
                  <a:moveTo>
                    <a:pt x="80275" y="1"/>
                  </a:moveTo>
                  <a:cubicBezTo>
                    <a:pt x="79602" y="1"/>
                    <a:pt x="78951" y="21"/>
                    <a:pt x="78339" y="51"/>
                  </a:cubicBezTo>
                  <a:cubicBezTo>
                    <a:pt x="73684" y="258"/>
                    <a:pt x="69207" y="1178"/>
                    <a:pt x="64729" y="2364"/>
                  </a:cubicBezTo>
                  <a:cubicBezTo>
                    <a:pt x="65115" y="2897"/>
                    <a:pt x="65382" y="3461"/>
                    <a:pt x="65797" y="3994"/>
                  </a:cubicBezTo>
                  <a:cubicBezTo>
                    <a:pt x="69602" y="3005"/>
                    <a:pt x="75337" y="1742"/>
                    <a:pt x="80221" y="1742"/>
                  </a:cubicBezTo>
                  <a:cubicBezTo>
                    <a:pt x="85879" y="1742"/>
                    <a:pt x="90397" y="3437"/>
                    <a:pt x="89459" y="9213"/>
                  </a:cubicBezTo>
                  <a:cubicBezTo>
                    <a:pt x="88806" y="13186"/>
                    <a:pt x="84447" y="15203"/>
                    <a:pt x="81097" y="16537"/>
                  </a:cubicBezTo>
                  <a:cubicBezTo>
                    <a:pt x="76916" y="18197"/>
                    <a:pt x="72468" y="19265"/>
                    <a:pt x="68139" y="20481"/>
                  </a:cubicBezTo>
                  <a:cubicBezTo>
                    <a:pt x="56931" y="23594"/>
                    <a:pt x="45486" y="25610"/>
                    <a:pt x="34040" y="27567"/>
                  </a:cubicBezTo>
                  <a:cubicBezTo>
                    <a:pt x="27784" y="28635"/>
                    <a:pt x="21438" y="29643"/>
                    <a:pt x="15063" y="29732"/>
                  </a:cubicBezTo>
                  <a:cubicBezTo>
                    <a:pt x="14726" y="29736"/>
                    <a:pt x="14380" y="29739"/>
                    <a:pt x="14029" y="29739"/>
                  </a:cubicBezTo>
                  <a:cubicBezTo>
                    <a:pt x="11726" y="29739"/>
                    <a:pt x="9187" y="29593"/>
                    <a:pt x="7206" y="28486"/>
                  </a:cubicBezTo>
                  <a:cubicBezTo>
                    <a:pt x="5486" y="27508"/>
                    <a:pt x="3825" y="25195"/>
                    <a:pt x="3974" y="23179"/>
                  </a:cubicBezTo>
                  <a:cubicBezTo>
                    <a:pt x="4063" y="21429"/>
                    <a:pt x="5753" y="20006"/>
                    <a:pt x="7057" y="19087"/>
                  </a:cubicBezTo>
                  <a:cubicBezTo>
                    <a:pt x="9074" y="17634"/>
                    <a:pt x="11416" y="16626"/>
                    <a:pt x="13729" y="15736"/>
                  </a:cubicBezTo>
                  <a:cubicBezTo>
                    <a:pt x="17851" y="14165"/>
                    <a:pt x="22150" y="13008"/>
                    <a:pt x="26509" y="12208"/>
                  </a:cubicBezTo>
                  <a:cubicBezTo>
                    <a:pt x="26598" y="11556"/>
                    <a:pt x="26746" y="10903"/>
                    <a:pt x="26865" y="10281"/>
                  </a:cubicBezTo>
                  <a:lnTo>
                    <a:pt x="26865" y="10281"/>
                  </a:lnTo>
                  <a:cubicBezTo>
                    <a:pt x="20667" y="11378"/>
                    <a:pt x="14530" y="12979"/>
                    <a:pt x="8896" y="15825"/>
                  </a:cubicBezTo>
                  <a:cubicBezTo>
                    <a:pt x="4656" y="17960"/>
                    <a:pt x="0" y="22022"/>
                    <a:pt x="3232" y="27004"/>
                  </a:cubicBezTo>
                  <a:cubicBezTo>
                    <a:pt x="5703" y="30785"/>
                    <a:pt x="10018" y="31695"/>
                    <a:pt x="14401" y="31695"/>
                  </a:cubicBezTo>
                  <a:cubicBezTo>
                    <a:pt x="16960" y="31695"/>
                    <a:pt x="19542" y="31385"/>
                    <a:pt x="21794" y="31155"/>
                  </a:cubicBezTo>
                  <a:cubicBezTo>
                    <a:pt x="32024" y="30117"/>
                    <a:pt x="42194" y="28042"/>
                    <a:pt x="52276" y="26174"/>
                  </a:cubicBezTo>
                  <a:cubicBezTo>
                    <a:pt x="57791" y="25165"/>
                    <a:pt x="63217" y="23742"/>
                    <a:pt x="68614" y="22260"/>
                  </a:cubicBezTo>
                  <a:cubicBezTo>
                    <a:pt x="72972" y="21074"/>
                    <a:pt x="77390" y="19947"/>
                    <a:pt x="81601" y="18316"/>
                  </a:cubicBezTo>
                  <a:cubicBezTo>
                    <a:pt x="87027" y="16240"/>
                    <a:pt x="93758" y="11526"/>
                    <a:pt x="90882" y="4765"/>
                  </a:cubicBezTo>
                  <a:cubicBezTo>
                    <a:pt x="89178" y="747"/>
                    <a:pt x="84332" y="1"/>
                    <a:pt x="80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53" name="Google Shape;27453;p90"/>
          <p:cNvGrpSpPr/>
          <p:nvPr/>
        </p:nvGrpSpPr>
        <p:grpSpPr>
          <a:xfrm rot="2700000">
            <a:off x="7834414" y="1163113"/>
            <a:ext cx="861482" cy="849691"/>
            <a:chOff x="3196437" y="1247136"/>
            <a:chExt cx="3517087" cy="3468949"/>
          </a:xfrm>
        </p:grpSpPr>
        <p:sp>
          <p:nvSpPr>
            <p:cNvPr id="27454" name="Google Shape;27454;p90"/>
            <p:cNvSpPr/>
            <p:nvPr/>
          </p:nvSpPr>
          <p:spPr>
            <a:xfrm>
              <a:off x="3196437" y="3501619"/>
              <a:ext cx="1296691" cy="1214466"/>
            </a:xfrm>
            <a:custGeom>
              <a:avLst/>
              <a:gdLst/>
              <a:ahLst/>
              <a:cxnLst/>
              <a:rect l="l" t="t" r="r" b="b"/>
              <a:pathLst>
                <a:path w="69120" h="64737" extrusionOk="0">
                  <a:moveTo>
                    <a:pt x="44297" y="1"/>
                  </a:moveTo>
                  <a:cubicBezTo>
                    <a:pt x="35207" y="1"/>
                    <a:pt x="25238" y="4029"/>
                    <a:pt x="19279" y="10021"/>
                  </a:cubicBezTo>
                  <a:cubicBezTo>
                    <a:pt x="9475" y="19825"/>
                    <a:pt x="0" y="64736"/>
                    <a:pt x="0" y="64736"/>
                  </a:cubicBezTo>
                  <a:cubicBezTo>
                    <a:pt x="0" y="64736"/>
                    <a:pt x="44911" y="55261"/>
                    <a:pt x="54715" y="45457"/>
                  </a:cubicBezTo>
                  <a:cubicBezTo>
                    <a:pt x="64519" y="35708"/>
                    <a:pt x="69120" y="15169"/>
                    <a:pt x="59316" y="5420"/>
                  </a:cubicBezTo>
                  <a:cubicBezTo>
                    <a:pt x="55504" y="1630"/>
                    <a:pt x="50079" y="1"/>
                    <a:pt x="44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5" name="Google Shape;27455;p90"/>
            <p:cNvSpPr/>
            <p:nvPr/>
          </p:nvSpPr>
          <p:spPr>
            <a:xfrm>
              <a:off x="3412195" y="3564146"/>
              <a:ext cx="999758" cy="936162"/>
            </a:xfrm>
            <a:custGeom>
              <a:avLst/>
              <a:gdLst/>
              <a:ahLst/>
              <a:cxnLst/>
              <a:rect l="l" t="t" r="r" b="b"/>
              <a:pathLst>
                <a:path w="53292" h="49902" extrusionOk="0">
                  <a:moveTo>
                    <a:pt x="34193" y="0"/>
                  </a:moveTo>
                  <a:cubicBezTo>
                    <a:pt x="27180" y="0"/>
                    <a:pt x="19465" y="3107"/>
                    <a:pt x="14843" y="7729"/>
                  </a:cubicBezTo>
                  <a:cubicBezTo>
                    <a:pt x="7285" y="15287"/>
                    <a:pt x="1" y="49901"/>
                    <a:pt x="1" y="49901"/>
                  </a:cubicBezTo>
                  <a:cubicBezTo>
                    <a:pt x="1" y="49901"/>
                    <a:pt x="34615" y="42617"/>
                    <a:pt x="42174" y="35059"/>
                  </a:cubicBezTo>
                  <a:cubicBezTo>
                    <a:pt x="49732" y="27501"/>
                    <a:pt x="53292" y="11727"/>
                    <a:pt x="45734" y="4169"/>
                  </a:cubicBezTo>
                  <a:cubicBezTo>
                    <a:pt x="42819" y="1254"/>
                    <a:pt x="38647" y="0"/>
                    <a:pt x="34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6" name="Google Shape;27456;p90"/>
            <p:cNvSpPr/>
            <p:nvPr/>
          </p:nvSpPr>
          <p:spPr>
            <a:xfrm>
              <a:off x="3597150" y="3585382"/>
              <a:ext cx="778840" cy="729970"/>
            </a:xfrm>
            <a:custGeom>
              <a:avLst/>
              <a:gdLst/>
              <a:ahLst/>
              <a:cxnLst/>
              <a:rect l="l" t="t" r="r" b="b"/>
              <a:pathLst>
                <a:path w="41516" h="38911" extrusionOk="0">
                  <a:moveTo>
                    <a:pt x="26635" y="1"/>
                  </a:moveTo>
                  <a:cubicBezTo>
                    <a:pt x="21171" y="1"/>
                    <a:pt x="15175" y="2431"/>
                    <a:pt x="11557" y="6049"/>
                  </a:cubicBezTo>
                  <a:cubicBezTo>
                    <a:pt x="5696" y="11909"/>
                    <a:pt x="0" y="38911"/>
                    <a:pt x="0" y="38911"/>
                  </a:cubicBezTo>
                  <a:cubicBezTo>
                    <a:pt x="0" y="38911"/>
                    <a:pt x="27002" y="33215"/>
                    <a:pt x="32862" y="27300"/>
                  </a:cubicBezTo>
                  <a:cubicBezTo>
                    <a:pt x="38723" y="21439"/>
                    <a:pt x="41516" y="9116"/>
                    <a:pt x="35656" y="3256"/>
                  </a:cubicBezTo>
                  <a:cubicBezTo>
                    <a:pt x="33359" y="980"/>
                    <a:pt x="30104" y="1"/>
                    <a:pt x="26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7" name="Google Shape;27457;p90"/>
            <p:cNvSpPr/>
            <p:nvPr/>
          </p:nvSpPr>
          <p:spPr>
            <a:xfrm>
              <a:off x="3295058" y="2405247"/>
              <a:ext cx="1266919" cy="1265887"/>
            </a:xfrm>
            <a:custGeom>
              <a:avLst/>
              <a:gdLst/>
              <a:ahLst/>
              <a:cxnLst/>
              <a:rect l="l" t="t" r="r" b="b"/>
              <a:pathLst>
                <a:path w="67533" h="67478" extrusionOk="0">
                  <a:moveTo>
                    <a:pt x="67532" y="0"/>
                  </a:moveTo>
                  <a:cubicBezTo>
                    <a:pt x="10024" y="0"/>
                    <a:pt x="14734" y="18513"/>
                    <a:pt x="1" y="67477"/>
                  </a:cubicBezTo>
                  <a:lnTo>
                    <a:pt x="31713" y="55373"/>
                  </a:lnTo>
                  <a:lnTo>
                    <a:pt x="67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8" name="Google Shape;27458;p90"/>
            <p:cNvSpPr/>
            <p:nvPr/>
          </p:nvSpPr>
          <p:spPr>
            <a:xfrm>
              <a:off x="4241387" y="3350526"/>
              <a:ext cx="1265869" cy="1266919"/>
            </a:xfrm>
            <a:custGeom>
              <a:avLst/>
              <a:gdLst/>
              <a:ahLst/>
              <a:cxnLst/>
              <a:rect l="l" t="t" r="r" b="b"/>
              <a:pathLst>
                <a:path w="67477" h="67533" extrusionOk="0">
                  <a:moveTo>
                    <a:pt x="67477" y="1"/>
                  </a:moveTo>
                  <a:lnTo>
                    <a:pt x="12104" y="35820"/>
                  </a:lnTo>
                  <a:lnTo>
                    <a:pt x="0" y="67532"/>
                  </a:lnTo>
                  <a:cubicBezTo>
                    <a:pt x="48964" y="52799"/>
                    <a:pt x="67477" y="57509"/>
                    <a:pt x="67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9" name="Google Shape;27459;p90"/>
            <p:cNvSpPr/>
            <p:nvPr/>
          </p:nvSpPr>
          <p:spPr>
            <a:xfrm>
              <a:off x="3889975" y="1247136"/>
              <a:ext cx="2823549" cy="2776424"/>
            </a:xfrm>
            <a:custGeom>
              <a:avLst/>
              <a:gdLst/>
              <a:ahLst/>
              <a:cxnLst/>
              <a:rect l="l" t="t" r="r" b="b"/>
              <a:pathLst>
                <a:path w="150509" h="147997" extrusionOk="0">
                  <a:moveTo>
                    <a:pt x="144589" y="1"/>
                  </a:moveTo>
                  <a:cubicBezTo>
                    <a:pt x="132749" y="1"/>
                    <a:pt x="92135" y="1885"/>
                    <a:pt x="65889" y="26462"/>
                  </a:cubicBezTo>
                  <a:cubicBezTo>
                    <a:pt x="34834" y="55435"/>
                    <a:pt x="1" y="117106"/>
                    <a:pt x="1" y="117106"/>
                  </a:cubicBezTo>
                  <a:lnTo>
                    <a:pt x="30836" y="147996"/>
                  </a:lnTo>
                  <a:cubicBezTo>
                    <a:pt x="30836" y="147996"/>
                    <a:pt x="92562" y="113163"/>
                    <a:pt x="121535" y="82053"/>
                  </a:cubicBezTo>
                  <a:cubicBezTo>
                    <a:pt x="150508" y="51053"/>
                    <a:pt x="147934" y="62"/>
                    <a:pt x="147934" y="62"/>
                  </a:cubicBezTo>
                  <a:cubicBezTo>
                    <a:pt x="147934" y="62"/>
                    <a:pt x="146734" y="1"/>
                    <a:pt x="144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0" name="Google Shape;27460;p90"/>
            <p:cNvSpPr/>
            <p:nvPr/>
          </p:nvSpPr>
          <p:spPr>
            <a:xfrm>
              <a:off x="5836025" y="1247642"/>
              <a:ext cx="835364" cy="828836"/>
            </a:xfrm>
            <a:custGeom>
              <a:avLst/>
              <a:gdLst/>
              <a:ahLst/>
              <a:cxnLst/>
              <a:rect l="l" t="t" r="r" b="b"/>
              <a:pathLst>
                <a:path w="44529" h="44181" extrusionOk="0">
                  <a:moveTo>
                    <a:pt x="40992" y="0"/>
                  </a:moveTo>
                  <a:cubicBezTo>
                    <a:pt x="27119" y="0"/>
                    <a:pt x="13324" y="1976"/>
                    <a:pt x="1" y="5841"/>
                  </a:cubicBezTo>
                  <a:lnTo>
                    <a:pt x="38395" y="44180"/>
                  </a:lnTo>
                  <a:cubicBezTo>
                    <a:pt x="42557" y="29830"/>
                    <a:pt x="44529" y="14933"/>
                    <a:pt x="44200" y="35"/>
                  </a:cubicBezTo>
                  <a:cubicBezTo>
                    <a:pt x="43130" y="12"/>
                    <a:pt x="42061" y="0"/>
                    <a:pt x="409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1" name="Google Shape;27461;p90"/>
            <p:cNvSpPr/>
            <p:nvPr/>
          </p:nvSpPr>
          <p:spPr>
            <a:xfrm>
              <a:off x="5133238" y="1839108"/>
              <a:ext cx="950438" cy="865155"/>
            </a:xfrm>
            <a:custGeom>
              <a:avLst/>
              <a:gdLst/>
              <a:ahLst/>
              <a:cxnLst/>
              <a:rect l="l" t="t" r="r" b="b"/>
              <a:pathLst>
                <a:path w="50663" h="46117" extrusionOk="0">
                  <a:moveTo>
                    <a:pt x="25331" y="0"/>
                  </a:moveTo>
                  <a:cubicBezTo>
                    <a:pt x="19430" y="0"/>
                    <a:pt x="13528" y="2246"/>
                    <a:pt x="9037" y="6737"/>
                  </a:cubicBezTo>
                  <a:cubicBezTo>
                    <a:pt x="0" y="15774"/>
                    <a:pt x="0" y="30343"/>
                    <a:pt x="9037" y="39380"/>
                  </a:cubicBezTo>
                  <a:cubicBezTo>
                    <a:pt x="13528" y="43871"/>
                    <a:pt x="19430" y="46117"/>
                    <a:pt x="25331" y="46117"/>
                  </a:cubicBezTo>
                  <a:cubicBezTo>
                    <a:pt x="31233" y="46117"/>
                    <a:pt x="37134" y="43871"/>
                    <a:pt x="41625" y="39380"/>
                  </a:cubicBezTo>
                  <a:cubicBezTo>
                    <a:pt x="50662" y="30343"/>
                    <a:pt x="50662" y="15774"/>
                    <a:pt x="41625" y="6737"/>
                  </a:cubicBezTo>
                  <a:cubicBezTo>
                    <a:pt x="37134" y="2246"/>
                    <a:pt x="31233" y="0"/>
                    <a:pt x="25331" y="0"/>
                  </a:cubicBezTo>
                  <a:close/>
                </a:path>
              </a:pathLst>
            </a:custGeom>
            <a:solidFill>
              <a:schemeClr val="dk2">
                <a:alpha val="31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2" name="Google Shape;27462;p90"/>
            <p:cNvSpPr/>
            <p:nvPr/>
          </p:nvSpPr>
          <p:spPr>
            <a:xfrm>
              <a:off x="5205164" y="1868899"/>
              <a:ext cx="806586" cy="805573"/>
            </a:xfrm>
            <a:custGeom>
              <a:avLst/>
              <a:gdLst/>
              <a:ahLst/>
              <a:cxnLst/>
              <a:rect l="l" t="t" r="r" b="b"/>
              <a:pathLst>
                <a:path w="42995" h="42941" extrusionOk="0">
                  <a:moveTo>
                    <a:pt x="21470" y="1"/>
                  </a:moveTo>
                  <a:cubicBezTo>
                    <a:pt x="9640" y="1"/>
                    <a:pt x="0" y="9585"/>
                    <a:pt x="0" y="21470"/>
                  </a:cubicBezTo>
                  <a:cubicBezTo>
                    <a:pt x="0" y="33355"/>
                    <a:pt x="9640" y="42940"/>
                    <a:pt x="21470" y="42940"/>
                  </a:cubicBezTo>
                  <a:cubicBezTo>
                    <a:pt x="33355" y="42940"/>
                    <a:pt x="42995" y="33355"/>
                    <a:pt x="42995" y="21470"/>
                  </a:cubicBezTo>
                  <a:cubicBezTo>
                    <a:pt x="42995" y="9585"/>
                    <a:pt x="33355" y="1"/>
                    <a:pt x="21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3" name="Google Shape;27463;p90"/>
            <p:cNvSpPr/>
            <p:nvPr/>
          </p:nvSpPr>
          <p:spPr>
            <a:xfrm>
              <a:off x="5280166" y="1972154"/>
              <a:ext cx="656581" cy="599044"/>
            </a:xfrm>
            <a:custGeom>
              <a:avLst/>
              <a:gdLst/>
              <a:ahLst/>
              <a:cxnLst/>
              <a:rect l="l" t="t" r="r" b="b"/>
              <a:pathLst>
                <a:path w="34999" h="31932" extrusionOk="0">
                  <a:moveTo>
                    <a:pt x="17493" y="1"/>
                  </a:moveTo>
                  <a:cubicBezTo>
                    <a:pt x="13405" y="1"/>
                    <a:pt x="9311" y="1562"/>
                    <a:pt x="6189" y="4684"/>
                  </a:cubicBezTo>
                  <a:cubicBezTo>
                    <a:pt x="0" y="10928"/>
                    <a:pt x="0" y="21005"/>
                    <a:pt x="6189" y="27249"/>
                  </a:cubicBezTo>
                  <a:cubicBezTo>
                    <a:pt x="9311" y="30371"/>
                    <a:pt x="13405" y="31932"/>
                    <a:pt x="17493" y="31932"/>
                  </a:cubicBezTo>
                  <a:cubicBezTo>
                    <a:pt x="21580" y="31932"/>
                    <a:pt x="25660" y="30371"/>
                    <a:pt x="28755" y="27249"/>
                  </a:cubicBezTo>
                  <a:cubicBezTo>
                    <a:pt x="34998" y="21005"/>
                    <a:pt x="34998" y="10928"/>
                    <a:pt x="28755" y="4684"/>
                  </a:cubicBezTo>
                  <a:cubicBezTo>
                    <a:pt x="25660" y="1562"/>
                    <a:pt x="21580" y="1"/>
                    <a:pt x="17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4" name="Google Shape;27464;p90"/>
            <p:cNvSpPr/>
            <p:nvPr/>
          </p:nvSpPr>
          <p:spPr>
            <a:xfrm>
              <a:off x="5308925" y="1972679"/>
              <a:ext cx="538431" cy="538412"/>
            </a:xfrm>
            <a:custGeom>
              <a:avLst/>
              <a:gdLst/>
              <a:ahLst/>
              <a:cxnLst/>
              <a:rect l="l" t="t" r="r" b="b"/>
              <a:pathLst>
                <a:path w="28701" h="28700" extrusionOk="0">
                  <a:moveTo>
                    <a:pt x="15391" y="0"/>
                  </a:moveTo>
                  <a:lnTo>
                    <a:pt x="56" y="15336"/>
                  </a:lnTo>
                  <a:cubicBezTo>
                    <a:pt x="1" y="15610"/>
                    <a:pt x="1" y="15774"/>
                    <a:pt x="1" y="15938"/>
                  </a:cubicBezTo>
                  <a:cubicBezTo>
                    <a:pt x="1" y="20977"/>
                    <a:pt x="2356" y="25687"/>
                    <a:pt x="6409" y="28700"/>
                  </a:cubicBezTo>
                  <a:lnTo>
                    <a:pt x="28700" y="6354"/>
                  </a:lnTo>
                  <a:cubicBezTo>
                    <a:pt x="25688" y="2355"/>
                    <a:pt x="20978" y="0"/>
                    <a:pt x="15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5" name="Google Shape;27465;p90"/>
            <p:cNvSpPr/>
            <p:nvPr/>
          </p:nvSpPr>
          <p:spPr>
            <a:xfrm>
              <a:off x="3767716" y="2842430"/>
              <a:ext cx="1300800" cy="1302375"/>
            </a:xfrm>
            <a:custGeom>
              <a:avLst/>
              <a:gdLst/>
              <a:ahLst/>
              <a:cxnLst/>
              <a:rect l="l" t="t" r="r" b="b"/>
              <a:pathLst>
                <a:path w="69339" h="69423" extrusionOk="0">
                  <a:moveTo>
                    <a:pt x="68838" y="0"/>
                  </a:moveTo>
                  <a:cubicBezTo>
                    <a:pt x="67154" y="0"/>
                    <a:pt x="60632" y="1779"/>
                    <a:pt x="40585" y="21827"/>
                  </a:cubicBezTo>
                  <a:cubicBezTo>
                    <a:pt x="25797" y="36615"/>
                    <a:pt x="12269" y="52498"/>
                    <a:pt x="0" y="69422"/>
                  </a:cubicBezTo>
                  <a:lnTo>
                    <a:pt x="0" y="69422"/>
                  </a:lnTo>
                  <a:lnTo>
                    <a:pt x="69339" y="83"/>
                  </a:lnTo>
                  <a:cubicBezTo>
                    <a:pt x="69339" y="83"/>
                    <a:pt x="69201" y="0"/>
                    <a:pt x="68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6" name="Google Shape;27466;p90"/>
            <p:cNvSpPr/>
            <p:nvPr/>
          </p:nvSpPr>
          <p:spPr>
            <a:xfrm>
              <a:off x="3768729" y="2843987"/>
              <a:ext cx="1349107" cy="1300818"/>
            </a:xfrm>
            <a:custGeom>
              <a:avLst/>
              <a:gdLst/>
              <a:ahLst/>
              <a:cxnLst/>
              <a:rect l="l" t="t" r="r" b="b"/>
              <a:pathLst>
                <a:path w="71914" h="69340" extrusionOk="0">
                  <a:moveTo>
                    <a:pt x="69285" y="0"/>
                  </a:moveTo>
                  <a:lnTo>
                    <a:pt x="1" y="69339"/>
                  </a:lnTo>
                  <a:lnTo>
                    <a:pt x="1" y="69339"/>
                  </a:lnTo>
                  <a:cubicBezTo>
                    <a:pt x="16870" y="57071"/>
                    <a:pt x="32753" y="43542"/>
                    <a:pt x="47541" y="28809"/>
                  </a:cubicBezTo>
                  <a:cubicBezTo>
                    <a:pt x="71913" y="4383"/>
                    <a:pt x="69285" y="1"/>
                    <a:pt x="69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7" name="Google Shape;27467;p90"/>
            <p:cNvSpPr/>
            <p:nvPr/>
          </p:nvSpPr>
          <p:spPr>
            <a:xfrm>
              <a:off x="6549111" y="1302759"/>
              <a:ext cx="97627" cy="685340"/>
            </a:xfrm>
            <a:custGeom>
              <a:avLst/>
              <a:gdLst/>
              <a:ahLst/>
              <a:cxnLst/>
              <a:rect l="l" t="t" r="r" b="b"/>
              <a:pathLst>
                <a:path w="5204" h="36532" extrusionOk="0">
                  <a:moveTo>
                    <a:pt x="4272" y="0"/>
                  </a:moveTo>
                  <a:lnTo>
                    <a:pt x="4272" y="0"/>
                  </a:lnTo>
                  <a:cubicBezTo>
                    <a:pt x="1205" y="21032"/>
                    <a:pt x="0" y="36532"/>
                    <a:pt x="0" y="36532"/>
                  </a:cubicBezTo>
                  <a:cubicBezTo>
                    <a:pt x="5203" y="13201"/>
                    <a:pt x="4272" y="2"/>
                    <a:pt x="4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76" name="Google Shape;27476;p9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grpSp>
        <p:nvGrpSpPr>
          <p:cNvPr id="27477" name="Google Shape;27477;p90"/>
          <p:cNvGrpSpPr/>
          <p:nvPr/>
        </p:nvGrpSpPr>
        <p:grpSpPr>
          <a:xfrm>
            <a:off x="3950489" y="4792679"/>
            <a:ext cx="363110" cy="151607"/>
            <a:chOff x="3708023" y="4792679"/>
            <a:chExt cx="363110" cy="151607"/>
          </a:xfrm>
        </p:grpSpPr>
        <p:cxnSp>
          <p:nvCxnSpPr>
            <p:cNvPr id="27478" name="Google Shape;27478;p9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79" name="Google Shape;27479;p9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0" name="Google Shape;27480;p90"/>
          <p:cNvGrpSpPr/>
          <p:nvPr/>
        </p:nvGrpSpPr>
        <p:grpSpPr>
          <a:xfrm>
            <a:off x="4831532" y="4792679"/>
            <a:ext cx="363110" cy="151607"/>
            <a:chOff x="5075473" y="4792679"/>
            <a:chExt cx="363110" cy="151607"/>
          </a:xfrm>
        </p:grpSpPr>
        <p:cxnSp>
          <p:nvCxnSpPr>
            <p:cNvPr id="27481" name="Google Shape;27481;p9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82" name="Google Shape;27482;p9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3" name="Google Shape;27483;p9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4" name="Google Shape;27484;p9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85" name="Google Shape;27485;p90"/>
          <p:cNvGrpSpPr/>
          <p:nvPr/>
        </p:nvGrpSpPr>
        <p:grpSpPr>
          <a:xfrm>
            <a:off x="4406700" y="4764377"/>
            <a:ext cx="330600" cy="210673"/>
            <a:chOff x="4181350" y="4786752"/>
            <a:chExt cx="330600" cy="210673"/>
          </a:xfrm>
        </p:grpSpPr>
        <p:grpSp>
          <p:nvGrpSpPr>
            <p:cNvPr id="27486" name="Google Shape;27486;p90"/>
            <p:cNvGrpSpPr/>
            <p:nvPr/>
          </p:nvGrpSpPr>
          <p:grpSpPr>
            <a:xfrm>
              <a:off x="4257160" y="4786752"/>
              <a:ext cx="178983" cy="164217"/>
              <a:chOff x="3605095" y="3530536"/>
              <a:chExt cx="1280277" cy="1174657"/>
            </a:xfrm>
          </p:grpSpPr>
          <p:sp>
            <p:nvSpPr>
              <p:cNvPr id="27487" name="Google Shape;27487;p9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8" name="Google Shape;27488;p9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9" name="Google Shape;27489;p9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0" name="Google Shape;27490;p9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1" name="Google Shape;27491;p9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492" name="Google Shape;27492;p9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493" name="Google Shape;27493;p90">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4554A0E-0F34-3812-BAFB-E106149A2401}"/>
              </a:ext>
            </a:extLst>
          </p:cNvPr>
          <p:cNvSpPr txBox="1"/>
          <p:nvPr/>
        </p:nvSpPr>
        <p:spPr>
          <a:xfrm>
            <a:off x="750669" y="749207"/>
            <a:ext cx="8592475" cy="461665"/>
          </a:xfrm>
          <a:prstGeom prst="rect">
            <a:avLst/>
          </a:prstGeom>
          <a:noFill/>
        </p:spPr>
        <p:txBody>
          <a:bodyPr wrap="square" lIns="0" r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rPr>
              <a:t>Github notebook link: </a:t>
            </a:r>
            <a:r>
              <a:rPr lang="en-US" sz="1200" kern="0" noProof="1">
                <a:latin typeface="Arial" panose="020B0604020202020204" pitchFamily="34" charset="0"/>
                <a:cs typeface="Arial" panose="020B0604020202020204" pitchFamily="34" charset="0"/>
                <a:hlinkClick r:id="rId4"/>
              </a:rPr>
              <a:t>https://github.com/danyzephyr/IBM-Final-Capstone-Project/blob/main/Week%201.3%20-%20SpaceX%20Data%20Wrangling_JA.ipynb</a:t>
            </a:r>
            <a:r>
              <a:rPr lang="en-US" sz="1200" kern="0" noProof="1">
                <a:latin typeface="Arial" panose="020B0604020202020204" pitchFamily="34" charset="0"/>
                <a:cs typeface="Arial" panose="020B0604020202020204" pitchFamily="34" charset="0"/>
              </a:rPr>
              <a:t> </a:t>
            </a:r>
            <a:endParaRPr kumimoji="0" lang="en-US" sz="1200" b="0" i="0" u="none" strike="noStrike" kern="0" cap="none" spc="0" normalizeH="0" baseline="0" noProof="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26" name="Group 25">
            <a:extLst>
              <a:ext uri="{FF2B5EF4-FFF2-40B4-BE49-F238E27FC236}">
                <a16:creationId xmlns:a16="http://schemas.microsoft.com/office/drawing/2014/main" id="{14D19AD8-C6B2-328C-22D9-D1F91B6C7689}"/>
              </a:ext>
            </a:extLst>
          </p:cNvPr>
          <p:cNvGrpSpPr/>
          <p:nvPr/>
        </p:nvGrpSpPr>
        <p:grpSpPr>
          <a:xfrm>
            <a:off x="3209992" y="1869788"/>
            <a:ext cx="2252411" cy="1147661"/>
            <a:chOff x="3209992" y="1869788"/>
            <a:chExt cx="2252411" cy="1147661"/>
          </a:xfrm>
        </p:grpSpPr>
        <p:sp>
          <p:nvSpPr>
            <p:cNvPr id="8" name="Google Shape;27441;p90">
              <a:extLst>
                <a:ext uri="{FF2B5EF4-FFF2-40B4-BE49-F238E27FC236}">
                  <a16:creationId xmlns:a16="http://schemas.microsoft.com/office/drawing/2014/main" id="{B31E331D-B06B-C3B1-8809-93E2D00C47B3}"/>
                </a:ext>
              </a:extLst>
            </p:cNvPr>
            <p:cNvSpPr txBox="1"/>
            <p:nvPr/>
          </p:nvSpPr>
          <p:spPr>
            <a:xfrm>
              <a:off x="3242929" y="2241349"/>
              <a:ext cx="2219474"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Some calculations were performed on the dataset:</a:t>
              </a:r>
            </a:p>
            <a:p>
              <a:pPr marL="171450" lvl="0" indent="-171450" algn="ctr" rtl="0">
                <a:spcBef>
                  <a:spcPts val="0"/>
                </a:spcBef>
                <a:spcAft>
                  <a:spcPts val="0"/>
                </a:spcAft>
                <a:buClr>
                  <a:srgbClr val="D4DCFF"/>
                </a:buClr>
                <a:buSzPts val="1100"/>
                <a:buFont typeface="Arial" panose="020B0604020202020204" pitchFamily="34" charset="0"/>
                <a:buChar char="•"/>
              </a:pPr>
              <a:r>
                <a:rPr lang="en" sz="1200" dirty="0">
                  <a:solidFill>
                    <a:schemeClr val="bg1"/>
                  </a:solidFill>
                  <a:latin typeface="Roboto"/>
                  <a:ea typeface="Roboto"/>
                  <a:cs typeface="Roboto"/>
                  <a:sym typeface="Roboto"/>
                </a:rPr>
                <a:t>value_counts for # of launches per site, # of orbit occurrences, # of different landing outcomes</a:t>
              </a:r>
            </a:p>
            <a:p>
              <a:pPr marL="171450" lvl="0" indent="-171450" algn="ctr" rtl="0">
                <a:spcBef>
                  <a:spcPts val="0"/>
                </a:spcBef>
                <a:spcAft>
                  <a:spcPts val="0"/>
                </a:spcAft>
                <a:buClr>
                  <a:srgbClr val="D4DCFF"/>
                </a:buClr>
                <a:buSzPts val="1100"/>
                <a:buFont typeface="Arial" panose="020B0604020202020204" pitchFamily="34" charset="0"/>
                <a:buChar char="•"/>
              </a:pPr>
              <a:r>
                <a:rPr lang="en-GB" sz="1200" dirty="0">
                  <a:solidFill>
                    <a:schemeClr val="bg1"/>
                  </a:solidFill>
                  <a:latin typeface="Roboto"/>
                  <a:ea typeface="Roboto"/>
                  <a:cs typeface="Roboto"/>
                  <a:sym typeface="Roboto"/>
                </a:rPr>
                <a:t>S</a:t>
              </a:r>
              <a:r>
                <a:rPr lang="en" sz="1200" dirty="0">
                  <a:solidFill>
                    <a:schemeClr val="bg1"/>
                  </a:solidFill>
                  <a:latin typeface="Roboto"/>
                  <a:ea typeface="Roboto"/>
                  <a:cs typeface="Roboto"/>
                  <a:sym typeface="Roboto"/>
                </a:rPr>
                <a:t>uccessful vs. bad landings</a:t>
              </a:r>
              <a:endParaRPr sz="1200" dirty="0">
                <a:solidFill>
                  <a:schemeClr val="bg1"/>
                </a:solidFill>
                <a:latin typeface="Roboto"/>
                <a:ea typeface="Roboto"/>
                <a:cs typeface="Roboto"/>
                <a:sym typeface="Roboto"/>
              </a:endParaRPr>
            </a:p>
          </p:txBody>
        </p:sp>
        <p:sp>
          <p:nvSpPr>
            <p:cNvPr id="9" name="Google Shape;27442;p90">
              <a:extLst>
                <a:ext uri="{FF2B5EF4-FFF2-40B4-BE49-F238E27FC236}">
                  <a16:creationId xmlns:a16="http://schemas.microsoft.com/office/drawing/2014/main" id="{10DB869F-0E31-90CC-4867-2D8ECC9EAA42}"/>
                </a:ext>
              </a:extLst>
            </p:cNvPr>
            <p:cNvSpPr txBox="1"/>
            <p:nvPr/>
          </p:nvSpPr>
          <p:spPr>
            <a:xfrm>
              <a:off x="3209992" y="1869788"/>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2. Perform required calculations</a:t>
              </a:r>
              <a:endParaRPr sz="1600" dirty="0">
                <a:solidFill>
                  <a:schemeClr val="accent2"/>
                </a:solidFill>
                <a:latin typeface="Big Shoulders Text"/>
                <a:ea typeface="Big Shoulders Text"/>
                <a:cs typeface="Big Shoulders Text"/>
                <a:sym typeface="Big Shoulders Text"/>
              </a:endParaRPr>
            </a:p>
          </p:txBody>
        </p:sp>
        <p:cxnSp>
          <p:nvCxnSpPr>
            <p:cNvPr id="21" name="Google Shape;27443;p90">
              <a:extLst>
                <a:ext uri="{FF2B5EF4-FFF2-40B4-BE49-F238E27FC236}">
                  <a16:creationId xmlns:a16="http://schemas.microsoft.com/office/drawing/2014/main" id="{40323020-DA3C-0BEC-15BD-16AD0B5A1479}"/>
                </a:ext>
              </a:extLst>
            </p:cNvPr>
            <p:cNvCxnSpPr>
              <a:cxnSpLocks/>
            </p:cNvCxnSpPr>
            <p:nvPr/>
          </p:nvCxnSpPr>
          <p:spPr>
            <a:xfrm>
              <a:off x="3245974" y="2286011"/>
              <a:ext cx="2199187" cy="0"/>
            </a:xfrm>
            <a:prstGeom prst="straightConnector1">
              <a:avLst/>
            </a:prstGeom>
            <a:noFill/>
            <a:ln w="19050" cap="flat" cmpd="sng">
              <a:solidFill>
                <a:schemeClr val="accent2"/>
              </a:solidFill>
              <a:prstDash val="solid"/>
              <a:round/>
              <a:headEnd type="none" w="med" len="med"/>
              <a:tailEnd type="none" w="med" len="med"/>
            </a:ln>
          </p:spPr>
        </p:cxnSp>
      </p:grpSp>
      <p:grpSp>
        <p:nvGrpSpPr>
          <p:cNvPr id="27" name="Group 26">
            <a:extLst>
              <a:ext uri="{FF2B5EF4-FFF2-40B4-BE49-F238E27FC236}">
                <a16:creationId xmlns:a16="http://schemas.microsoft.com/office/drawing/2014/main" id="{BE1BD952-862D-697F-11FB-9EDD7F3898D3}"/>
              </a:ext>
            </a:extLst>
          </p:cNvPr>
          <p:cNvGrpSpPr/>
          <p:nvPr/>
        </p:nvGrpSpPr>
        <p:grpSpPr>
          <a:xfrm>
            <a:off x="6033316" y="1865411"/>
            <a:ext cx="2283883" cy="1169086"/>
            <a:chOff x="6033316" y="1865411"/>
            <a:chExt cx="2283883" cy="1169086"/>
          </a:xfrm>
        </p:grpSpPr>
        <p:sp>
          <p:nvSpPr>
            <p:cNvPr id="12" name="Google Shape;27441;p90">
              <a:extLst>
                <a:ext uri="{FF2B5EF4-FFF2-40B4-BE49-F238E27FC236}">
                  <a16:creationId xmlns:a16="http://schemas.microsoft.com/office/drawing/2014/main" id="{4DA5F71B-E2B2-50C5-06B6-6EC182ACC2A4}"/>
                </a:ext>
              </a:extLst>
            </p:cNvPr>
            <p:cNvSpPr txBox="1"/>
            <p:nvPr/>
          </p:nvSpPr>
          <p:spPr>
            <a:xfrm>
              <a:off x="6097726" y="2258397"/>
              <a:ext cx="2219473"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Any calculated variables from step # 2 are added to the created dataframe for future querying.</a:t>
              </a:r>
              <a:endParaRPr sz="1200" dirty="0">
                <a:solidFill>
                  <a:schemeClr val="bg1"/>
                </a:solidFill>
                <a:latin typeface="Roboto"/>
                <a:ea typeface="Roboto"/>
                <a:cs typeface="Roboto"/>
                <a:sym typeface="Roboto"/>
              </a:endParaRPr>
            </a:p>
          </p:txBody>
        </p:sp>
        <p:sp>
          <p:nvSpPr>
            <p:cNvPr id="13" name="Google Shape;27442;p90">
              <a:extLst>
                <a:ext uri="{FF2B5EF4-FFF2-40B4-BE49-F238E27FC236}">
                  <a16:creationId xmlns:a16="http://schemas.microsoft.com/office/drawing/2014/main" id="{DF41E77B-7FBC-AE07-E05E-3CFCCB906487}"/>
                </a:ext>
              </a:extLst>
            </p:cNvPr>
            <p:cNvSpPr txBox="1"/>
            <p:nvPr/>
          </p:nvSpPr>
          <p:spPr>
            <a:xfrm>
              <a:off x="6033316" y="1865411"/>
              <a:ext cx="2263597"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3. Add calculated variables to dataframe</a:t>
              </a:r>
              <a:endParaRPr sz="1600" dirty="0">
                <a:solidFill>
                  <a:schemeClr val="accent2"/>
                </a:solidFill>
                <a:latin typeface="Big Shoulders Text"/>
                <a:ea typeface="Big Shoulders Text"/>
                <a:cs typeface="Big Shoulders Text"/>
                <a:sym typeface="Big Shoulders Text"/>
              </a:endParaRPr>
            </a:p>
          </p:txBody>
        </p:sp>
        <p:cxnSp>
          <p:nvCxnSpPr>
            <p:cNvPr id="23" name="Google Shape;27443;p90">
              <a:extLst>
                <a:ext uri="{FF2B5EF4-FFF2-40B4-BE49-F238E27FC236}">
                  <a16:creationId xmlns:a16="http://schemas.microsoft.com/office/drawing/2014/main" id="{72B631B6-A8F9-22B5-FCAD-C81193287303}"/>
                </a:ext>
              </a:extLst>
            </p:cNvPr>
            <p:cNvCxnSpPr>
              <a:cxnSpLocks/>
            </p:cNvCxnSpPr>
            <p:nvPr/>
          </p:nvCxnSpPr>
          <p:spPr>
            <a:xfrm>
              <a:off x="6097726" y="2286011"/>
              <a:ext cx="2199187" cy="0"/>
            </a:xfrm>
            <a:prstGeom prst="straightConnector1">
              <a:avLst/>
            </a:prstGeom>
            <a:noFill/>
            <a:ln w="19050" cap="flat" cmpd="sng">
              <a:solidFill>
                <a:schemeClr val="accent2"/>
              </a:solidFill>
              <a:prstDash val="solid"/>
              <a:round/>
              <a:headEnd type="none" w="med" len="med"/>
              <a:tailEnd type="none" w="med" len="med"/>
            </a:ln>
          </p:spPr>
        </p:cxnSp>
      </p:grpSp>
      <p:grpSp>
        <p:nvGrpSpPr>
          <p:cNvPr id="25" name="Group 24">
            <a:extLst>
              <a:ext uri="{FF2B5EF4-FFF2-40B4-BE49-F238E27FC236}">
                <a16:creationId xmlns:a16="http://schemas.microsoft.com/office/drawing/2014/main" id="{D7A0B45D-BECD-19C3-07BF-B4C10B8493C8}"/>
              </a:ext>
            </a:extLst>
          </p:cNvPr>
          <p:cNvGrpSpPr/>
          <p:nvPr/>
        </p:nvGrpSpPr>
        <p:grpSpPr>
          <a:xfrm>
            <a:off x="455160" y="1863122"/>
            <a:ext cx="2260523" cy="1154327"/>
            <a:chOff x="455160" y="1863122"/>
            <a:chExt cx="2260523" cy="1154327"/>
          </a:xfrm>
        </p:grpSpPr>
        <p:sp>
          <p:nvSpPr>
            <p:cNvPr id="27441" name="Google Shape;27441;p90"/>
            <p:cNvSpPr txBox="1"/>
            <p:nvPr/>
          </p:nvSpPr>
          <p:spPr>
            <a:xfrm>
              <a:off x="516496" y="2241349"/>
              <a:ext cx="2199186"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In order to properly use the dataset, the data types must be understood, along with any missing or NaN values.</a:t>
              </a:r>
              <a:endParaRPr sz="1200" dirty="0">
                <a:solidFill>
                  <a:schemeClr val="bg1"/>
                </a:solidFill>
                <a:latin typeface="Roboto"/>
                <a:ea typeface="Roboto"/>
                <a:cs typeface="Roboto"/>
                <a:sym typeface="Roboto"/>
              </a:endParaRPr>
            </a:p>
          </p:txBody>
        </p:sp>
        <p:sp>
          <p:nvSpPr>
            <p:cNvPr id="27442" name="Google Shape;27442;p90"/>
            <p:cNvSpPr txBox="1"/>
            <p:nvPr/>
          </p:nvSpPr>
          <p:spPr>
            <a:xfrm>
              <a:off x="455160" y="1863122"/>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1. Identify missing or NaN values</a:t>
              </a:r>
              <a:endParaRPr sz="1600" dirty="0">
                <a:solidFill>
                  <a:schemeClr val="accent2"/>
                </a:solidFill>
                <a:latin typeface="Big Shoulders Text"/>
                <a:ea typeface="Big Shoulders Text"/>
                <a:cs typeface="Big Shoulders Text"/>
                <a:sym typeface="Big Shoulders Text"/>
              </a:endParaRPr>
            </a:p>
          </p:txBody>
        </p:sp>
        <p:cxnSp>
          <p:nvCxnSpPr>
            <p:cNvPr id="24" name="Google Shape;27443;p90">
              <a:extLst>
                <a:ext uri="{FF2B5EF4-FFF2-40B4-BE49-F238E27FC236}">
                  <a16:creationId xmlns:a16="http://schemas.microsoft.com/office/drawing/2014/main" id="{91452C5C-D34A-A4BF-A271-20FAADC48683}"/>
                </a:ext>
              </a:extLst>
            </p:cNvPr>
            <p:cNvCxnSpPr>
              <a:cxnSpLocks/>
            </p:cNvCxnSpPr>
            <p:nvPr/>
          </p:nvCxnSpPr>
          <p:spPr>
            <a:xfrm>
              <a:off x="516496" y="2286011"/>
              <a:ext cx="2199187" cy="0"/>
            </a:xfrm>
            <a:prstGeom prst="straightConnector1">
              <a:avLst/>
            </a:prstGeom>
            <a:noFill/>
            <a:ln w="19050" cap="flat" cmpd="sng">
              <a:solidFill>
                <a:schemeClr val="accent2"/>
              </a:solidFill>
              <a:prstDash val="solid"/>
              <a:round/>
              <a:headEnd type="none" w="med" len="med"/>
              <a:tailEnd type="none" w="med" len="med"/>
            </a:ln>
          </p:spPr>
        </p:cxnSp>
      </p:grpSp>
      <p:sp>
        <p:nvSpPr>
          <p:cNvPr id="4" name="TextBox 3">
            <a:extLst>
              <a:ext uri="{FF2B5EF4-FFF2-40B4-BE49-F238E27FC236}">
                <a16:creationId xmlns:a16="http://schemas.microsoft.com/office/drawing/2014/main" id="{167D679F-99DB-92AF-F868-9720C647ABFD}"/>
              </a:ext>
            </a:extLst>
          </p:cNvPr>
          <p:cNvSpPr txBox="1"/>
          <p:nvPr/>
        </p:nvSpPr>
        <p:spPr>
          <a:xfrm>
            <a:off x="225221" y="3942867"/>
            <a:ext cx="8592475" cy="276999"/>
          </a:xfrm>
          <a:prstGeom prst="rect">
            <a:avLst/>
          </a:prstGeom>
          <a:noFill/>
        </p:spPr>
        <p:txBody>
          <a:bodyPr wrap="square" lIns="0" r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rPr>
              <a:t>NB. Screenshots for this are provided on the next slide</a:t>
            </a:r>
            <a:endParaRPr kumimoji="0" lang="en-US" sz="1200" b="0" i="0" u="none" strike="noStrike" kern="0" cap="none" spc="0" normalizeH="0" baseline="0" noProof="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4342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453"/>
                                        </p:tgtEl>
                                        <p:attrNameLst>
                                          <p:attrName>style.visibility</p:attrName>
                                        </p:attrNameLst>
                                      </p:cBhvr>
                                      <p:to>
                                        <p:strVal val="visible"/>
                                      </p:to>
                                    </p:set>
                                    <p:anim calcmode="lin" valueType="num">
                                      <p:cBhvr additive="base">
                                        <p:cTn id="7" dur="1200"/>
                                        <p:tgtEl>
                                          <p:spTgt spid="27453"/>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27416"/>
                                        </p:tgtEl>
                                        <p:attrNameLst>
                                          <p:attrName>style.visibility</p:attrName>
                                        </p:attrNameLst>
                                      </p:cBhvr>
                                      <p:to>
                                        <p:strVal val="visible"/>
                                      </p:to>
                                    </p:set>
                                    <p:animEffect transition="in" filter="fade">
                                      <p:cBhvr>
                                        <p:cTn id="11" dur="1000"/>
                                        <p:tgtEl>
                                          <p:spTgt spid="27416"/>
                                        </p:tgtEl>
                                      </p:cBhvr>
                                    </p:animEffect>
                                  </p:childTnLst>
                                </p:cTn>
                              </p:par>
                            </p:childTnLst>
                          </p:cTn>
                        </p:par>
                        <p:par>
                          <p:cTn id="12" fill="hold">
                            <p:stCondLst>
                              <p:cond delay="2200"/>
                            </p:stCondLst>
                            <p:childTnLst>
                              <p:par>
                                <p:cTn id="13" presetID="10" presetClass="entr" presetSubtype="0" fill="hold" nodeType="afterEffect">
                                  <p:stCondLst>
                                    <p:cond delay="0"/>
                                  </p:stCondLst>
                                  <p:childTnLst>
                                    <p:set>
                                      <p:cBhvr>
                                        <p:cTn id="14" dur="1" fill="hold">
                                          <p:stCondLst>
                                            <p:cond delay="0"/>
                                          </p:stCondLst>
                                        </p:cTn>
                                        <p:tgtEl>
                                          <p:spTgt spid="27417"/>
                                        </p:tgtEl>
                                        <p:attrNameLst>
                                          <p:attrName>style.visibility</p:attrName>
                                        </p:attrNameLst>
                                      </p:cBhvr>
                                      <p:to>
                                        <p:strVal val="visible"/>
                                      </p:to>
                                    </p:set>
                                    <p:animEffect transition="in" filter="fade">
                                      <p:cBhvr>
                                        <p:cTn id="15" dur="1000"/>
                                        <p:tgtEl>
                                          <p:spTgt spid="27417"/>
                                        </p:tgtEl>
                                      </p:cBhvr>
                                    </p:animEffect>
                                  </p:childTnLst>
                                </p:cTn>
                              </p:par>
                            </p:childTnLst>
                          </p:cTn>
                        </p:par>
                        <p:par>
                          <p:cTn id="16" fill="hold">
                            <p:stCondLst>
                              <p:cond delay="3200"/>
                            </p:stCondLst>
                            <p:childTnLst>
                              <p:par>
                                <p:cTn id="17" presetID="10" presetClass="entr" presetSubtype="0" fill="hold" nodeType="afterEffect">
                                  <p:stCondLst>
                                    <p:cond delay="0"/>
                                  </p:stCondLst>
                                  <p:childTnLst>
                                    <p:set>
                                      <p:cBhvr>
                                        <p:cTn id="18" dur="1" fill="hold">
                                          <p:stCondLst>
                                            <p:cond delay="0"/>
                                          </p:stCondLst>
                                        </p:cTn>
                                        <p:tgtEl>
                                          <p:spTgt spid="27431"/>
                                        </p:tgtEl>
                                        <p:attrNameLst>
                                          <p:attrName>style.visibility</p:attrName>
                                        </p:attrNameLst>
                                      </p:cBhvr>
                                      <p:to>
                                        <p:strVal val="visible"/>
                                      </p:to>
                                    </p:set>
                                    <p:animEffect transition="in" filter="fade">
                                      <p:cBhvr>
                                        <p:cTn id="19" dur="1000"/>
                                        <p:tgtEl>
                                          <p:spTgt spid="27431"/>
                                        </p:tgtEl>
                                      </p:cBhvr>
                                    </p:animEffect>
                                  </p:childTnLst>
                                </p:cTn>
                              </p:par>
                            </p:childTnLst>
                          </p:cTn>
                        </p:par>
                        <p:par>
                          <p:cTn id="20" fill="hold">
                            <p:stCondLst>
                              <p:cond delay="4200"/>
                            </p:stCondLst>
                            <p:childTnLst>
                              <p:par>
                                <p:cTn id="21" presetID="10" presetClass="entr" presetSubtype="0" fill="hold" nodeType="afterEffect">
                                  <p:stCondLst>
                                    <p:cond delay="0"/>
                                  </p:stCondLst>
                                  <p:childTnLst>
                                    <p:set>
                                      <p:cBhvr>
                                        <p:cTn id="22" dur="1" fill="hold">
                                          <p:stCondLst>
                                            <p:cond delay="0"/>
                                          </p:stCondLst>
                                        </p:cTn>
                                        <p:tgtEl>
                                          <p:spTgt spid="27423"/>
                                        </p:tgtEl>
                                        <p:attrNameLst>
                                          <p:attrName>style.visibility</p:attrName>
                                        </p:attrNameLst>
                                      </p:cBhvr>
                                      <p:to>
                                        <p:strVal val="visible"/>
                                      </p:to>
                                    </p:set>
                                    <p:animEffect transition="in" filter="fade">
                                      <p:cBhvr>
                                        <p:cTn id="23" dur="1000"/>
                                        <p:tgtEl>
                                          <p:spTgt spid="2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14"/>
        <p:cNvGrpSpPr/>
        <p:nvPr/>
      </p:nvGrpSpPr>
      <p:grpSpPr>
        <a:xfrm>
          <a:off x="0" y="0"/>
          <a:ext cx="0" cy="0"/>
          <a:chOff x="0" y="0"/>
          <a:chExt cx="0" cy="0"/>
        </a:xfrm>
      </p:grpSpPr>
      <p:sp>
        <p:nvSpPr>
          <p:cNvPr id="27415" name="Google Shape;27415;p90"/>
          <p:cNvSpPr txBox="1">
            <a:spLocks noGrp="1"/>
          </p:cNvSpPr>
          <p:nvPr>
            <p:ph type="title"/>
          </p:nvPr>
        </p:nvSpPr>
        <p:spPr>
          <a:xfrm>
            <a:off x="735232" y="18327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Data Wrangling</a:t>
            </a:r>
            <a:endParaRPr dirty="0"/>
          </a:p>
        </p:txBody>
      </p:sp>
      <p:sp>
        <p:nvSpPr>
          <p:cNvPr id="27476" name="Google Shape;27476;p9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grpSp>
        <p:nvGrpSpPr>
          <p:cNvPr id="27477" name="Google Shape;27477;p90"/>
          <p:cNvGrpSpPr/>
          <p:nvPr/>
        </p:nvGrpSpPr>
        <p:grpSpPr>
          <a:xfrm>
            <a:off x="3950489" y="4792679"/>
            <a:ext cx="363110" cy="151607"/>
            <a:chOff x="3708023" y="4792679"/>
            <a:chExt cx="363110" cy="151607"/>
          </a:xfrm>
        </p:grpSpPr>
        <p:cxnSp>
          <p:nvCxnSpPr>
            <p:cNvPr id="27478" name="Google Shape;27478;p9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79" name="Google Shape;27479;p9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0" name="Google Shape;27480;p90"/>
          <p:cNvGrpSpPr/>
          <p:nvPr/>
        </p:nvGrpSpPr>
        <p:grpSpPr>
          <a:xfrm>
            <a:off x="4831532" y="4792679"/>
            <a:ext cx="363110" cy="151607"/>
            <a:chOff x="5075473" y="4792679"/>
            <a:chExt cx="363110" cy="151607"/>
          </a:xfrm>
        </p:grpSpPr>
        <p:cxnSp>
          <p:nvCxnSpPr>
            <p:cNvPr id="27481" name="Google Shape;27481;p9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82" name="Google Shape;27482;p9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3" name="Google Shape;27483;p9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4" name="Google Shape;27484;p9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85" name="Google Shape;27485;p90"/>
          <p:cNvGrpSpPr/>
          <p:nvPr/>
        </p:nvGrpSpPr>
        <p:grpSpPr>
          <a:xfrm>
            <a:off x="4406700" y="4764377"/>
            <a:ext cx="330600" cy="210673"/>
            <a:chOff x="4181350" y="4786752"/>
            <a:chExt cx="330600" cy="210673"/>
          </a:xfrm>
        </p:grpSpPr>
        <p:grpSp>
          <p:nvGrpSpPr>
            <p:cNvPr id="27486" name="Google Shape;27486;p90"/>
            <p:cNvGrpSpPr/>
            <p:nvPr/>
          </p:nvGrpSpPr>
          <p:grpSpPr>
            <a:xfrm>
              <a:off x="4257160" y="4786752"/>
              <a:ext cx="178983" cy="164217"/>
              <a:chOff x="3605095" y="3530536"/>
              <a:chExt cx="1280277" cy="1174657"/>
            </a:xfrm>
          </p:grpSpPr>
          <p:sp>
            <p:nvSpPr>
              <p:cNvPr id="27487" name="Google Shape;27487;p9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8" name="Google Shape;27488;p9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9" name="Google Shape;27489;p9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0" name="Google Shape;27490;p9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1" name="Google Shape;27491;p9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492" name="Google Shape;27492;p9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493" name="Google Shape;27493;p90">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4554A0E-0F34-3812-BAFB-E106149A2401}"/>
              </a:ext>
            </a:extLst>
          </p:cNvPr>
          <p:cNvSpPr txBox="1"/>
          <p:nvPr/>
        </p:nvSpPr>
        <p:spPr>
          <a:xfrm>
            <a:off x="750669" y="749207"/>
            <a:ext cx="8592475" cy="461665"/>
          </a:xfrm>
          <a:prstGeom prst="rect">
            <a:avLst/>
          </a:prstGeom>
          <a:noFill/>
        </p:spPr>
        <p:txBody>
          <a:bodyPr wrap="square" lIns="0" r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rPr>
              <a:t>Github notebook link: </a:t>
            </a:r>
            <a:r>
              <a:rPr lang="en-US" sz="1200" kern="0" noProof="1">
                <a:latin typeface="Arial" panose="020B0604020202020204" pitchFamily="34" charset="0"/>
                <a:cs typeface="Arial" panose="020B0604020202020204" pitchFamily="34" charset="0"/>
                <a:hlinkClick r:id="rId4"/>
              </a:rPr>
              <a:t>https://github.com/danyzephyr/IBM-Final-Capstone-Project/blob/main/Week%201.3%20-%20SpaceX%20Data%20Wrangling_JA.ipynb</a:t>
            </a:r>
            <a:r>
              <a:rPr lang="en-US" sz="1200" kern="0" noProof="1">
                <a:latin typeface="Arial" panose="020B0604020202020204" pitchFamily="34" charset="0"/>
                <a:cs typeface="Arial" panose="020B0604020202020204" pitchFamily="34" charset="0"/>
              </a:rPr>
              <a:t> </a:t>
            </a:r>
            <a:endParaRPr kumimoji="0" lang="en-US" sz="1200" b="0" i="0" u="none" strike="noStrike" kern="0" cap="none" spc="0" normalizeH="0" baseline="0" noProof="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3488CF55-ED14-BF42-AFFF-1CEB749397AC}"/>
              </a:ext>
            </a:extLst>
          </p:cNvPr>
          <p:cNvPicPr>
            <a:picLocks noChangeAspect="1"/>
          </p:cNvPicPr>
          <p:nvPr/>
        </p:nvPicPr>
        <p:blipFill>
          <a:blip r:embed="rId5"/>
          <a:stretch>
            <a:fillRect/>
          </a:stretch>
        </p:blipFill>
        <p:spPr>
          <a:xfrm>
            <a:off x="457962" y="1500031"/>
            <a:ext cx="2819299" cy="467831"/>
          </a:xfrm>
          <a:prstGeom prst="rect">
            <a:avLst/>
          </a:prstGeom>
        </p:spPr>
      </p:pic>
      <p:pic>
        <p:nvPicPr>
          <p:cNvPr id="5" name="Picture 4">
            <a:extLst>
              <a:ext uri="{FF2B5EF4-FFF2-40B4-BE49-F238E27FC236}">
                <a16:creationId xmlns:a16="http://schemas.microsoft.com/office/drawing/2014/main" id="{97948379-4A2D-4EA7-BEB1-0D9D84FEFE9B}"/>
              </a:ext>
            </a:extLst>
          </p:cNvPr>
          <p:cNvPicPr>
            <a:picLocks noChangeAspect="1"/>
          </p:cNvPicPr>
          <p:nvPr/>
        </p:nvPicPr>
        <p:blipFill>
          <a:blip r:embed="rId6"/>
          <a:stretch>
            <a:fillRect/>
          </a:stretch>
        </p:blipFill>
        <p:spPr>
          <a:xfrm>
            <a:off x="4098224" y="1520765"/>
            <a:ext cx="1409650" cy="456883"/>
          </a:xfrm>
          <a:prstGeom prst="rect">
            <a:avLst/>
          </a:prstGeom>
        </p:spPr>
      </p:pic>
      <p:pic>
        <p:nvPicPr>
          <p:cNvPr id="6" name="Picture 5">
            <a:extLst>
              <a:ext uri="{FF2B5EF4-FFF2-40B4-BE49-F238E27FC236}">
                <a16:creationId xmlns:a16="http://schemas.microsoft.com/office/drawing/2014/main" id="{D6E6EE5D-8D14-5772-C0BB-06449413B0B6}"/>
              </a:ext>
            </a:extLst>
          </p:cNvPr>
          <p:cNvPicPr>
            <a:picLocks noChangeAspect="1"/>
          </p:cNvPicPr>
          <p:nvPr/>
        </p:nvPicPr>
        <p:blipFill rotWithShape="1">
          <a:blip r:embed="rId7"/>
          <a:srcRect l="16628"/>
          <a:stretch/>
        </p:blipFill>
        <p:spPr>
          <a:xfrm>
            <a:off x="457962" y="2107302"/>
            <a:ext cx="2619982" cy="707454"/>
          </a:xfrm>
          <a:prstGeom prst="rect">
            <a:avLst/>
          </a:prstGeom>
        </p:spPr>
      </p:pic>
      <p:pic>
        <p:nvPicPr>
          <p:cNvPr id="7" name="Picture 6">
            <a:extLst>
              <a:ext uri="{FF2B5EF4-FFF2-40B4-BE49-F238E27FC236}">
                <a16:creationId xmlns:a16="http://schemas.microsoft.com/office/drawing/2014/main" id="{FA2DEC39-8F25-EC40-9379-CC716E2742B9}"/>
              </a:ext>
            </a:extLst>
          </p:cNvPr>
          <p:cNvPicPr>
            <a:picLocks noChangeAspect="1"/>
          </p:cNvPicPr>
          <p:nvPr/>
        </p:nvPicPr>
        <p:blipFill rotWithShape="1">
          <a:blip r:embed="rId8"/>
          <a:srcRect l="12708"/>
          <a:stretch/>
        </p:blipFill>
        <p:spPr>
          <a:xfrm>
            <a:off x="4116066" y="2131702"/>
            <a:ext cx="2743200" cy="673054"/>
          </a:xfrm>
          <a:prstGeom prst="rect">
            <a:avLst/>
          </a:prstGeom>
        </p:spPr>
      </p:pic>
      <p:pic>
        <p:nvPicPr>
          <p:cNvPr id="10" name="Picture 9">
            <a:extLst>
              <a:ext uri="{FF2B5EF4-FFF2-40B4-BE49-F238E27FC236}">
                <a16:creationId xmlns:a16="http://schemas.microsoft.com/office/drawing/2014/main" id="{8A364DFC-797D-2BB2-4A7B-0C80E64C5BE0}"/>
              </a:ext>
            </a:extLst>
          </p:cNvPr>
          <p:cNvPicPr>
            <a:picLocks noChangeAspect="1"/>
          </p:cNvPicPr>
          <p:nvPr/>
        </p:nvPicPr>
        <p:blipFill rotWithShape="1">
          <a:blip r:embed="rId9"/>
          <a:srcRect l="18568"/>
          <a:stretch/>
        </p:blipFill>
        <p:spPr>
          <a:xfrm>
            <a:off x="457962" y="2971604"/>
            <a:ext cx="2612432" cy="797359"/>
          </a:xfrm>
          <a:prstGeom prst="rect">
            <a:avLst/>
          </a:prstGeom>
        </p:spPr>
      </p:pic>
      <p:pic>
        <p:nvPicPr>
          <p:cNvPr id="11" name="Picture 10">
            <a:extLst>
              <a:ext uri="{FF2B5EF4-FFF2-40B4-BE49-F238E27FC236}">
                <a16:creationId xmlns:a16="http://schemas.microsoft.com/office/drawing/2014/main" id="{6088E554-8B0B-DF06-AE39-04F9378B1643}"/>
              </a:ext>
            </a:extLst>
          </p:cNvPr>
          <p:cNvPicPr>
            <a:picLocks noChangeAspect="1"/>
          </p:cNvPicPr>
          <p:nvPr/>
        </p:nvPicPr>
        <p:blipFill>
          <a:blip r:embed="rId10"/>
          <a:stretch>
            <a:fillRect/>
          </a:stretch>
        </p:blipFill>
        <p:spPr>
          <a:xfrm>
            <a:off x="468214" y="3955773"/>
            <a:ext cx="3938486" cy="707137"/>
          </a:xfrm>
          <a:prstGeom prst="rect">
            <a:avLst/>
          </a:prstGeom>
        </p:spPr>
      </p:pic>
      <p:pic>
        <p:nvPicPr>
          <p:cNvPr id="14" name="Picture 13">
            <a:extLst>
              <a:ext uri="{FF2B5EF4-FFF2-40B4-BE49-F238E27FC236}">
                <a16:creationId xmlns:a16="http://schemas.microsoft.com/office/drawing/2014/main" id="{E686A338-E975-51F0-683F-F80437BD8865}"/>
              </a:ext>
            </a:extLst>
          </p:cNvPr>
          <p:cNvPicPr>
            <a:picLocks noChangeAspect="1"/>
          </p:cNvPicPr>
          <p:nvPr/>
        </p:nvPicPr>
        <p:blipFill>
          <a:blip r:embed="rId11"/>
          <a:stretch>
            <a:fillRect/>
          </a:stretch>
        </p:blipFill>
        <p:spPr>
          <a:xfrm>
            <a:off x="4116066" y="2971604"/>
            <a:ext cx="4665073" cy="895974"/>
          </a:xfrm>
          <a:prstGeom prst="rect">
            <a:avLst/>
          </a:prstGeom>
        </p:spPr>
      </p:pic>
    </p:spTree>
    <p:extLst>
      <p:ext uri="{BB962C8B-B14F-4D97-AF65-F5344CB8AC3E}">
        <p14:creationId xmlns:p14="http://schemas.microsoft.com/office/powerpoint/2010/main" val="129116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29"/>
        <p:cNvGrpSpPr/>
        <p:nvPr/>
      </p:nvGrpSpPr>
      <p:grpSpPr>
        <a:xfrm>
          <a:off x="0" y="0"/>
          <a:ext cx="0" cy="0"/>
          <a:chOff x="0" y="0"/>
          <a:chExt cx="0" cy="0"/>
        </a:xfrm>
      </p:grpSpPr>
      <p:sp>
        <p:nvSpPr>
          <p:cNvPr id="27230" name="Google Shape;27230;p88"/>
          <p:cNvSpPr txBox="1">
            <a:spLocks noGrp="1"/>
          </p:cNvSpPr>
          <p:nvPr>
            <p:ph type="title"/>
          </p:nvPr>
        </p:nvSpPr>
        <p:spPr>
          <a:xfrm>
            <a:off x="916129" y="2927785"/>
            <a:ext cx="3575942"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EDA</a:t>
            </a:r>
            <a:endParaRPr dirty="0"/>
          </a:p>
        </p:txBody>
      </p:sp>
      <p:sp>
        <p:nvSpPr>
          <p:cNvPr id="27231" name="Google Shape;27231;p88"/>
          <p:cNvSpPr txBox="1">
            <a:spLocks noGrp="1"/>
          </p:cNvSpPr>
          <p:nvPr>
            <p:ph type="subTitle" idx="1"/>
          </p:nvPr>
        </p:nvSpPr>
        <p:spPr>
          <a:xfrm>
            <a:off x="1618700" y="3514842"/>
            <a:ext cx="2170800" cy="581100"/>
          </a:xfrm>
          <a:prstGeom prst="rect">
            <a:avLst/>
          </a:prstGeom>
        </p:spPr>
        <p:txBody>
          <a:bodyPr spcFirstLastPara="1" wrap="square" lIns="91425" tIns="91425" rIns="91425" bIns="91425" anchor="t" anchorCtr="0">
            <a:noAutofit/>
          </a:bodyPr>
          <a:lstStyle/>
          <a:p>
            <a:pPr marL="0" lvl="0" indent="0"/>
            <a:r>
              <a:rPr lang="en" dirty="0"/>
              <a:t>Data Visualisation</a:t>
            </a:r>
            <a:br>
              <a:rPr lang="en" dirty="0"/>
            </a:br>
            <a:r>
              <a:rPr lang="en" dirty="0"/>
              <a:t>SQL</a:t>
            </a:r>
          </a:p>
          <a:p>
            <a:pPr marL="0" lvl="0" indent="0"/>
            <a:r>
              <a:rPr lang="en" dirty="0"/>
              <a:t>Folium</a:t>
            </a:r>
          </a:p>
          <a:p>
            <a:pPr marL="0" lvl="0" indent="0"/>
            <a:r>
              <a:rPr lang="en" dirty="0"/>
              <a:t>Plotly Dash</a:t>
            </a:r>
          </a:p>
        </p:txBody>
      </p:sp>
      <p:sp>
        <p:nvSpPr>
          <p:cNvPr id="27232" name="Google Shape;27232;p88"/>
          <p:cNvSpPr txBox="1">
            <a:spLocks noGrp="1"/>
          </p:cNvSpPr>
          <p:nvPr>
            <p:ph type="title" idx="2"/>
          </p:nvPr>
        </p:nvSpPr>
        <p:spPr>
          <a:xfrm>
            <a:off x="1618700" y="1047550"/>
            <a:ext cx="2170800" cy="16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III</a:t>
            </a:r>
            <a:endParaRPr dirty="0"/>
          </a:p>
        </p:txBody>
      </p:sp>
      <p:cxnSp>
        <p:nvCxnSpPr>
          <p:cNvPr id="27233" name="Google Shape;27233;p88"/>
          <p:cNvCxnSpPr/>
          <p:nvPr/>
        </p:nvCxnSpPr>
        <p:spPr>
          <a:xfrm>
            <a:off x="1743225" y="2826975"/>
            <a:ext cx="1928400" cy="0"/>
          </a:xfrm>
          <a:prstGeom prst="straightConnector1">
            <a:avLst/>
          </a:prstGeom>
          <a:noFill/>
          <a:ln w="19050" cap="flat" cmpd="sng">
            <a:solidFill>
              <a:schemeClr val="accent2"/>
            </a:solidFill>
            <a:prstDash val="solid"/>
            <a:round/>
            <a:headEnd type="none" w="med" len="med"/>
            <a:tailEnd type="none" w="med" len="med"/>
          </a:ln>
        </p:spPr>
      </p:cxnSp>
      <p:grpSp>
        <p:nvGrpSpPr>
          <p:cNvPr id="27234" name="Google Shape;27234;p88"/>
          <p:cNvGrpSpPr/>
          <p:nvPr/>
        </p:nvGrpSpPr>
        <p:grpSpPr>
          <a:xfrm>
            <a:off x="3950489" y="4792679"/>
            <a:ext cx="363110" cy="151607"/>
            <a:chOff x="3708023" y="4792679"/>
            <a:chExt cx="363110" cy="151607"/>
          </a:xfrm>
        </p:grpSpPr>
        <p:cxnSp>
          <p:nvCxnSpPr>
            <p:cNvPr id="27235" name="Google Shape;27235;p88"/>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6" name="Google Shape;27236;p88"/>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7" name="Google Shape;27237;p88"/>
          <p:cNvGrpSpPr/>
          <p:nvPr/>
        </p:nvGrpSpPr>
        <p:grpSpPr>
          <a:xfrm>
            <a:off x="4831532" y="4792679"/>
            <a:ext cx="363110" cy="151607"/>
            <a:chOff x="5075473" y="4792679"/>
            <a:chExt cx="363110" cy="151607"/>
          </a:xfrm>
        </p:grpSpPr>
        <p:cxnSp>
          <p:nvCxnSpPr>
            <p:cNvPr id="27238" name="Google Shape;27238;p88"/>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9" name="Google Shape;27239;p88"/>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0" name="Google Shape;27240;p88">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1" name="Google Shape;27241;p88">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42" name="Google Shape;27242;p88"/>
          <p:cNvGrpSpPr/>
          <p:nvPr/>
        </p:nvGrpSpPr>
        <p:grpSpPr>
          <a:xfrm>
            <a:off x="4406700" y="4764377"/>
            <a:ext cx="330600" cy="210673"/>
            <a:chOff x="4181350" y="4786752"/>
            <a:chExt cx="330600" cy="210673"/>
          </a:xfrm>
        </p:grpSpPr>
        <p:grpSp>
          <p:nvGrpSpPr>
            <p:cNvPr id="27243" name="Google Shape;27243;p88"/>
            <p:cNvGrpSpPr/>
            <p:nvPr/>
          </p:nvGrpSpPr>
          <p:grpSpPr>
            <a:xfrm>
              <a:off x="4257160" y="4786752"/>
              <a:ext cx="178983" cy="164217"/>
              <a:chOff x="3605095" y="3530536"/>
              <a:chExt cx="1280277" cy="1174657"/>
            </a:xfrm>
          </p:grpSpPr>
          <p:sp>
            <p:nvSpPr>
              <p:cNvPr id="27244" name="Google Shape;27244;p88"/>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5" name="Google Shape;27245;p88"/>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6" name="Google Shape;27246;p88"/>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7" name="Google Shape;27247;p88"/>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8" name="Google Shape;27248;p88"/>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49" name="Google Shape;27249;p88"/>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50" name="Google Shape;27250;p88">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67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232"/>
                                        </p:tgtEl>
                                        <p:attrNameLst>
                                          <p:attrName>style.visibility</p:attrName>
                                        </p:attrNameLst>
                                      </p:cBhvr>
                                      <p:to>
                                        <p:strVal val="visible"/>
                                      </p:to>
                                    </p:set>
                                    <p:anim calcmode="lin" valueType="num">
                                      <p:cBhvr additive="base">
                                        <p:cTn id="7" dur="1400"/>
                                        <p:tgtEl>
                                          <p:spTgt spid="27232"/>
                                        </p:tgtEl>
                                        <p:attrNameLst>
                                          <p:attrName>ppt_x</p:attrName>
                                        </p:attrNameLst>
                                      </p:cBhvr>
                                      <p:tavLst>
                                        <p:tav tm="0">
                                          <p:val>
                                            <p:strVal val="#ppt_x-1"/>
                                          </p:val>
                                        </p:tav>
                                        <p:tav tm="100000">
                                          <p:val>
                                            <p:strVal val="#ppt_x"/>
                                          </p:val>
                                        </p:tav>
                                      </p:tavLst>
                                    </p:anim>
                                  </p:childTnLst>
                                </p:cTn>
                              </p:par>
                            </p:childTnLst>
                          </p:cTn>
                        </p:par>
                        <p:par>
                          <p:cTn id="8" fill="hold">
                            <p:stCondLst>
                              <p:cond delay="1400"/>
                            </p:stCondLst>
                            <p:childTnLst>
                              <p:par>
                                <p:cTn id="9" presetID="10" presetClass="entr" presetSubtype="0" fill="hold" nodeType="afterEffect">
                                  <p:stCondLst>
                                    <p:cond delay="0"/>
                                  </p:stCondLst>
                                  <p:childTnLst>
                                    <p:set>
                                      <p:cBhvr>
                                        <p:cTn id="10" dur="1" fill="hold">
                                          <p:stCondLst>
                                            <p:cond delay="0"/>
                                          </p:stCondLst>
                                        </p:cTn>
                                        <p:tgtEl>
                                          <p:spTgt spid="27233"/>
                                        </p:tgtEl>
                                        <p:attrNameLst>
                                          <p:attrName>style.visibility</p:attrName>
                                        </p:attrNameLst>
                                      </p:cBhvr>
                                      <p:to>
                                        <p:strVal val="visible"/>
                                      </p:to>
                                    </p:set>
                                    <p:animEffect transition="in" filter="fade">
                                      <p:cBhvr>
                                        <p:cTn id="11" dur="1000"/>
                                        <p:tgtEl>
                                          <p:spTgt spid="27233"/>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27230"/>
                                        </p:tgtEl>
                                        <p:attrNameLst>
                                          <p:attrName>style.visibility</p:attrName>
                                        </p:attrNameLst>
                                      </p:cBhvr>
                                      <p:to>
                                        <p:strVal val="visible"/>
                                      </p:to>
                                    </p:set>
                                    <p:animEffect transition="in" filter="fade">
                                      <p:cBhvr>
                                        <p:cTn id="15" dur="1000"/>
                                        <p:tgtEl>
                                          <p:spTgt spid="27230"/>
                                        </p:tgtEl>
                                      </p:cBhvr>
                                    </p:animEffect>
                                  </p:childTnLst>
                                </p:cTn>
                              </p:par>
                            </p:childTnLst>
                          </p:cTn>
                        </p:par>
                        <p:par>
                          <p:cTn id="16" fill="hold">
                            <p:stCondLst>
                              <p:cond delay="3400"/>
                            </p:stCondLst>
                            <p:childTnLst>
                              <p:par>
                                <p:cTn id="17" presetID="10" presetClass="entr" presetSubtype="0" fill="hold" nodeType="afterEffect">
                                  <p:stCondLst>
                                    <p:cond delay="0"/>
                                  </p:stCondLst>
                                  <p:childTnLst>
                                    <p:set>
                                      <p:cBhvr>
                                        <p:cTn id="18" dur="1" fill="hold">
                                          <p:stCondLst>
                                            <p:cond delay="0"/>
                                          </p:stCondLst>
                                        </p:cTn>
                                        <p:tgtEl>
                                          <p:spTgt spid="27231"/>
                                        </p:tgtEl>
                                        <p:attrNameLst>
                                          <p:attrName>style.visibility</p:attrName>
                                        </p:attrNameLst>
                                      </p:cBhvr>
                                      <p:to>
                                        <p:strVal val="visible"/>
                                      </p:to>
                                    </p:set>
                                    <p:animEffect transition="in" filter="fade">
                                      <p:cBhvr>
                                        <p:cTn id="19" dur="1000"/>
                                        <p:tgtEl>
                                          <p:spTgt spid="27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834B73-7357-B7B3-1DAF-AD6E44A3CB63}"/>
              </a:ext>
            </a:extLst>
          </p:cNvPr>
          <p:cNvSpPr>
            <a:spLocks noGrp="1"/>
          </p:cNvSpPr>
          <p:nvPr>
            <p:ph type="title"/>
          </p:nvPr>
        </p:nvSpPr>
        <p:spPr/>
        <p:txBody>
          <a:bodyPr/>
          <a:lstStyle/>
          <a:p>
            <a:r>
              <a:rPr lang="en-GB" dirty="0"/>
              <a:t>EDA with Data Visualisation</a:t>
            </a:r>
          </a:p>
        </p:txBody>
      </p:sp>
      <p:sp>
        <p:nvSpPr>
          <p:cNvPr id="5" name="Content Placeholder 4">
            <a:extLst>
              <a:ext uri="{FF2B5EF4-FFF2-40B4-BE49-F238E27FC236}">
                <a16:creationId xmlns:a16="http://schemas.microsoft.com/office/drawing/2014/main" id="{68091317-7D25-5BA9-3B9B-F157BB23B0A1}"/>
              </a:ext>
            </a:extLst>
          </p:cNvPr>
          <p:cNvSpPr txBox="1">
            <a:spLocks/>
          </p:cNvSpPr>
          <p:nvPr/>
        </p:nvSpPr>
        <p:spPr>
          <a:xfrm>
            <a:off x="211661" y="983052"/>
            <a:ext cx="8503461" cy="4351338"/>
          </a:xfrm>
          <a:prstGeom prst="rect">
            <a:avLst/>
          </a:prstGeom>
          <a:noFill/>
          <a:ln>
            <a:noFill/>
          </a:ln>
        </p:spPr>
        <p:txBody>
          <a:bodyPr spcFirstLastPara="1" wrap="square" lIns="91440" tIns="45720" rIns="91440" bIns="4572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Roboto"/>
              <a:buChar char="●"/>
              <a:defRPr sz="1800" b="0" i="0" u="none" strike="noStrike" cap="none">
                <a:solidFill>
                  <a:schemeClr val="accent3"/>
                </a:solidFill>
                <a:latin typeface="Roboto"/>
                <a:ea typeface="Roboto"/>
                <a:cs typeface="Roboto"/>
                <a:sym typeface="Roboto"/>
              </a:defRPr>
            </a:lvl1pPr>
            <a:lvl2pPr marL="914400" marR="0" lvl="1"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2pPr>
            <a:lvl3pPr marL="1371600" marR="0" lvl="2"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3pPr>
            <a:lvl4pPr marL="1828800" marR="0" lvl="3"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4pPr>
            <a:lvl5pPr marL="2286000" marR="0" lvl="4"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5pPr>
            <a:lvl6pPr marL="2743200" marR="0" lvl="5"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6pPr>
            <a:lvl7pPr marL="3200400" marR="0" lvl="6"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7pPr>
            <a:lvl8pPr marL="3657600" marR="0" lvl="7"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9pPr>
          </a:lstStyle>
          <a:p>
            <a:pPr marL="0" indent="0">
              <a:spcBef>
                <a:spcPts val="1400"/>
              </a:spcBef>
              <a:buFont typeface="Roboto"/>
              <a:buNone/>
            </a:pPr>
            <a:r>
              <a:rPr lang="en-US" sz="1200" b="1" u="sng" dirty="0">
                <a:solidFill>
                  <a:schemeClr val="bg1"/>
                </a:solidFill>
                <a:latin typeface="Roboto" panose="02000000000000000000" pitchFamily="2" charset="0"/>
                <a:ea typeface="Roboto" panose="02000000000000000000" pitchFamily="2" charset="0"/>
                <a:cs typeface="Roboto" panose="02000000000000000000" pitchFamily="2" charset="0"/>
              </a:rPr>
              <a:t>To help predict the parameters for a successful landing</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the following charts were created to compare the variables against each other. The outputs are on </a:t>
            </a:r>
            <a:r>
              <a:rPr lang="en-US" sz="1200" b="1" dirty="0">
                <a:solidFill>
                  <a:schemeClr val="bg1"/>
                </a:solidFill>
                <a:latin typeface="Roboto" panose="02000000000000000000" pitchFamily="2" charset="0"/>
                <a:ea typeface="Roboto" panose="02000000000000000000" pitchFamily="2" charset="0"/>
                <a:cs typeface="Roboto" panose="02000000000000000000" pitchFamily="2" charset="0"/>
              </a:rPr>
              <a:t>Section V – Results</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The overview of charts that were plotted are below:</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Scatter chart on Flight Number vs. Payload </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Scatter chart on Flight Number vs. Launch Site</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Scatter chart on Flight Number vs. Orbit Type</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Scatter chart on Payload vs. Orbit Type</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Scatter chart on Payload vs. Launch Site</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Bar chart to represent Success Rate per Orbit Type</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Line chart to represent Yearly Success trend</a:t>
            </a:r>
          </a:p>
          <a:p>
            <a:pPr marL="0" indent="0">
              <a:spcBef>
                <a:spcPts val="1400"/>
              </a:spcBef>
              <a:buFont typeface="Roboto"/>
              <a:buNone/>
            </a:pP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Github</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notebook link: </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rPr>
              <a:t>https://github.com/danyzephyr/IBM-Final-Capstone-Project/blob/main/Week%202.2%20-%20SpaceX%20EDA%20with%20Visualization_JA.ipynb</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a:t>
            </a:r>
          </a:p>
          <a:p>
            <a:endParaRPr lang="en-US"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62907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834B73-7357-B7B3-1DAF-AD6E44A3CB63}"/>
              </a:ext>
            </a:extLst>
          </p:cNvPr>
          <p:cNvSpPr>
            <a:spLocks noGrp="1"/>
          </p:cNvSpPr>
          <p:nvPr>
            <p:ph type="title"/>
          </p:nvPr>
        </p:nvSpPr>
        <p:spPr/>
        <p:txBody>
          <a:bodyPr/>
          <a:lstStyle/>
          <a:p>
            <a:r>
              <a:rPr lang="en-GB" dirty="0"/>
              <a:t>EDA with SQL</a:t>
            </a:r>
          </a:p>
        </p:txBody>
      </p:sp>
      <p:sp>
        <p:nvSpPr>
          <p:cNvPr id="5" name="Content Placeholder 4">
            <a:extLst>
              <a:ext uri="{FF2B5EF4-FFF2-40B4-BE49-F238E27FC236}">
                <a16:creationId xmlns:a16="http://schemas.microsoft.com/office/drawing/2014/main" id="{68091317-7D25-5BA9-3B9B-F157BB23B0A1}"/>
              </a:ext>
            </a:extLst>
          </p:cNvPr>
          <p:cNvSpPr txBox="1">
            <a:spLocks/>
          </p:cNvSpPr>
          <p:nvPr/>
        </p:nvSpPr>
        <p:spPr>
          <a:xfrm>
            <a:off x="211661" y="983052"/>
            <a:ext cx="8503461" cy="4351338"/>
          </a:xfrm>
          <a:prstGeom prst="rect">
            <a:avLst/>
          </a:prstGeom>
          <a:noFill/>
          <a:ln>
            <a:noFill/>
          </a:ln>
        </p:spPr>
        <p:txBody>
          <a:bodyPr spcFirstLastPara="1" wrap="square" lIns="91440" tIns="45720" rIns="91440" bIns="4572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Roboto"/>
              <a:buChar char="●"/>
              <a:defRPr sz="1800" b="0" i="0" u="none" strike="noStrike" cap="none">
                <a:solidFill>
                  <a:schemeClr val="accent3"/>
                </a:solidFill>
                <a:latin typeface="Roboto"/>
                <a:ea typeface="Roboto"/>
                <a:cs typeface="Roboto"/>
                <a:sym typeface="Roboto"/>
              </a:defRPr>
            </a:lvl1pPr>
            <a:lvl2pPr marL="914400" marR="0" lvl="1"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2pPr>
            <a:lvl3pPr marL="1371600" marR="0" lvl="2"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3pPr>
            <a:lvl4pPr marL="1828800" marR="0" lvl="3"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4pPr>
            <a:lvl5pPr marL="2286000" marR="0" lvl="4"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5pPr>
            <a:lvl6pPr marL="2743200" marR="0" lvl="5"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6pPr>
            <a:lvl7pPr marL="3200400" marR="0" lvl="6"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7pPr>
            <a:lvl8pPr marL="3657600" marR="0" lvl="7"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9pPr>
          </a:lstStyle>
          <a:p>
            <a:pPr marL="0" indent="0">
              <a:spcBef>
                <a:spcPts val="1400"/>
              </a:spcBef>
              <a:buFont typeface="Roboto"/>
              <a:buNone/>
            </a:pPr>
            <a:r>
              <a:rPr lang="en-US" sz="1200" b="1" u="sng" dirty="0">
                <a:solidFill>
                  <a:schemeClr val="bg1"/>
                </a:solidFill>
                <a:latin typeface="Roboto" panose="02000000000000000000" pitchFamily="2" charset="0"/>
                <a:ea typeface="Roboto" panose="02000000000000000000" pitchFamily="2" charset="0"/>
                <a:cs typeface="Roboto" panose="02000000000000000000" pitchFamily="2" charset="0"/>
              </a:rPr>
              <a:t>To help predict the parameters for a successful landing</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the following queries were ran against the database table. The outputs are on </a:t>
            </a:r>
            <a:r>
              <a:rPr lang="en-US" sz="1200" b="1" dirty="0">
                <a:solidFill>
                  <a:schemeClr val="bg1"/>
                </a:solidFill>
                <a:latin typeface="Roboto" panose="02000000000000000000" pitchFamily="2" charset="0"/>
                <a:ea typeface="Roboto" panose="02000000000000000000" pitchFamily="2" charset="0"/>
                <a:cs typeface="Roboto" panose="02000000000000000000" pitchFamily="2" charset="0"/>
              </a:rPr>
              <a:t>Section V – Results</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The overview of the SQL queries are below:</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Identify all unique launch sites</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Identify all launch sites beginning with ‘CCA’</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Calculate the total payload mass carried by boosters launched by NASA (CRS)</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Calculate average payload mass carried by booster version F9 v1.1</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Identify earliest date when first successful landing in ground pad was achieved</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List all boosters which have success in drone ship with payload mass between 4000 to 6000</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Calculate total number of successful vs. non-successful outcomes</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List all boosters which have the max payload mass</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Display all months where landing failed for drone ships in 2015</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Rank the count of landing outcomes between 2010-06-04 and 2017-03-20</a:t>
            </a:r>
          </a:p>
          <a:p>
            <a:pPr marL="0" indent="0">
              <a:lnSpc>
                <a:spcPct val="100000"/>
              </a:lnSpc>
              <a:spcBef>
                <a:spcPts val="1400"/>
              </a:spcBef>
              <a:buNone/>
            </a:pP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Github</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notebook link: </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rPr>
              <a:t>https://github.com/danyzephyr/IBM-Final-Capstone-Project/blob/main/Week%202.1%20-%20SpaceX%20EDA%20with%20SQL_JA.pdf</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(a PDF file has been uploaded to GitHub as the Python file kept encountering error as Invalid Notebook. The screenshots prove that the SQL queries were running correctly in the kernel.)</a:t>
            </a:r>
          </a:p>
        </p:txBody>
      </p:sp>
    </p:spTree>
    <p:extLst>
      <p:ext uri="{BB962C8B-B14F-4D97-AF65-F5344CB8AC3E}">
        <p14:creationId xmlns:p14="http://schemas.microsoft.com/office/powerpoint/2010/main" val="3472773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834B73-7357-B7B3-1DAF-AD6E44A3CB63}"/>
              </a:ext>
            </a:extLst>
          </p:cNvPr>
          <p:cNvSpPr>
            <a:spLocks noGrp="1"/>
          </p:cNvSpPr>
          <p:nvPr>
            <p:ph type="title"/>
          </p:nvPr>
        </p:nvSpPr>
        <p:spPr/>
        <p:txBody>
          <a:bodyPr/>
          <a:lstStyle/>
          <a:p>
            <a:r>
              <a:rPr lang="en-GB" dirty="0"/>
              <a:t>Interactive Maps with Folium</a:t>
            </a:r>
          </a:p>
        </p:txBody>
      </p:sp>
      <p:sp>
        <p:nvSpPr>
          <p:cNvPr id="5" name="Content Placeholder 4">
            <a:extLst>
              <a:ext uri="{FF2B5EF4-FFF2-40B4-BE49-F238E27FC236}">
                <a16:creationId xmlns:a16="http://schemas.microsoft.com/office/drawing/2014/main" id="{68091317-7D25-5BA9-3B9B-F157BB23B0A1}"/>
              </a:ext>
            </a:extLst>
          </p:cNvPr>
          <p:cNvSpPr txBox="1">
            <a:spLocks/>
          </p:cNvSpPr>
          <p:nvPr/>
        </p:nvSpPr>
        <p:spPr>
          <a:xfrm>
            <a:off x="211661" y="983052"/>
            <a:ext cx="8503461" cy="4351338"/>
          </a:xfrm>
          <a:prstGeom prst="rect">
            <a:avLst/>
          </a:prstGeom>
          <a:noFill/>
          <a:ln>
            <a:noFill/>
          </a:ln>
        </p:spPr>
        <p:txBody>
          <a:bodyPr spcFirstLastPara="1" wrap="square" lIns="91440" tIns="45720" rIns="91440" bIns="4572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Roboto"/>
              <a:buChar char="●"/>
              <a:defRPr sz="1800" b="0" i="0" u="none" strike="noStrike" cap="none">
                <a:solidFill>
                  <a:schemeClr val="accent3"/>
                </a:solidFill>
                <a:latin typeface="Roboto"/>
                <a:ea typeface="Roboto"/>
                <a:cs typeface="Roboto"/>
                <a:sym typeface="Roboto"/>
              </a:defRPr>
            </a:lvl1pPr>
            <a:lvl2pPr marL="914400" marR="0" lvl="1"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2pPr>
            <a:lvl3pPr marL="1371600" marR="0" lvl="2"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3pPr>
            <a:lvl4pPr marL="1828800" marR="0" lvl="3"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4pPr>
            <a:lvl5pPr marL="2286000" marR="0" lvl="4"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5pPr>
            <a:lvl6pPr marL="2743200" marR="0" lvl="5"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6pPr>
            <a:lvl7pPr marL="3200400" marR="0" lvl="6"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7pPr>
            <a:lvl8pPr marL="3657600" marR="0" lvl="7"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9p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 Folium site map has been created in order to geographically explore the physical location of the launch sites. This will help to determine </a:t>
            </a:r>
            <a:r>
              <a:rPr lang="en-US" sz="1200" b="1" u="sng" dirty="0">
                <a:solidFill>
                  <a:schemeClr val="bg1"/>
                </a:solidFill>
                <a:latin typeface="Roboto" panose="02000000000000000000" pitchFamily="2" charset="0"/>
                <a:ea typeface="Roboto" panose="02000000000000000000" pitchFamily="2" charset="0"/>
                <a:cs typeface="Roboto" panose="02000000000000000000" pitchFamily="2" charset="0"/>
              </a:rPr>
              <a:t>whether the geographic location contributes to a successful landing</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The following objects have been added to the site map. </a:t>
            </a:r>
          </a:p>
          <a:p>
            <a:pPr marL="0" indent="0">
              <a:spcBef>
                <a:spcPts val="1400"/>
              </a:spcBef>
              <a:buFont typeface="Roboto"/>
              <a:buNone/>
            </a:pPr>
            <a:r>
              <a:rPr lang="en-US" sz="1200" b="1" u="sng" dirty="0">
                <a:solidFill>
                  <a:schemeClr val="bg1"/>
                </a:solidFill>
                <a:latin typeface="Roboto" panose="02000000000000000000" pitchFamily="2" charset="0"/>
                <a:ea typeface="Roboto" panose="02000000000000000000" pitchFamily="2" charset="0"/>
                <a:cs typeface="Roboto" panose="02000000000000000000" pitchFamily="2" charset="0"/>
              </a:rPr>
              <a:t>Markers were placed on the map using the mentioned sites’ latitudes and longitudes</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 </a:t>
            </a:r>
            <a:r>
              <a:rPr lang="en-US" sz="1200" b="1" dirty="0">
                <a:solidFill>
                  <a:srgbClr val="708EC0"/>
                </a:solidFill>
                <a:latin typeface="Roboto" panose="02000000000000000000" pitchFamily="2" charset="0"/>
                <a:ea typeface="Roboto" panose="02000000000000000000" pitchFamily="2" charset="0"/>
                <a:cs typeface="Roboto" panose="02000000000000000000" pitchFamily="2" charset="0"/>
              </a:rPr>
              <a:t>blue</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circle to highlight the NASA Johnson Space </a:t>
            </a:r>
            <a:r>
              <a:rPr lang="en-US" sz="1200" dirty="0" err="1">
                <a:solidFill>
                  <a:schemeClr val="bg1"/>
                </a:solidFill>
                <a:latin typeface="Roboto" panose="02000000000000000000" pitchFamily="2" charset="0"/>
                <a:ea typeface="Roboto" panose="02000000000000000000" pitchFamily="2" charset="0"/>
                <a:cs typeface="Roboto" panose="02000000000000000000" pitchFamily="2" charset="0"/>
              </a:rPr>
              <a:t>centre</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a:t>
            </a:r>
          </a:p>
          <a:p>
            <a:pPr lvl="1">
              <a:lnSpc>
                <a:spcPts val="700"/>
              </a:lnSpc>
              <a:spcBef>
                <a:spcPts val="1400"/>
              </a:spcBef>
              <a:buFont typeface="+mj-lt"/>
              <a:buAutoNum type="arabicPeriod"/>
            </a:pPr>
            <a:r>
              <a:rPr lang="en-US" sz="1200" b="1"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Orange</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circles for all launch sites with name labels</a:t>
            </a:r>
          </a:p>
          <a:p>
            <a:pPr lvl="1">
              <a:spcBef>
                <a:spcPts val="1400"/>
              </a:spcBef>
              <a:buFont typeface="+mj-lt"/>
              <a:buAutoNum type="arabicPeriod"/>
            </a:pPr>
            <a:r>
              <a:rPr lang="en-US" sz="1200" b="1" dirty="0">
                <a:solidFill>
                  <a:srgbClr val="00B050"/>
                </a:solidFill>
                <a:latin typeface="Roboto" panose="02000000000000000000" pitchFamily="2" charset="0"/>
                <a:ea typeface="Roboto" panose="02000000000000000000" pitchFamily="2" charset="0"/>
                <a:cs typeface="Roboto" panose="02000000000000000000" pitchFamily="2" charset="0"/>
              </a:rPr>
              <a:t>Green</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and </a:t>
            </a:r>
            <a:r>
              <a:rPr lang="en-US" sz="1200" b="1" dirty="0">
                <a:solidFill>
                  <a:srgbClr val="FF0000"/>
                </a:solidFill>
                <a:latin typeface="Roboto" panose="02000000000000000000" pitchFamily="2" charset="0"/>
                <a:ea typeface="Roboto" panose="02000000000000000000" pitchFamily="2" charset="0"/>
                <a:cs typeface="Roboto" panose="02000000000000000000" pitchFamily="2" charset="0"/>
              </a:rPr>
              <a:t>red</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pop-up markers to differentiate between successful (green) and failed (red) landings at each launch site</a:t>
            </a:r>
          </a:p>
          <a:p>
            <a:pPr marL="139700" indent="0">
              <a:spcBef>
                <a:spcPts val="1400"/>
              </a:spcBef>
              <a:buNone/>
            </a:pPr>
            <a:r>
              <a:rPr lang="en-US" sz="1200" b="1" u="sng" dirty="0">
                <a:solidFill>
                  <a:schemeClr val="bg1"/>
                </a:solidFill>
                <a:latin typeface="Roboto" panose="02000000000000000000" pitchFamily="2" charset="0"/>
                <a:ea typeface="Roboto" panose="02000000000000000000" pitchFamily="2" charset="0"/>
                <a:cs typeface="Roboto" panose="02000000000000000000" pitchFamily="2" charset="0"/>
              </a:rPr>
              <a:t>Plot lines to highlight the proximity of the launch sites to some landmarks</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Plot lines with distance displayed to the nearest coast or highway</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Plot lines with the distance displayed to the nearest city, airport or railway station</a:t>
            </a:r>
          </a:p>
          <a:p>
            <a:pPr marL="0" indent="0">
              <a:lnSpc>
                <a:spcPct val="100000"/>
              </a:lnSpc>
              <a:spcBef>
                <a:spcPts val="1400"/>
              </a:spcBef>
              <a:buNone/>
            </a:pPr>
            <a:r>
              <a:rPr lang="en-GB" sz="1200" dirty="0" err="1">
                <a:solidFill>
                  <a:schemeClr val="bg1"/>
                </a:solidFill>
                <a:latin typeface="Roboto" panose="02000000000000000000" pitchFamily="2" charset="0"/>
                <a:ea typeface="Roboto" panose="02000000000000000000" pitchFamily="2" charset="0"/>
                <a:cs typeface="Roboto" panose="02000000000000000000" pitchFamily="2" charset="0"/>
              </a:rPr>
              <a:t>Github</a:t>
            </a:r>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 notebook link: </a:t>
            </a:r>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hlinkClick r:id="rId2"/>
              </a:rPr>
              <a:t>https://github.com/danyzephyr/IBM-Final-Capstone-Project/blob/main/Week%203.1%20-%20SpaceX%20Visual%20Analytics%20with%20Folium_JA.ipynb</a:t>
            </a:r>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 (NB. </a:t>
            </a:r>
            <a:r>
              <a:rPr lang="en-GB" sz="1200" dirty="0" err="1">
                <a:solidFill>
                  <a:schemeClr val="bg1"/>
                </a:solidFill>
                <a:latin typeface="Roboto" panose="02000000000000000000" pitchFamily="2" charset="0"/>
                <a:ea typeface="Roboto" panose="02000000000000000000" pitchFamily="2" charset="0"/>
                <a:cs typeface="Roboto" panose="02000000000000000000" pitchFamily="2" charset="0"/>
              </a:rPr>
              <a:t>Github</a:t>
            </a:r>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 can only show static data so the Folium maps are not shown properly. In order to view the Folium maps and interact with them, you have to type the notebook link and view using nbviewer.org.)</a:t>
            </a:r>
          </a:p>
        </p:txBody>
      </p:sp>
    </p:spTree>
    <p:extLst>
      <p:ext uri="{BB962C8B-B14F-4D97-AF65-F5344CB8AC3E}">
        <p14:creationId xmlns:p14="http://schemas.microsoft.com/office/powerpoint/2010/main" val="99216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834B73-7357-B7B3-1DAF-AD6E44A3CB63}"/>
              </a:ext>
            </a:extLst>
          </p:cNvPr>
          <p:cNvSpPr>
            <a:spLocks noGrp="1"/>
          </p:cNvSpPr>
          <p:nvPr>
            <p:ph type="title"/>
          </p:nvPr>
        </p:nvSpPr>
        <p:spPr/>
        <p:txBody>
          <a:bodyPr/>
          <a:lstStyle/>
          <a:p>
            <a:r>
              <a:rPr lang="en-GB" dirty="0"/>
              <a:t>Interactive Dashboard with </a:t>
            </a:r>
            <a:r>
              <a:rPr lang="en-GB" dirty="0" err="1"/>
              <a:t>Plotly</a:t>
            </a:r>
            <a:r>
              <a:rPr lang="en-GB" dirty="0"/>
              <a:t> Dash</a:t>
            </a:r>
          </a:p>
        </p:txBody>
      </p:sp>
      <p:sp>
        <p:nvSpPr>
          <p:cNvPr id="5" name="Content Placeholder 4">
            <a:extLst>
              <a:ext uri="{FF2B5EF4-FFF2-40B4-BE49-F238E27FC236}">
                <a16:creationId xmlns:a16="http://schemas.microsoft.com/office/drawing/2014/main" id="{68091317-7D25-5BA9-3B9B-F157BB23B0A1}"/>
              </a:ext>
            </a:extLst>
          </p:cNvPr>
          <p:cNvSpPr txBox="1">
            <a:spLocks/>
          </p:cNvSpPr>
          <p:nvPr/>
        </p:nvSpPr>
        <p:spPr>
          <a:xfrm>
            <a:off x="211661" y="983052"/>
            <a:ext cx="8503461" cy="4351338"/>
          </a:xfrm>
          <a:prstGeom prst="rect">
            <a:avLst/>
          </a:prstGeom>
          <a:noFill/>
          <a:ln>
            <a:noFill/>
          </a:ln>
        </p:spPr>
        <p:txBody>
          <a:bodyPr spcFirstLastPara="1" wrap="square" lIns="91440" tIns="45720" rIns="91440" bIns="4572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3"/>
              </a:buClr>
              <a:buSzPts val="1800"/>
              <a:buFont typeface="Roboto"/>
              <a:buChar char="●"/>
              <a:defRPr sz="1800" b="0" i="0" u="none" strike="noStrike" cap="none">
                <a:solidFill>
                  <a:schemeClr val="accent3"/>
                </a:solidFill>
                <a:latin typeface="Roboto"/>
                <a:ea typeface="Roboto"/>
                <a:cs typeface="Roboto"/>
                <a:sym typeface="Roboto"/>
              </a:defRPr>
            </a:lvl1pPr>
            <a:lvl2pPr marL="914400" marR="0" lvl="1"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2pPr>
            <a:lvl3pPr marL="1371600" marR="0" lvl="2"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3pPr>
            <a:lvl4pPr marL="1828800" marR="0" lvl="3"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4pPr>
            <a:lvl5pPr marL="2286000" marR="0" lvl="4"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5pPr>
            <a:lvl6pPr marL="2743200" marR="0" lvl="5"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6pPr>
            <a:lvl7pPr marL="3200400" marR="0" lvl="6"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7pPr>
            <a:lvl8pPr marL="3657600" marR="0" lvl="7"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9p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 dashboard has been created to </a:t>
            </a:r>
            <a:r>
              <a:rPr lang="en-US" sz="1200" b="1" u="sng" dirty="0">
                <a:solidFill>
                  <a:schemeClr val="bg1"/>
                </a:solidFill>
                <a:latin typeface="Roboto" panose="02000000000000000000" pitchFamily="2" charset="0"/>
                <a:ea typeface="Roboto" panose="02000000000000000000" pitchFamily="2" charset="0"/>
                <a:cs typeface="Roboto" panose="02000000000000000000" pitchFamily="2" charset="0"/>
              </a:rPr>
              <a:t>allow the client to view dynamic data on successful vs. failed landings per launch site</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It also provides a </a:t>
            </a:r>
            <a:r>
              <a:rPr lang="en-US" sz="1200" b="1" u="sng" dirty="0">
                <a:solidFill>
                  <a:schemeClr val="bg1"/>
                </a:solidFill>
                <a:latin typeface="Roboto" panose="02000000000000000000" pitchFamily="2" charset="0"/>
                <a:ea typeface="Roboto" panose="02000000000000000000" pitchFamily="2" charset="0"/>
                <a:cs typeface="Roboto" panose="02000000000000000000" pitchFamily="2" charset="0"/>
              </a:rPr>
              <a:t>scatter chart on payload mass which can be analyzed to check whether it contributes to a successful landing</a:t>
            </a: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 The following features / charts are in the dashboard. The dashboard can be further enhanced should the client require it. </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Dropdown list showing all unique launch sites as well as ‘All sites’</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Pie chart showing the % rate of successful vs. failed launches of the selected dropdown option</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Range slider for payload mass range to allow users to select the payload range</a:t>
            </a:r>
          </a:p>
          <a:p>
            <a:pPr lvl="1">
              <a:lnSpc>
                <a:spcPts val="700"/>
              </a:lnSpc>
              <a:spcBef>
                <a:spcPts val="1400"/>
              </a:spcBef>
              <a:buFont typeface="+mj-lt"/>
              <a:buAutoNum type="arabicPeriod"/>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Scatter chart to show the correlation between payload and success rate by booster version</a:t>
            </a:r>
          </a:p>
          <a:p>
            <a:pPr marL="0" indent="0">
              <a:lnSpc>
                <a:spcPct val="100000"/>
              </a:lnSpc>
              <a:spcBef>
                <a:spcPts val="1400"/>
              </a:spcBef>
              <a:buNone/>
            </a:pPr>
            <a:r>
              <a:rPr lang="en-GB" sz="1200" dirty="0" err="1">
                <a:solidFill>
                  <a:schemeClr val="bg1"/>
                </a:solidFill>
                <a:latin typeface="Roboto" panose="02000000000000000000" pitchFamily="2" charset="0"/>
                <a:ea typeface="Roboto" panose="02000000000000000000" pitchFamily="2" charset="0"/>
                <a:cs typeface="Roboto" panose="02000000000000000000" pitchFamily="2" charset="0"/>
              </a:rPr>
              <a:t>Github</a:t>
            </a:r>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 notebook link: </a:t>
            </a:r>
            <a:r>
              <a:rPr lang="en-US" sz="1200" dirty="0">
                <a:solidFill>
                  <a:schemeClr val="accent3">
                    <a:lumMod val="25000"/>
                  </a:schemeClr>
                </a:solidFill>
                <a:latin typeface="Arial" panose="020B0604020202020204" pitchFamily="34" charset="0"/>
                <a:cs typeface="Arial" panose="020B0604020202020204" pitchFamily="34" charset="0"/>
                <a:hlinkClick r:id="rId2"/>
              </a:rPr>
              <a:t>https://github.com/danyzephyr/IBM-Final-Capstone-Project/blob/main/Week%203.2%20-%20SpaceX_Dash_App_JA.py</a:t>
            </a:r>
            <a:r>
              <a:rPr lang="en-US" sz="1200" dirty="0">
                <a:solidFill>
                  <a:schemeClr val="accent3">
                    <a:lumMod val="25000"/>
                  </a:schemeClr>
                </a:solidFill>
                <a:latin typeface="Arial" panose="020B0604020202020204" pitchFamily="34" charset="0"/>
                <a:cs typeface="Arial" panose="020B0604020202020204" pitchFamily="34" charset="0"/>
              </a:rPr>
              <a:t> </a:t>
            </a:r>
            <a:endParaRPr lang="en-GB"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5618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29"/>
        <p:cNvGrpSpPr/>
        <p:nvPr/>
      </p:nvGrpSpPr>
      <p:grpSpPr>
        <a:xfrm>
          <a:off x="0" y="0"/>
          <a:ext cx="0" cy="0"/>
          <a:chOff x="0" y="0"/>
          <a:chExt cx="0" cy="0"/>
        </a:xfrm>
      </p:grpSpPr>
      <p:sp>
        <p:nvSpPr>
          <p:cNvPr id="27230" name="Google Shape;27230;p88"/>
          <p:cNvSpPr txBox="1">
            <a:spLocks noGrp="1"/>
          </p:cNvSpPr>
          <p:nvPr>
            <p:ph type="title"/>
          </p:nvPr>
        </p:nvSpPr>
        <p:spPr>
          <a:xfrm>
            <a:off x="916129" y="2927785"/>
            <a:ext cx="3575942"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Predictive Analytics</a:t>
            </a:r>
            <a:endParaRPr dirty="0"/>
          </a:p>
        </p:txBody>
      </p:sp>
      <p:sp>
        <p:nvSpPr>
          <p:cNvPr id="27231" name="Google Shape;27231;p88"/>
          <p:cNvSpPr txBox="1">
            <a:spLocks noGrp="1"/>
          </p:cNvSpPr>
          <p:nvPr>
            <p:ph type="subTitle" idx="1"/>
          </p:nvPr>
        </p:nvSpPr>
        <p:spPr>
          <a:xfrm>
            <a:off x="1618700" y="3514842"/>
            <a:ext cx="2170800" cy="581100"/>
          </a:xfrm>
          <a:prstGeom prst="rect">
            <a:avLst/>
          </a:prstGeom>
        </p:spPr>
        <p:txBody>
          <a:bodyPr spcFirstLastPara="1" wrap="square" lIns="91425" tIns="91425" rIns="91425" bIns="91425" anchor="t" anchorCtr="0">
            <a:noAutofit/>
          </a:bodyPr>
          <a:lstStyle/>
          <a:p>
            <a:pPr marL="0" lvl="0" indent="0"/>
            <a:r>
              <a:rPr lang="en" dirty="0"/>
              <a:t>Logistic Regression</a:t>
            </a:r>
          </a:p>
          <a:p>
            <a:pPr marL="0" lvl="0" indent="0"/>
            <a:r>
              <a:rPr lang="en" dirty="0"/>
              <a:t>SVM</a:t>
            </a:r>
          </a:p>
          <a:p>
            <a:pPr marL="0" lvl="0" indent="0"/>
            <a:r>
              <a:rPr lang="en" dirty="0"/>
              <a:t>Decision Tree</a:t>
            </a:r>
          </a:p>
          <a:p>
            <a:pPr marL="0" lvl="0" indent="0"/>
            <a:r>
              <a:rPr lang="en" dirty="0"/>
              <a:t>KNN</a:t>
            </a:r>
          </a:p>
          <a:p>
            <a:pPr marL="0" lvl="0" indent="0"/>
            <a:endParaRPr lang="en" dirty="0"/>
          </a:p>
        </p:txBody>
      </p:sp>
      <p:sp>
        <p:nvSpPr>
          <p:cNvPr id="27232" name="Google Shape;27232;p88"/>
          <p:cNvSpPr txBox="1">
            <a:spLocks noGrp="1"/>
          </p:cNvSpPr>
          <p:nvPr>
            <p:ph type="title" idx="2"/>
          </p:nvPr>
        </p:nvSpPr>
        <p:spPr>
          <a:xfrm>
            <a:off x="1618700" y="1047550"/>
            <a:ext cx="2170800" cy="16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IV</a:t>
            </a:r>
            <a:endParaRPr dirty="0"/>
          </a:p>
        </p:txBody>
      </p:sp>
      <p:cxnSp>
        <p:nvCxnSpPr>
          <p:cNvPr id="27233" name="Google Shape;27233;p88"/>
          <p:cNvCxnSpPr/>
          <p:nvPr/>
        </p:nvCxnSpPr>
        <p:spPr>
          <a:xfrm>
            <a:off x="1743225" y="2826975"/>
            <a:ext cx="1928400" cy="0"/>
          </a:xfrm>
          <a:prstGeom prst="straightConnector1">
            <a:avLst/>
          </a:prstGeom>
          <a:noFill/>
          <a:ln w="19050" cap="flat" cmpd="sng">
            <a:solidFill>
              <a:schemeClr val="accent2"/>
            </a:solidFill>
            <a:prstDash val="solid"/>
            <a:round/>
            <a:headEnd type="none" w="med" len="med"/>
            <a:tailEnd type="none" w="med" len="med"/>
          </a:ln>
        </p:spPr>
      </p:cxnSp>
      <p:grpSp>
        <p:nvGrpSpPr>
          <p:cNvPr id="27234" name="Google Shape;27234;p88"/>
          <p:cNvGrpSpPr/>
          <p:nvPr/>
        </p:nvGrpSpPr>
        <p:grpSpPr>
          <a:xfrm>
            <a:off x="3950489" y="4792679"/>
            <a:ext cx="363110" cy="151607"/>
            <a:chOff x="3708023" y="4792679"/>
            <a:chExt cx="363110" cy="151607"/>
          </a:xfrm>
        </p:grpSpPr>
        <p:cxnSp>
          <p:nvCxnSpPr>
            <p:cNvPr id="27235" name="Google Shape;27235;p88"/>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6" name="Google Shape;27236;p88"/>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7" name="Google Shape;27237;p88"/>
          <p:cNvGrpSpPr/>
          <p:nvPr/>
        </p:nvGrpSpPr>
        <p:grpSpPr>
          <a:xfrm>
            <a:off x="4831532" y="4792679"/>
            <a:ext cx="363110" cy="151607"/>
            <a:chOff x="5075473" y="4792679"/>
            <a:chExt cx="363110" cy="151607"/>
          </a:xfrm>
        </p:grpSpPr>
        <p:cxnSp>
          <p:nvCxnSpPr>
            <p:cNvPr id="27238" name="Google Shape;27238;p88"/>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9" name="Google Shape;27239;p88"/>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0" name="Google Shape;27240;p88">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1" name="Google Shape;27241;p88">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42" name="Google Shape;27242;p88"/>
          <p:cNvGrpSpPr/>
          <p:nvPr/>
        </p:nvGrpSpPr>
        <p:grpSpPr>
          <a:xfrm>
            <a:off x="4406700" y="4764377"/>
            <a:ext cx="330600" cy="210673"/>
            <a:chOff x="4181350" y="4786752"/>
            <a:chExt cx="330600" cy="210673"/>
          </a:xfrm>
        </p:grpSpPr>
        <p:grpSp>
          <p:nvGrpSpPr>
            <p:cNvPr id="27243" name="Google Shape;27243;p88"/>
            <p:cNvGrpSpPr/>
            <p:nvPr/>
          </p:nvGrpSpPr>
          <p:grpSpPr>
            <a:xfrm>
              <a:off x="4257160" y="4786752"/>
              <a:ext cx="178983" cy="164217"/>
              <a:chOff x="3605095" y="3530536"/>
              <a:chExt cx="1280277" cy="1174657"/>
            </a:xfrm>
          </p:grpSpPr>
          <p:sp>
            <p:nvSpPr>
              <p:cNvPr id="27244" name="Google Shape;27244;p88"/>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5" name="Google Shape;27245;p88"/>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6" name="Google Shape;27246;p88"/>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7" name="Google Shape;27247;p88"/>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8" name="Google Shape;27248;p88"/>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49" name="Google Shape;27249;p88"/>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50" name="Google Shape;27250;p88">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61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232"/>
                                        </p:tgtEl>
                                        <p:attrNameLst>
                                          <p:attrName>style.visibility</p:attrName>
                                        </p:attrNameLst>
                                      </p:cBhvr>
                                      <p:to>
                                        <p:strVal val="visible"/>
                                      </p:to>
                                    </p:set>
                                    <p:anim calcmode="lin" valueType="num">
                                      <p:cBhvr additive="base">
                                        <p:cTn id="7" dur="1400"/>
                                        <p:tgtEl>
                                          <p:spTgt spid="27232"/>
                                        </p:tgtEl>
                                        <p:attrNameLst>
                                          <p:attrName>ppt_x</p:attrName>
                                        </p:attrNameLst>
                                      </p:cBhvr>
                                      <p:tavLst>
                                        <p:tav tm="0">
                                          <p:val>
                                            <p:strVal val="#ppt_x-1"/>
                                          </p:val>
                                        </p:tav>
                                        <p:tav tm="100000">
                                          <p:val>
                                            <p:strVal val="#ppt_x"/>
                                          </p:val>
                                        </p:tav>
                                      </p:tavLst>
                                    </p:anim>
                                  </p:childTnLst>
                                </p:cTn>
                              </p:par>
                            </p:childTnLst>
                          </p:cTn>
                        </p:par>
                        <p:par>
                          <p:cTn id="8" fill="hold">
                            <p:stCondLst>
                              <p:cond delay="1400"/>
                            </p:stCondLst>
                            <p:childTnLst>
                              <p:par>
                                <p:cTn id="9" presetID="10" presetClass="entr" presetSubtype="0" fill="hold" nodeType="afterEffect">
                                  <p:stCondLst>
                                    <p:cond delay="0"/>
                                  </p:stCondLst>
                                  <p:childTnLst>
                                    <p:set>
                                      <p:cBhvr>
                                        <p:cTn id="10" dur="1" fill="hold">
                                          <p:stCondLst>
                                            <p:cond delay="0"/>
                                          </p:stCondLst>
                                        </p:cTn>
                                        <p:tgtEl>
                                          <p:spTgt spid="27233"/>
                                        </p:tgtEl>
                                        <p:attrNameLst>
                                          <p:attrName>style.visibility</p:attrName>
                                        </p:attrNameLst>
                                      </p:cBhvr>
                                      <p:to>
                                        <p:strVal val="visible"/>
                                      </p:to>
                                    </p:set>
                                    <p:animEffect transition="in" filter="fade">
                                      <p:cBhvr>
                                        <p:cTn id="11" dur="1000"/>
                                        <p:tgtEl>
                                          <p:spTgt spid="27233"/>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27230"/>
                                        </p:tgtEl>
                                        <p:attrNameLst>
                                          <p:attrName>style.visibility</p:attrName>
                                        </p:attrNameLst>
                                      </p:cBhvr>
                                      <p:to>
                                        <p:strVal val="visible"/>
                                      </p:to>
                                    </p:set>
                                    <p:animEffect transition="in" filter="fade">
                                      <p:cBhvr>
                                        <p:cTn id="15" dur="1000"/>
                                        <p:tgtEl>
                                          <p:spTgt spid="27230"/>
                                        </p:tgtEl>
                                      </p:cBhvr>
                                    </p:animEffect>
                                  </p:childTnLst>
                                </p:cTn>
                              </p:par>
                            </p:childTnLst>
                          </p:cTn>
                        </p:par>
                        <p:par>
                          <p:cTn id="16" fill="hold">
                            <p:stCondLst>
                              <p:cond delay="3400"/>
                            </p:stCondLst>
                            <p:childTnLst>
                              <p:par>
                                <p:cTn id="17" presetID="10" presetClass="entr" presetSubtype="0" fill="hold" nodeType="afterEffect">
                                  <p:stCondLst>
                                    <p:cond delay="0"/>
                                  </p:stCondLst>
                                  <p:childTnLst>
                                    <p:set>
                                      <p:cBhvr>
                                        <p:cTn id="18" dur="1" fill="hold">
                                          <p:stCondLst>
                                            <p:cond delay="0"/>
                                          </p:stCondLst>
                                        </p:cTn>
                                        <p:tgtEl>
                                          <p:spTgt spid="27231"/>
                                        </p:tgtEl>
                                        <p:attrNameLst>
                                          <p:attrName>style.visibility</p:attrName>
                                        </p:attrNameLst>
                                      </p:cBhvr>
                                      <p:to>
                                        <p:strVal val="visible"/>
                                      </p:to>
                                    </p:set>
                                    <p:animEffect transition="in" filter="fade">
                                      <p:cBhvr>
                                        <p:cTn id="19" dur="1000"/>
                                        <p:tgtEl>
                                          <p:spTgt spid="27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14"/>
        <p:cNvGrpSpPr/>
        <p:nvPr/>
      </p:nvGrpSpPr>
      <p:grpSpPr>
        <a:xfrm>
          <a:off x="0" y="0"/>
          <a:ext cx="0" cy="0"/>
          <a:chOff x="0" y="0"/>
          <a:chExt cx="0" cy="0"/>
        </a:xfrm>
      </p:grpSpPr>
      <p:sp>
        <p:nvSpPr>
          <p:cNvPr id="27415" name="Google Shape;27415;p90"/>
          <p:cNvSpPr txBox="1">
            <a:spLocks noGrp="1"/>
          </p:cNvSpPr>
          <p:nvPr>
            <p:ph type="title"/>
          </p:nvPr>
        </p:nvSpPr>
        <p:spPr>
          <a:xfrm>
            <a:off x="735232" y="18327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Predictive Analysis (Classification)</a:t>
            </a:r>
            <a:endParaRPr dirty="0"/>
          </a:p>
        </p:txBody>
      </p:sp>
      <p:cxnSp>
        <p:nvCxnSpPr>
          <p:cNvPr id="27416" name="Google Shape;27416;p90"/>
          <p:cNvCxnSpPr/>
          <p:nvPr/>
        </p:nvCxnSpPr>
        <p:spPr>
          <a:xfrm rot="10800000">
            <a:off x="711271" y="1578603"/>
            <a:ext cx="7283100" cy="0"/>
          </a:xfrm>
          <a:prstGeom prst="straightConnector1">
            <a:avLst/>
          </a:prstGeom>
          <a:noFill/>
          <a:ln w="19050" cap="flat" cmpd="sng">
            <a:solidFill>
              <a:schemeClr val="accent5"/>
            </a:solidFill>
            <a:prstDash val="solid"/>
            <a:round/>
            <a:headEnd type="none" w="med" len="med"/>
            <a:tailEnd type="none" w="med" len="med"/>
          </a:ln>
        </p:spPr>
      </p:cxnSp>
      <p:grpSp>
        <p:nvGrpSpPr>
          <p:cNvPr id="27417" name="Google Shape;27417;p90"/>
          <p:cNvGrpSpPr/>
          <p:nvPr/>
        </p:nvGrpSpPr>
        <p:grpSpPr>
          <a:xfrm>
            <a:off x="1299073" y="1419988"/>
            <a:ext cx="440008" cy="316360"/>
            <a:chOff x="997875" y="1475675"/>
            <a:chExt cx="919750" cy="661425"/>
          </a:xfrm>
        </p:grpSpPr>
        <p:sp>
          <p:nvSpPr>
            <p:cNvPr id="27418" name="Google Shape;27418;p90"/>
            <p:cNvSpPr/>
            <p:nvPr/>
          </p:nvSpPr>
          <p:spPr>
            <a:xfrm>
              <a:off x="997875" y="1475675"/>
              <a:ext cx="919750" cy="661400"/>
            </a:xfrm>
            <a:custGeom>
              <a:avLst/>
              <a:gdLst/>
              <a:ahLst/>
              <a:cxnLst/>
              <a:rect l="l" t="t" r="r" b="b"/>
              <a:pathLst>
                <a:path w="36790" h="26456" extrusionOk="0">
                  <a:moveTo>
                    <a:pt x="18347" y="0"/>
                  </a:moveTo>
                  <a:cubicBezTo>
                    <a:pt x="982" y="0"/>
                    <a:pt x="0" y="26456"/>
                    <a:pt x="18850" y="26456"/>
                  </a:cubicBezTo>
                  <a:cubicBezTo>
                    <a:pt x="19026" y="26456"/>
                    <a:pt x="19204" y="26454"/>
                    <a:pt x="19384" y="26449"/>
                  </a:cubicBezTo>
                  <a:cubicBezTo>
                    <a:pt x="36344" y="25975"/>
                    <a:pt x="36789" y="0"/>
                    <a:pt x="18405" y="0"/>
                  </a:cubicBezTo>
                  <a:cubicBezTo>
                    <a:pt x="18386" y="0"/>
                    <a:pt x="18367" y="0"/>
                    <a:pt x="18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9" name="Google Shape;27419;p90"/>
            <p:cNvSpPr/>
            <p:nvPr/>
          </p:nvSpPr>
          <p:spPr>
            <a:xfrm>
              <a:off x="1245250" y="1508275"/>
              <a:ext cx="392900" cy="76925"/>
            </a:xfrm>
            <a:custGeom>
              <a:avLst/>
              <a:gdLst/>
              <a:ahLst/>
              <a:cxnLst/>
              <a:rect l="l" t="t" r="r" b="b"/>
              <a:pathLst>
                <a:path w="15716" h="3077" extrusionOk="0">
                  <a:moveTo>
                    <a:pt x="14945" y="1"/>
                  </a:moveTo>
                  <a:cubicBezTo>
                    <a:pt x="13966" y="327"/>
                    <a:pt x="12958" y="564"/>
                    <a:pt x="11950" y="742"/>
                  </a:cubicBezTo>
                  <a:cubicBezTo>
                    <a:pt x="10438" y="920"/>
                    <a:pt x="8925" y="1009"/>
                    <a:pt x="7413" y="1009"/>
                  </a:cubicBezTo>
                  <a:cubicBezTo>
                    <a:pt x="5515" y="1009"/>
                    <a:pt x="3558" y="979"/>
                    <a:pt x="1868" y="268"/>
                  </a:cubicBezTo>
                  <a:cubicBezTo>
                    <a:pt x="1186" y="594"/>
                    <a:pt x="564" y="1009"/>
                    <a:pt x="0" y="1483"/>
                  </a:cubicBezTo>
                  <a:lnTo>
                    <a:pt x="475" y="1750"/>
                  </a:lnTo>
                  <a:cubicBezTo>
                    <a:pt x="1394" y="2284"/>
                    <a:pt x="2402" y="2640"/>
                    <a:pt x="3440" y="2788"/>
                  </a:cubicBezTo>
                  <a:cubicBezTo>
                    <a:pt x="4679" y="2977"/>
                    <a:pt x="5933" y="3077"/>
                    <a:pt x="7191" y="3077"/>
                  </a:cubicBezTo>
                  <a:cubicBezTo>
                    <a:pt x="7709" y="3077"/>
                    <a:pt x="8228" y="3060"/>
                    <a:pt x="8747" y="3025"/>
                  </a:cubicBezTo>
                  <a:cubicBezTo>
                    <a:pt x="11386" y="2907"/>
                    <a:pt x="14025" y="2314"/>
                    <a:pt x="15715" y="357"/>
                  </a:cubicBezTo>
                  <a:cubicBezTo>
                    <a:pt x="15449" y="238"/>
                    <a:pt x="15211" y="119"/>
                    <a:pt x="14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0" name="Google Shape;27420;p90"/>
            <p:cNvSpPr/>
            <p:nvPr/>
          </p:nvSpPr>
          <p:spPr>
            <a:xfrm>
              <a:off x="1147400" y="1581675"/>
              <a:ext cx="610825" cy="182900"/>
            </a:xfrm>
            <a:custGeom>
              <a:avLst/>
              <a:gdLst/>
              <a:ahLst/>
              <a:cxnLst/>
              <a:rect l="l" t="t" r="r" b="b"/>
              <a:pathLst>
                <a:path w="24433" h="7316" extrusionOk="0">
                  <a:moveTo>
                    <a:pt x="2372" y="0"/>
                  </a:moveTo>
                  <a:cubicBezTo>
                    <a:pt x="1335" y="1157"/>
                    <a:pt x="534" y="2491"/>
                    <a:pt x="0" y="3944"/>
                  </a:cubicBezTo>
                  <a:cubicBezTo>
                    <a:pt x="2372" y="5782"/>
                    <a:pt x="5219" y="6939"/>
                    <a:pt x="8243" y="7235"/>
                  </a:cubicBezTo>
                  <a:cubicBezTo>
                    <a:pt x="8910" y="7289"/>
                    <a:pt x="9578" y="7315"/>
                    <a:pt x="10245" y="7315"/>
                  </a:cubicBezTo>
                  <a:cubicBezTo>
                    <a:pt x="11802" y="7315"/>
                    <a:pt x="13358" y="7170"/>
                    <a:pt x="14915" y="6879"/>
                  </a:cubicBezTo>
                  <a:cubicBezTo>
                    <a:pt x="18147" y="6316"/>
                    <a:pt x="22446" y="5071"/>
                    <a:pt x="24433" y="2194"/>
                  </a:cubicBezTo>
                  <a:cubicBezTo>
                    <a:pt x="24196" y="1779"/>
                    <a:pt x="23929" y="1364"/>
                    <a:pt x="23662" y="1008"/>
                  </a:cubicBezTo>
                  <a:cubicBezTo>
                    <a:pt x="20497" y="2843"/>
                    <a:pt x="16978" y="3596"/>
                    <a:pt x="13296" y="3596"/>
                  </a:cubicBezTo>
                  <a:cubicBezTo>
                    <a:pt x="12217" y="3596"/>
                    <a:pt x="11124" y="3531"/>
                    <a:pt x="10022" y="3410"/>
                  </a:cubicBezTo>
                  <a:cubicBezTo>
                    <a:pt x="7561" y="3114"/>
                    <a:pt x="3647" y="2402"/>
                    <a:pt x="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1" name="Google Shape;27421;p90"/>
            <p:cNvSpPr/>
            <p:nvPr/>
          </p:nvSpPr>
          <p:spPr>
            <a:xfrm>
              <a:off x="1115525" y="1745500"/>
              <a:ext cx="686450" cy="248725"/>
            </a:xfrm>
            <a:custGeom>
              <a:avLst/>
              <a:gdLst/>
              <a:ahLst/>
              <a:cxnLst/>
              <a:rect l="l" t="t" r="r" b="b"/>
              <a:pathLst>
                <a:path w="27458" h="9949" extrusionOk="0">
                  <a:moveTo>
                    <a:pt x="534" y="0"/>
                  </a:moveTo>
                  <a:lnTo>
                    <a:pt x="534" y="0"/>
                  </a:lnTo>
                  <a:cubicBezTo>
                    <a:pt x="0" y="2906"/>
                    <a:pt x="386" y="5901"/>
                    <a:pt x="1661" y="8569"/>
                  </a:cubicBezTo>
                  <a:cubicBezTo>
                    <a:pt x="4556" y="9504"/>
                    <a:pt x="7529" y="9949"/>
                    <a:pt x="10519" y="9949"/>
                  </a:cubicBezTo>
                  <a:cubicBezTo>
                    <a:pt x="13408" y="9949"/>
                    <a:pt x="16314" y="9534"/>
                    <a:pt x="19185" y="8747"/>
                  </a:cubicBezTo>
                  <a:cubicBezTo>
                    <a:pt x="21675" y="8095"/>
                    <a:pt x="24818" y="7057"/>
                    <a:pt x="27161" y="5308"/>
                  </a:cubicBezTo>
                  <a:cubicBezTo>
                    <a:pt x="27339" y="4359"/>
                    <a:pt x="27428" y="3410"/>
                    <a:pt x="27457" y="2461"/>
                  </a:cubicBezTo>
                  <a:lnTo>
                    <a:pt x="27457" y="2461"/>
                  </a:lnTo>
                  <a:cubicBezTo>
                    <a:pt x="23640" y="4505"/>
                    <a:pt x="19159" y="5443"/>
                    <a:pt x="14787" y="5443"/>
                  </a:cubicBezTo>
                  <a:cubicBezTo>
                    <a:pt x="13387" y="5443"/>
                    <a:pt x="11998" y="5347"/>
                    <a:pt x="10645" y="5159"/>
                  </a:cubicBezTo>
                  <a:cubicBezTo>
                    <a:pt x="6879" y="4655"/>
                    <a:pt x="2550" y="3203"/>
                    <a:pt x="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2" name="Google Shape;27422;p90"/>
            <p:cNvSpPr/>
            <p:nvPr/>
          </p:nvSpPr>
          <p:spPr>
            <a:xfrm>
              <a:off x="1187425" y="2010125"/>
              <a:ext cx="504100" cy="126975"/>
            </a:xfrm>
            <a:custGeom>
              <a:avLst/>
              <a:gdLst/>
              <a:ahLst/>
              <a:cxnLst/>
              <a:rect l="l" t="t" r="r" b="b"/>
              <a:pathLst>
                <a:path w="20164" h="5079" extrusionOk="0">
                  <a:moveTo>
                    <a:pt x="0" y="1"/>
                  </a:moveTo>
                  <a:lnTo>
                    <a:pt x="0" y="1"/>
                  </a:lnTo>
                  <a:cubicBezTo>
                    <a:pt x="2265" y="3011"/>
                    <a:pt x="5971" y="5078"/>
                    <a:pt x="11252" y="5078"/>
                  </a:cubicBezTo>
                  <a:cubicBezTo>
                    <a:pt x="11433" y="5078"/>
                    <a:pt x="11617" y="5076"/>
                    <a:pt x="11802" y="5071"/>
                  </a:cubicBezTo>
                  <a:cubicBezTo>
                    <a:pt x="15271" y="4982"/>
                    <a:pt x="18088" y="3796"/>
                    <a:pt x="20163" y="1987"/>
                  </a:cubicBezTo>
                  <a:lnTo>
                    <a:pt x="20163" y="1987"/>
                  </a:lnTo>
                  <a:cubicBezTo>
                    <a:pt x="19719" y="2047"/>
                    <a:pt x="19274" y="2106"/>
                    <a:pt x="18829" y="2136"/>
                  </a:cubicBezTo>
                  <a:cubicBezTo>
                    <a:pt x="17148" y="2277"/>
                    <a:pt x="15456" y="2345"/>
                    <a:pt x="13766" y="2345"/>
                  </a:cubicBezTo>
                  <a:cubicBezTo>
                    <a:pt x="12625" y="2345"/>
                    <a:pt x="11484" y="2314"/>
                    <a:pt x="10349" y="2254"/>
                  </a:cubicBezTo>
                  <a:cubicBezTo>
                    <a:pt x="7354" y="2136"/>
                    <a:pt x="4418" y="1572"/>
                    <a:pt x="1602" y="594"/>
                  </a:cubicBezTo>
                  <a:cubicBezTo>
                    <a:pt x="1068" y="416"/>
                    <a:pt x="534" y="20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3" name="Google Shape;27423;p90"/>
          <p:cNvGrpSpPr/>
          <p:nvPr/>
        </p:nvGrpSpPr>
        <p:grpSpPr>
          <a:xfrm>
            <a:off x="6790432" y="1387066"/>
            <a:ext cx="531399" cy="382191"/>
            <a:chOff x="181488" y="3243320"/>
            <a:chExt cx="1982831" cy="1426086"/>
          </a:xfrm>
        </p:grpSpPr>
        <p:sp>
          <p:nvSpPr>
            <p:cNvPr id="27424" name="Google Shape;27424;p90"/>
            <p:cNvSpPr/>
            <p:nvPr/>
          </p:nvSpPr>
          <p:spPr>
            <a:xfrm>
              <a:off x="181488" y="3243320"/>
              <a:ext cx="1982831" cy="1425943"/>
            </a:xfrm>
            <a:custGeom>
              <a:avLst/>
              <a:gdLst/>
              <a:ahLst/>
              <a:cxnLst/>
              <a:rect l="l" t="t" r="r" b="b"/>
              <a:pathLst>
                <a:path w="97043" h="69788" extrusionOk="0">
                  <a:moveTo>
                    <a:pt x="48388" y="0"/>
                  </a:moveTo>
                  <a:cubicBezTo>
                    <a:pt x="2544" y="0"/>
                    <a:pt x="1" y="69787"/>
                    <a:pt x="49703" y="69787"/>
                  </a:cubicBezTo>
                  <a:cubicBezTo>
                    <a:pt x="50158" y="69787"/>
                    <a:pt x="50618" y="69781"/>
                    <a:pt x="51083" y="69770"/>
                  </a:cubicBezTo>
                  <a:cubicBezTo>
                    <a:pt x="95827" y="68495"/>
                    <a:pt x="97043" y="0"/>
                    <a:pt x="48533" y="0"/>
                  </a:cubicBezTo>
                  <a:cubicBezTo>
                    <a:pt x="48485" y="0"/>
                    <a:pt x="48437" y="0"/>
                    <a:pt x="48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5" name="Google Shape;27425;p90"/>
            <p:cNvSpPr/>
            <p:nvPr/>
          </p:nvSpPr>
          <p:spPr>
            <a:xfrm>
              <a:off x="460060" y="3399638"/>
              <a:ext cx="1385589" cy="529079"/>
            </a:xfrm>
            <a:custGeom>
              <a:avLst/>
              <a:gdLst/>
              <a:ahLst/>
              <a:cxnLst/>
              <a:rect l="l" t="t" r="r" b="b"/>
              <a:pathLst>
                <a:path w="67813" h="25894" extrusionOk="0">
                  <a:moveTo>
                    <a:pt x="58740" y="0"/>
                  </a:moveTo>
                  <a:cubicBezTo>
                    <a:pt x="50437" y="6464"/>
                    <a:pt x="42076" y="13106"/>
                    <a:pt x="31460" y="15271"/>
                  </a:cubicBezTo>
                  <a:cubicBezTo>
                    <a:pt x="26063" y="16286"/>
                    <a:pt x="20020" y="17677"/>
                    <a:pt x="14210" y="17677"/>
                  </a:cubicBezTo>
                  <a:cubicBezTo>
                    <a:pt x="9838" y="17677"/>
                    <a:pt x="5599" y="16889"/>
                    <a:pt x="1868" y="14559"/>
                  </a:cubicBezTo>
                  <a:cubicBezTo>
                    <a:pt x="979" y="16990"/>
                    <a:pt x="356" y="19511"/>
                    <a:pt x="0" y="22061"/>
                  </a:cubicBezTo>
                  <a:cubicBezTo>
                    <a:pt x="1259" y="21591"/>
                    <a:pt x="2619" y="21423"/>
                    <a:pt x="3988" y="21423"/>
                  </a:cubicBezTo>
                  <a:cubicBezTo>
                    <a:pt x="5296" y="21423"/>
                    <a:pt x="6612" y="21576"/>
                    <a:pt x="7858" y="21764"/>
                  </a:cubicBezTo>
                  <a:cubicBezTo>
                    <a:pt x="16953" y="23070"/>
                    <a:pt x="29077" y="25894"/>
                    <a:pt x="40275" y="25894"/>
                  </a:cubicBezTo>
                  <a:cubicBezTo>
                    <a:pt x="51967" y="25894"/>
                    <a:pt x="62648" y="22815"/>
                    <a:pt x="67813" y="11713"/>
                  </a:cubicBezTo>
                  <a:cubicBezTo>
                    <a:pt x="65737" y="7146"/>
                    <a:pt x="62624" y="3143"/>
                    <a:pt x="58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6" name="Google Shape;27426;p90"/>
            <p:cNvSpPr/>
            <p:nvPr/>
          </p:nvSpPr>
          <p:spPr>
            <a:xfrm>
              <a:off x="683033" y="4393289"/>
              <a:ext cx="358059" cy="206000"/>
            </a:xfrm>
            <a:custGeom>
              <a:avLst/>
              <a:gdLst/>
              <a:ahLst/>
              <a:cxnLst/>
              <a:rect l="l" t="t" r="r" b="b"/>
              <a:pathLst>
                <a:path w="17524" h="10082" extrusionOk="0">
                  <a:moveTo>
                    <a:pt x="11795" y="0"/>
                  </a:moveTo>
                  <a:cubicBezTo>
                    <a:pt x="7495" y="0"/>
                    <a:pt x="3979" y="3574"/>
                    <a:pt x="0" y="5011"/>
                  </a:cubicBezTo>
                  <a:cubicBezTo>
                    <a:pt x="2402" y="7087"/>
                    <a:pt x="5070" y="8777"/>
                    <a:pt x="7947" y="10082"/>
                  </a:cubicBezTo>
                  <a:cubicBezTo>
                    <a:pt x="7798" y="8599"/>
                    <a:pt x="9281" y="7650"/>
                    <a:pt x="10497" y="7117"/>
                  </a:cubicBezTo>
                  <a:cubicBezTo>
                    <a:pt x="13907" y="6375"/>
                    <a:pt x="17524" y="1779"/>
                    <a:pt x="12750" y="60"/>
                  </a:cubicBezTo>
                  <a:cubicBezTo>
                    <a:pt x="12427" y="19"/>
                    <a:pt x="12109" y="0"/>
                    <a:pt x="11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7" name="Google Shape;27427;p90"/>
            <p:cNvSpPr/>
            <p:nvPr/>
          </p:nvSpPr>
          <p:spPr>
            <a:xfrm>
              <a:off x="1492495" y="3866160"/>
              <a:ext cx="425323" cy="280538"/>
            </a:xfrm>
            <a:custGeom>
              <a:avLst/>
              <a:gdLst/>
              <a:ahLst/>
              <a:cxnLst/>
              <a:rect l="l" t="t" r="r" b="b"/>
              <a:pathLst>
                <a:path w="20816" h="13730" extrusionOk="0">
                  <a:moveTo>
                    <a:pt x="20371" y="1"/>
                  </a:moveTo>
                  <a:lnTo>
                    <a:pt x="20371" y="1"/>
                  </a:lnTo>
                  <a:cubicBezTo>
                    <a:pt x="16931" y="2047"/>
                    <a:pt x="12810" y="2284"/>
                    <a:pt x="8985" y="3262"/>
                  </a:cubicBezTo>
                  <a:cubicBezTo>
                    <a:pt x="4537" y="3737"/>
                    <a:pt x="0" y="7799"/>
                    <a:pt x="3499" y="12158"/>
                  </a:cubicBezTo>
                  <a:cubicBezTo>
                    <a:pt x="4975" y="13323"/>
                    <a:pt x="6639" y="13729"/>
                    <a:pt x="8389" y="13729"/>
                  </a:cubicBezTo>
                  <a:cubicBezTo>
                    <a:pt x="12160" y="13729"/>
                    <a:pt x="16332" y="11847"/>
                    <a:pt x="19896" y="11624"/>
                  </a:cubicBezTo>
                  <a:cubicBezTo>
                    <a:pt x="20638" y="7799"/>
                    <a:pt x="20815" y="3885"/>
                    <a:pt x="20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8" name="Google Shape;27428;p90"/>
            <p:cNvSpPr/>
            <p:nvPr/>
          </p:nvSpPr>
          <p:spPr>
            <a:xfrm>
              <a:off x="638794" y="3262098"/>
              <a:ext cx="941509" cy="292512"/>
            </a:xfrm>
            <a:custGeom>
              <a:avLst/>
              <a:gdLst/>
              <a:ahLst/>
              <a:cxnLst/>
              <a:rect l="l" t="t" r="r" b="b"/>
              <a:pathLst>
                <a:path w="46079" h="14316" extrusionOk="0">
                  <a:moveTo>
                    <a:pt x="35463" y="0"/>
                  </a:moveTo>
                  <a:cubicBezTo>
                    <a:pt x="30719" y="2639"/>
                    <a:pt x="26568" y="6464"/>
                    <a:pt x="21112" y="7621"/>
                  </a:cubicBezTo>
                  <a:cubicBezTo>
                    <a:pt x="19083" y="8049"/>
                    <a:pt x="15915" y="8805"/>
                    <a:pt x="13079" y="8805"/>
                  </a:cubicBezTo>
                  <a:cubicBezTo>
                    <a:pt x="9825" y="8805"/>
                    <a:pt x="7008" y="7809"/>
                    <a:pt x="6850" y="4181"/>
                  </a:cubicBezTo>
                  <a:cubicBezTo>
                    <a:pt x="4300" y="5753"/>
                    <a:pt x="2017" y="7650"/>
                    <a:pt x="0" y="9874"/>
                  </a:cubicBezTo>
                  <a:cubicBezTo>
                    <a:pt x="1720" y="10378"/>
                    <a:pt x="3410" y="11120"/>
                    <a:pt x="4952" y="11713"/>
                  </a:cubicBezTo>
                  <a:cubicBezTo>
                    <a:pt x="9531" y="13431"/>
                    <a:pt x="14579" y="14316"/>
                    <a:pt x="19649" y="14316"/>
                  </a:cubicBezTo>
                  <a:cubicBezTo>
                    <a:pt x="29451" y="14316"/>
                    <a:pt x="39336" y="11010"/>
                    <a:pt x="46079" y="4033"/>
                  </a:cubicBezTo>
                  <a:cubicBezTo>
                    <a:pt x="42787" y="2135"/>
                    <a:pt x="39200" y="771"/>
                    <a:pt x="35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9" name="Google Shape;27429;p90"/>
            <p:cNvSpPr/>
            <p:nvPr/>
          </p:nvSpPr>
          <p:spPr>
            <a:xfrm>
              <a:off x="967798" y="4261594"/>
              <a:ext cx="880314" cy="407812"/>
            </a:xfrm>
            <a:custGeom>
              <a:avLst/>
              <a:gdLst/>
              <a:ahLst/>
              <a:cxnLst/>
              <a:rect l="l" t="t" r="r" b="b"/>
              <a:pathLst>
                <a:path w="43084" h="19959" extrusionOk="0">
                  <a:moveTo>
                    <a:pt x="39292" y="0"/>
                  </a:moveTo>
                  <a:cubicBezTo>
                    <a:pt x="29368" y="0"/>
                    <a:pt x="19140" y="4859"/>
                    <a:pt x="11149" y="10300"/>
                  </a:cubicBezTo>
                  <a:cubicBezTo>
                    <a:pt x="7383" y="13176"/>
                    <a:pt x="4448" y="16527"/>
                    <a:pt x="0" y="18602"/>
                  </a:cubicBezTo>
                  <a:cubicBezTo>
                    <a:pt x="3645" y="19509"/>
                    <a:pt x="7374" y="19958"/>
                    <a:pt x="11103" y="19958"/>
                  </a:cubicBezTo>
                  <a:cubicBezTo>
                    <a:pt x="13229" y="19958"/>
                    <a:pt x="15355" y="19812"/>
                    <a:pt x="17465" y="19522"/>
                  </a:cubicBezTo>
                  <a:cubicBezTo>
                    <a:pt x="18206" y="14688"/>
                    <a:pt x="21260" y="10448"/>
                    <a:pt x="26271" y="8906"/>
                  </a:cubicBezTo>
                  <a:cubicBezTo>
                    <a:pt x="28154" y="8313"/>
                    <a:pt x="30096" y="8121"/>
                    <a:pt x="32050" y="8121"/>
                  </a:cubicBezTo>
                  <a:cubicBezTo>
                    <a:pt x="34003" y="8121"/>
                    <a:pt x="35967" y="8313"/>
                    <a:pt x="37895" y="8491"/>
                  </a:cubicBezTo>
                  <a:cubicBezTo>
                    <a:pt x="40029" y="6001"/>
                    <a:pt x="41779" y="3213"/>
                    <a:pt x="43084" y="248"/>
                  </a:cubicBezTo>
                  <a:cubicBezTo>
                    <a:pt x="41828" y="80"/>
                    <a:pt x="40563" y="0"/>
                    <a:pt x="39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0" name="Google Shape;27430;p90"/>
            <p:cNvSpPr/>
            <p:nvPr/>
          </p:nvSpPr>
          <p:spPr>
            <a:xfrm>
              <a:off x="464290" y="4006703"/>
              <a:ext cx="1023873" cy="279680"/>
            </a:xfrm>
            <a:custGeom>
              <a:avLst/>
              <a:gdLst/>
              <a:ahLst/>
              <a:cxnLst/>
              <a:rect l="l" t="t" r="r" b="b"/>
              <a:pathLst>
                <a:path w="50110" h="13688" extrusionOk="0">
                  <a:moveTo>
                    <a:pt x="42898" y="1"/>
                  </a:moveTo>
                  <a:cubicBezTo>
                    <a:pt x="41328" y="1"/>
                    <a:pt x="39519" y="417"/>
                    <a:pt x="37628" y="1306"/>
                  </a:cubicBezTo>
                  <a:cubicBezTo>
                    <a:pt x="29793" y="4203"/>
                    <a:pt x="20962" y="7351"/>
                    <a:pt x="12387" y="7351"/>
                  </a:cubicBezTo>
                  <a:cubicBezTo>
                    <a:pt x="8145" y="7351"/>
                    <a:pt x="3966" y="6580"/>
                    <a:pt x="1" y="4627"/>
                  </a:cubicBezTo>
                  <a:lnTo>
                    <a:pt x="1" y="4627"/>
                  </a:lnTo>
                  <a:cubicBezTo>
                    <a:pt x="535" y="7652"/>
                    <a:pt x="1483" y="10617"/>
                    <a:pt x="2818" y="13434"/>
                  </a:cubicBezTo>
                  <a:cubicBezTo>
                    <a:pt x="5624" y="12328"/>
                    <a:pt x="8675" y="12009"/>
                    <a:pt x="11685" y="12009"/>
                  </a:cubicBezTo>
                  <a:cubicBezTo>
                    <a:pt x="11823" y="12009"/>
                    <a:pt x="11961" y="12009"/>
                    <a:pt x="12099" y="12011"/>
                  </a:cubicBezTo>
                  <a:cubicBezTo>
                    <a:pt x="12530" y="11992"/>
                    <a:pt x="12966" y="11983"/>
                    <a:pt x="13408" y="11983"/>
                  </a:cubicBezTo>
                  <a:cubicBezTo>
                    <a:pt x="19557" y="11983"/>
                    <a:pt x="26686" y="13687"/>
                    <a:pt x="33285" y="13687"/>
                  </a:cubicBezTo>
                  <a:cubicBezTo>
                    <a:pt x="38147" y="13687"/>
                    <a:pt x="42721" y="12762"/>
                    <a:pt x="46405" y="9550"/>
                  </a:cubicBezTo>
                  <a:cubicBezTo>
                    <a:pt x="50109" y="3672"/>
                    <a:pt x="47559" y="1"/>
                    <a:pt x="42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1" name="Google Shape;27431;p90"/>
          <p:cNvGrpSpPr/>
          <p:nvPr/>
        </p:nvGrpSpPr>
        <p:grpSpPr>
          <a:xfrm>
            <a:off x="3855732" y="1406397"/>
            <a:ext cx="729437" cy="321664"/>
            <a:chOff x="-2885175" y="736950"/>
            <a:chExt cx="2343950" cy="1033625"/>
          </a:xfrm>
        </p:grpSpPr>
        <p:sp>
          <p:nvSpPr>
            <p:cNvPr id="27432" name="Google Shape;27432;p90"/>
            <p:cNvSpPr/>
            <p:nvPr/>
          </p:nvSpPr>
          <p:spPr>
            <a:xfrm>
              <a:off x="-2422650" y="736950"/>
              <a:ext cx="1437400" cy="1033625"/>
            </a:xfrm>
            <a:custGeom>
              <a:avLst/>
              <a:gdLst/>
              <a:ahLst/>
              <a:cxnLst/>
              <a:rect l="l" t="t" r="r" b="b"/>
              <a:pathLst>
                <a:path w="57496" h="41345" extrusionOk="0">
                  <a:moveTo>
                    <a:pt x="28677" y="0"/>
                  </a:moveTo>
                  <a:cubicBezTo>
                    <a:pt x="1522" y="0"/>
                    <a:pt x="0" y="41345"/>
                    <a:pt x="29460" y="41345"/>
                  </a:cubicBezTo>
                  <a:cubicBezTo>
                    <a:pt x="29729" y="41345"/>
                    <a:pt x="30001" y="41341"/>
                    <a:pt x="30276" y="41334"/>
                  </a:cubicBezTo>
                  <a:cubicBezTo>
                    <a:pt x="56784" y="40593"/>
                    <a:pt x="57496" y="0"/>
                    <a:pt x="28764" y="0"/>
                  </a:cubicBezTo>
                  <a:cubicBezTo>
                    <a:pt x="28735" y="0"/>
                    <a:pt x="28706" y="0"/>
                    <a:pt x="28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3" name="Google Shape;27433;p90"/>
            <p:cNvSpPr/>
            <p:nvPr/>
          </p:nvSpPr>
          <p:spPr>
            <a:xfrm>
              <a:off x="-2157975" y="765850"/>
              <a:ext cx="729450" cy="235825"/>
            </a:xfrm>
            <a:custGeom>
              <a:avLst/>
              <a:gdLst/>
              <a:ahLst/>
              <a:cxnLst/>
              <a:rect l="l" t="t" r="r" b="b"/>
              <a:pathLst>
                <a:path w="29178" h="9433" extrusionOk="0">
                  <a:moveTo>
                    <a:pt x="26034" y="1"/>
                  </a:moveTo>
                  <a:cubicBezTo>
                    <a:pt x="22684" y="1987"/>
                    <a:pt x="19066" y="3500"/>
                    <a:pt x="15300" y="4449"/>
                  </a:cubicBezTo>
                  <a:cubicBezTo>
                    <a:pt x="10882" y="5575"/>
                    <a:pt x="6316" y="6198"/>
                    <a:pt x="1750" y="6317"/>
                  </a:cubicBezTo>
                  <a:cubicBezTo>
                    <a:pt x="1097" y="7147"/>
                    <a:pt x="504" y="8036"/>
                    <a:pt x="0" y="8985"/>
                  </a:cubicBezTo>
                  <a:cubicBezTo>
                    <a:pt x="1959" y="9283"/>
                    <a:pt x="3937" y="9432"/>
                    <a:pt x="5914" y="9432"/>
                  </a:cubicBezTo>
                  <a:cubicBezTo>
                    <a:pt x="9445" y="9432"/>
                    <a:pt x="12976" y="8957"/>
                    <a:pt x="16398" y="8007"/>
                  </a:cubicBezTo>
                  <a:cubicBezTo>
                    <a:pt x="21053" y="6672"/>
                    <a:pt x="25412" y="4389"/>
                    <a:pt x="29177" y="1306"/>
                  </a:cubicBezTo>
                  <a:cubicBezTo>
                    <a:pt x="28169" y="801"/>
                    <a:pt x="27102" y="357"/>
                    <a:pt x="2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4" name="Google Shape;27434;p90"/>
            <p:cNvSpPr/>
            <p:nvPr/>
          </p:nvSpPr>
          <p:spPr>
            <a:xfrm>
              <a:off x="-2224700" y="1146125"/>
              <a:ext cx="1058575" cy="309625"/>
            </a:xfrm>
            <a:custGeom>
              <a:avLst/>
              <a:gdLst/>
              <a:ahLst/>
              <a:cxnLst/>
              <a:rect l="l" t="t" r="r" b="b"/>
              <a:pathLst>
                <a:path w="42343" h="12385" extrusionOk="0">
                  <a:moveTo>
                    <a:pt x="41928" y="1"/>
                  </a:moveTo>
                  <a:cubicBezTo>
                    <a:pt x="37273" y="3203"/>
                    <a:pt x="31164" y="4211"/>
                    <a:pt x="25708" y="5190"/>
                  </a:cubicBezTo>
                  <a:cubicBezTo>
                    <a:pt x="21379" y="5991"/>
                    <a:pt x="16991" y="6524"/>
                    <a:pt x="12573" y="6791"/>
                  </a:cubicBezTo>
                  <a:cubicBezTo>
                    <a:pt x="11204" y="6849"/>
                    <a:pt x="9832" y="6879"/>
                    <a:pt x="8459" y="6879"/>
                  </a:cubicBezTo>
                  <a:cubicBezTo>
                    <a:pt x="5638" y="6879"/>
                    <a:pt x="2813" y="6754"/>
                    <a:pt x="1" y="6495"/>
                  </a:cubicBezTo>
                  <a:lnTo>
                    <a:pt x="1" y="6495"/>
                  </a:lnTo>
                  <a:cubicBezTo>
                    <a:pt x="179" y="8452"/>
                    <a:pt x="623" y="10349"/>
                    <a:pt x="1305" y="12158"/>
                  </a:cubicBezTo>
                  <a:cubicBezTo>
                    <a:pt x="2140" y="12327"/>
                    <a:pt x="3017" y="12385"/>
                    <a:pt x="3899" y="12385"/>
                  </a:cubicBezTo>
                  <a:cubicBezTo>
                    <a:pt x="5338" y="12385"/>
                    <a:pt x="6791" y="12231"/>
                    <a:pt x="8096" y="12158"/>
                  </a:cubicBezTo>
                  <a:cubicBezTo>
                    <a:pt x="9964" y="12039"/>
                    <a:pt x="11832" y="12069"/>
                    <a:pt x="13700" y="11950"/>
                  </a:cubicBezTo>
                  <a:cubicBezTo>
                    <a:pt x="16072" y="11802"/>
                    <a:pt x="18414" y="11506"/>
                    <a:pt x="20727" y="11120"/>
                  </a:cubicBezTo>
                  <a:cubicBezTo>
                    <a:pt x="24997" y="10349"/>
                    <a:pt x="29178" y="9341"/>
                    <a:pt x="33329" y="8096"/>
                  </a:cubicBezTo>
                  <a:cubicBezTo>
                    <a:pt x="36383" y="7236"/>
                    <a:pt x="39378" y="6139"/>
                    <a:pt x="42284" y="4893"/>
                  </a:cubicBezTo>
                  <a:cubicBezTo>
                    <a:pt x="42343" y="3233"/>
                    <a:pt x="42224" y="1602"/>
                    <a:pt x="41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5" name="Google Shape;27435;p90"/>
            <p:cNvSpPr/>
            <p:nvPr/>
          </p:nvSpPr>
          <p:spPr>
            <a:xfrm>
              <a:off x="-2113500" y="1418175"/>
              <a:ext cx="921450" cy="230975"/>
            </a:xfrm>
            <a:custGeom>
              <a:avLst/>
              <a:gdLst/>
              <a:ahLst/>
              <a:cxnLst/>
              <a:rect l="l" t="t" r="r" b="b"/>
              <a:pathLst>
                <a:path w="36858" h="9239" extrusionOk="0">
                  <a:moveTo>
                    <a:pt x="36857" y="1"/>
                  </a:moveTo>
                  <a:lnTo>
                    <a:pt x="36857" y="1"/>
                  </a:lnTo>
                  <a:cubicBezTo>
                    <a:pt x="34159" y="1157"/>
                    <a:pt x="31372" y="2166"/>
                    <a:pt x="28555" y="2936"/>
                  </a:cubicBezTo>
                  <a:cubicBezTo>
                    <a:pt x="24433" y="4093"/>
                    <a:pt x="20252" y="4716"/>
                    <a:pt x="16042" y="5368"/>
                  </a:cubicBezTo>
                  <a:cubicBezTo>
                    <a:pt x="12395" y="5931"/>
                    <a:pt x="8748" y="6672"/>
                    <a:pt x="5071" y="6850"/>
                  </a:cubicBezTo>
                  <a:cubicBezTo>
                    <a:pt x="4420" y="6896"/>
                    <a:pt x="3769" y="6920"/>
                    <a:pt x="3118" y="6920"/>
                  </a:cubicBezTo>
                  <a:cubicBezTo>
                    <a:pt x="2079" y="6920"/>
                    <a:pt x="1040" y="6859"/>
                    <a:pt x="0" y="6732"/>
                  </a:cubicBezTo>
                  <a:lnTo>
                    <a:pt x="0" y="6732"/>
                  </a:lnTo>
                  <a:cubicBezTo>
                    <a:pt x="682" y="7592"/>
                    <a:pt x="1424" y="8363"/>
                    <a:pt x="2224" y="9074"/>
                  </a:cubicBezTo>
                  <a:cubicBezTo>
                    <a:pt x="3970" y="9184"/>
                    <a:pt x="5715" y="9238"/>
                    <a:pt x="7458" y="9238"/>
                  </a:cubicBezTo>
                  <a:cubicBezTo>
                    <a:pt x="11846" y="9238"/>
                    <a:pt x="16220" y="8893"/>
                    <a:pt x="20549" y="8214"/>
                  </a:cubicBezTo>
                  <a:cubicBezTo>
                    <a:pt x="25560" y="7384"/>
                    <a:pt x="30660" y="6079"/>
                    <a:pt x="35256" y="3826"/>
                  </a:cubicBezTo>
                  <a:cubicBezTo>
                    <a:pt x="35908" y="2610"/>
                    <a:pt x="36442" y="1335"/>
                    <a:pt x="36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6" name="Google Shape;27436;p90"/>
            <p:cNvSpPr/>
            <p:nvPr/>
          </p:nvSpPr>
          <p:spPr>
            <a:xfrm>
              <a:off x="-1963025" y="1622775"/>
              <a:ext cx="651625" cy="147175"/>
            </a:xfrm>
            <a:custGeom>
              <a:avLst/>
              <a:gdLst/>
              <a:ahLst/>
              <a:cxnLst/>
              <a:rect l="l" t="t" r="r" b="b"/>
              <a:pathLst>
                <a:path w="26065" h="5887" extrusionOk="0">
                  <a:moveTo>
                    <a:pt x="26064" y="1"/>
                  </a:moveTo>
                  <a:cubicBezTo>
                    <a:pt x="22595" y="1216"/>
                    <a:pt x="19096" y="2402"/>
                    <a:pt x="15449" y="2877"/>
                  </a:cubicBezTo>
                  <a:cubicBezTo>
                    <a:pt x="11800" y="3341"/>
                    <a:pt x="8136" y="3445"/>
                    <a:pt x="4468" y="3445"/>
                  </a:cubicBezTo>
                  <a:cubicBezTo>
                    <a:pt x="2979" y="3445"/>
                    <a:pt x="1490" y="3428"/>
                    <a:pt x="1" y="3411"/>
                  </a:cubicBezTo>
                  <a:lnTo>
                    <a:pt x="1" y="3411"/>
                  </a:lnTo>
                  <a:cubicBezTo>
                    <a:pt x="2984" y="4958"/>
                    <a:pt x="6611" y="5887"/>
                    <a:pt x="10929" y="5887"/>
                  </a:cubicBezTo>
                  <a:cubicBezTo>
                    <a:pt x="11246" y="5887"/>
                    <a:pt x="11566" y="5882"/>
                    <a:pt x="11891" y="5872"/>
                  </a:cubicBezTo>
                  <a:cubicBezTo>
                    <a:pt x="18029" y="5723"/>
                    <a:pt x="22743" y="3411"/>
                    <a:pt x="26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7" name="Google Shape;27437;p90"/>
            <p:cNvSpPr/>
            <p:nvPr/>
          </p:nvSpPr>
          <p:spPr>
            <a:xfrm>
              <a:off x="-2224700" y="905950"/>
              <a:ext cx="1009650" cy="316350"/>
            </a:xfrm>
            <a:custGeom>
              <a:avLst/>
              <a:gdLst/>
              <a:ahLst/>
              <a:cxnLst/>
              <a:rect l="l" t="t" r="r" b="b"/>
              <a:pathLst>
                <a:path w="40386" h="12654" extrusionOk="0">
                  <a:moveTo>
                    <a:pt x="37332" y="1"/>
                  </a:moveTo>
                  <a:cubicBezTo>
                    <a:pt x="33507" y="3174"/>
                    <a:pt x="28555" y="5131"/>
                    <a:pt x="23929" y="6465"/>
                  </a:cubicBezTo>
                  <a:cubicBezTo>
                    <a:pt x="18696" y="7960"/>
                    <a:pt x="13200" y="8626"/>
                    <a:pt x="7707" y="8626"/>
                  </a:cubicBezTo>
                  <a:cubicBezTo>
                    <a:pt x="5358" y="8626"/>
                    <a:pt x="3010" y="8505"/>
                    <a:pt x="683" y="8274"/>
                  </a:cubicBezTo>
                  <a:cubicBezTo>
                    <a:pt x="357" y="9608"/>
                    <a:pt x="119" y="10942"/>
                    <a:pt x="1" y="12336"/>
                  </a:cubicBezTo>
                  <a:cubicBezTo>
                    <a:pt x="2818" y="12548"/>
                    <a:pt x="5635" y="12654"/>
                    <a:pt x="8451" y="12654"/>
                  </a:cubicBezTo>
                  <a:cubicBezTo>
                    <a:pt x="9578" y="12654"/>
                    <a:pt x="10705" y="12637"/>
                    <a:pt x="11832" y="12603"/>
                  </a:cubicBezTo>
                  <a:cubicBezTo>
                    <a:pt x="15983" y="12395"/>
                    <a:pt x="20134" y="11772"/>
                    <a:pt x="24137" y="10675"/>
                  </a:cubicBezTo>
                  <a:cubicBezTo>
                    <a:pt x="27547" y="9845"/>
                    <a:pt x="30868" y="8837"/>
                    <a:pt x="34159" y="7651"/>
                  </a:cubicBezTo>
                  <a:cubicBezTo>
                    <a:pt x="36324" y="6880"/>
                    <a:pt x="38399" y="5902"/>
                    <a:pt x="40386" y="4715"/>
                  </a:cubicBezTo>
                  <a:cubicBezTo>
                    <a:pt x="39585" y="2996"/>
                    <a:pt x="38577" y="1424"/>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8" name="Google Shape;27438;p90"/>
            <p:cNvSpPr/>
            <p:nvPr/>
          </p:nvSpPr>
          <p:spPr>
            <a:xfrm>
              <a:off x="-2681325" y="950700"/>
              <a:ext cx="1982950" cy="626750"/>
            </a:xfrm>
            <a:custGeom>
              <a:avLst/>
              <a:gdLst/>
              <a:ahLst/>
              <a:cxnLst/>
              <a:rect l="l" t="t" r="r" b="b"/>
              <a:pathLst>
                <a:path w="79318" h="25070" extrusionOk="0">
                  <a:moveTo>
                    <a:pt x="69737" y="1"/>
                  </a:moveTo>
                  <a:cubicBezTo>
                    <a:pt x="65826" y="1"/>
                    <a:pt x="61818" y="784"/>
                    <a:pt x="57999" y="1680"/>
                  </a:cubicBezTo>
                  <a:cubicBezTo>
                    <a:pt x="58117" y="1888"/>
                    <a:pt x="58265" y="2125"/>
                    <a:pt x="58354" y="2362"/>
                  </a:cubicBezTo>
                  <a:cubicBezTo>
                    <a:pt x="58443" y="2570"/>
                    <a:pt x="58562" y="2748"/>
                    <a:pt x="58651" y="2985"/>
                  </a:cubicBezTo>
                  <a:cubicBezTo>
                    <a:pt x="61608" y="2337"/>
                    <a:pt x="66594" y="1391"/>
                    <a:pt x="70662" y="1391"/>
                  </a:cubicBezTo>
                  <a:cubicBezTo>
                    <a:pt x="74792" y="1391"/>
                    <a:pt x="77975" y="2367"/>
                    <a:pt x="77124" y="5624"/>
                  </a:cubicBezTo>
                  <a:cubicBezTo>
                    <a:pt x="76382" y="8470"/>
                    <a:pt x="73210" y="10160"/>
                    <a:pt x="70808" y="11287"/>
                  </a:cubicBezTo>
                  <a:cubicBezTo>
                    <a:pt x="67368" y="12918"/>
                    <a:pt x="63603" y="13896"/>
                    <a:pt x="59926" y="14816"/>
                  </a:cubicBezTo>
                  <a:cubicBezTo>
                    <a:pt x="51772" y="16773"/>
                    <a:pt x="43469" y="18522"/>
                    <a:pt x="35256" y="20064"/>
                  </a:cubicBezTo>
                  <a:cubicBezTo>
                    <a:pt x="29563" y="21131"/>
                    <a:pt x="23840" y="22110"/>
                    <a:pt x="18118" y="23059"/>
                  </a:cubicBezTo>
                  <a:cubicBezTo>
                    <a:pt x="15781" y="23442"/>
                    <a:pt x="13331" y="23682"/>
                    <a:pt x="10896" y="23682"/>
                  </a:cubicBezTo>
                  <a:cubicBezTo>
                    <a:pt x="9190" y="23682"/>
                    <a:pt x="7491" y="23565"/>
                    <a:pt x="5842" y="23296"/>
                  </a:cubicBezTo>
                  <a:cubicBezTo>
                    <a:pt x="3796" y="22940"/>
                    <a:pt x="1127" y="21902"/>
                    <a:pt x="1780" y="19323"/>
                  </a:cubicBezTo>
                  <a:cubicBezTo>
                    <a:pt x="2224" y="17366"/>
                    <a:pt x="4804" y="16209"/>
                    <a:pt x="6435" y="15468"/>
                  </a:cubicBezTo>
                  <a:cubicBezTo>
                    <a:pt x="10171" y="13748"/>
                    <a:pt x="14144" y="12918"/>
                    <a:pt x="18206" y="12206"/>
                  </a:cubicBezTo>
                  <a:cubicBezTo>
                    <a:pt x="18206" y="11732"/>
                    <a:pt x="18206" y="11287"/>
                    <a:pt x="18236" y="10813"/>
                  </a:cubicBezTo>
                  <a:lnTo>
                    <a:pt x="18236" y="10813"/>
                  </a:lnTo>
                  <a:cubicBezTo>
                    <a:pt x="13106" y="11673"/>
                    <a:pt x="7740" y="12710"/>
                    <a:pt x="3321" y="15527"/>
                  </a:cubicBezTo>
                  <a:cubicBezTo>
                    <a:pt x="1661" y="16595"/>
                    <a:pt x="1" y="18344"/>
                    <a:pt x="327" y="20479"/>
                  </a:cubicBezTo>
                  <a:cubicBezTo>
                    <a:pt x="742" y="23207"/>
                    <a:pt x="3055" y="24156"/>
                    <a:pt x="5486" y="24630"/>
                  </a:cubicBezTo>
                  <a:cubicBezTo>
                    <a:pt x="7160" y="24946"/>
                    <a:pt x="8880" y="25069"/>
                    <a:pt x="10606" y="25069"/>
                  </a:cubicBezTo>
                  <a:cubicBezTo>
                    <a:pt x="12763" y="25069"/>
                    <a:pt x="14928" y="24877"/>
                    <a:pt x="17020" y="24630"/>
                  </a:cubicBezTo>
                  <a:cubicBezTo>
                    <a:pt x="22298" y="23978"/>
                    <a:pt x="27547" y="22851"/>
                    <a:pt x="32795" y="21932"/>
                  </a:cubicBezTo>
                  <a:cubicBezTo>
                    <a:pt x="41364" y="20390"/>
                    <a:pt x="49963" y="18492"/>
                    <a:pt x="58473" y="16595"/>
                  </a:cubicBezTo>
                  <a:cubicBezTo>
                    <a:pt x="63039" y="15557"/>
                    <a:pt x="67635" y="14371"/>
                    <a:pt x="71875" y="12325"/>
                  </a:cubicBezTo>
                  <a:cubicBezTo>
                    <a:pt x="74841" y="10931"/>
                    <a:pt x="77954" y="8767"/>
                    <a:pt x="78606" y="5357"/>
                  </a:cubicBezTo>
                  <a:cubicBezTo>
                    <a:pt x="79318" y="1739"/>
                    <a:pt x="75582" y="524"/>
                    <a:pt x="72735" y="168"/>
                  </a:cubicBezTo>
                  <a:cubicBezTo>
                    <a:pt x="71746" y="53"/>
                    <a:pt x="70745" y="1"/>
                    <a:pt x="69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9" name="Google Shape;27439;p90"/>
            <p:cNvSpPr/>
            <p:nvPr/>
          </p:nvSpPr>
          <p:spPr>
            <a:xfrm>
              <a:off x="-2521950" y="1028225"/>
              <a:ext cx="1645675" cy="457300"/>
            </a:xfrm>
            <a:custGeom>
              <a:avLst/>
              <a:gdLst/>
              <a:ahLst/>
              <a:cxnLst/>
              <a:rect l="l" t="t" r="r" b="b"/>
              <a:pathLst>
                <a:path w="65827" h="18292" extrusionOk="0">
                  <a:moveTo>
                    <a:pt x="59841" y="0"/>
                  </a:moveTo>
                  <a:cubicBezTo>
                    <a:pt x="59750" y="0"/>
                    <a:pt x="59659" y="1"/>
                    <a:pt x="59570" y="2"/>
                  </a:cubicBezTo>
                  <a:cubicBezTo>
                    <a:pt x="57228" y="32"/>
                    <a:pt x="55033" y="477"/>
                    <a:pt x="52721" y="922"/>
                  </a:cubicBezTo>
                  <a:cubicBezTo>
                    <a:pt x="52869" y="1307"/>
                    <a:pt x="53017" y="1663"/>
                    <a:pt x="53136" y="2078"/>
                  </a:cubicBezTo>
                  <a:cubicBezTo>
                    <a:pt x="55274" y="1615"/>
                    <a:pt x="57396" y="1152"/>
                    <a:pt x="59513" y="1152"/>
                  </a:cubicBezTo>
                  <a:cubicBezTo>
                    <a:pt x="60244" y="1152"/>
                    <a:pt x="60975" y="1207"/>
                    <a:pt x="61705" y="1337"/>
                  </a:cubicBezTo>
                  <a:cubicBezTo>
                    <a:pt x="62832" y="1544"/>
                    <a:pt x="64047" y="2404"/>
                    <a:pt x="63692" y="3679"/>
                  </a:cubicBezTo>
                  <a:cubicBezTo>
                    <a:pt x="63425" y="4598"/>
                    <a:pt x="62268" y="5221"/>
                    <a:pt x="61527" y="5666"/>
                  </a:cubicBezTo>
                  <a:cubicBezTo>
                    <a:pt x="58858" y="7178"/>
                    <a:pt x="55686" y="7949"/>
                    <a:pt x="52750" y="8690"/>
                  </a:cubicBezTo>
                  <a:cubicBezTo>
                    <a:pt x="49222" y="9580"/>
                    <a:pt x="45664" y="10262"/>
                    <a:pt x="42105" y="10944"/>
                  </a:cubicBezTo>
                  <a:cubicBezTo>
                    <a:pt x="36027" y="12100"/>
                    <a:pt x="30008" y="13434"/>
                    <a:pt x="23959" y="14650"/>
                  </a:cubicBezTo>
                  <a:cubicBezTo>
                    <a:pt x="20163" y="15391"/>
                    <a:pt x="16368" y="16103"/>
                    <a:pt x="12573" y="16577"/>
                  </a:cubicBezTo>
                  <a:cubicBezTo>
                    <a:pt x="10647" y="16836"/>
                    <a:pt x="8641" y="17080"/>
                    <a:pt x="6671" y="17080"/>
                  </a:cubicBezTo>
                  <a:cubicBezTo>
                    <a:pt x="5699" y="17080"/>
                    <a:pt x="4736" y="17021"/>
                    <a:pt x="3796" y="16874"/>
                  </a:cubicBezTo>
                  <a:cubicBezTo>
                    <a:pt x="3144" y="16844"/>
                    <a:pt x="2521" y="16607"/>
                    <a:pt x="2017" y="16192"/>
                  </a:cubicBezTo>
                  <a:cubicBezTo>
                    <a:pt x="1098" y="15302"/>
                    <a:pt x="3203" y="14205"/>
                    <a:pt x="3766" y="13938"/>
                  </a:cubicBezTo>
                  <a:cubicBezTo>
                    <a:pt x="6287" y="12723"/>
                    <a:pt x="9133" y="12308"/>
                    <a:pt x="11980" y="11804"/>
                  </a:cubicBezTo>
                  <a:cubicBezTo>
                    <a:pt x="11920" y="11418"/>
                    <a:pt x="11891" y="11003"/>
                    <a:pt x="11861" y="10618"/>
                  </a:cubicBezTo>
                  <a:cubicBezTo>
                    <a:pt x="8540" y="11211"/>
                    <a:pt x="5012" y="11655"/>
                    <a:pt x="2165" y="13434"/>
                  </a:cubicBezTo>
                  <a:cubicBezTo>
                    <a:pt x="683" y="14354"/>
                    <a:pt x="1" y="16311"/>
                    <a:pt x="1631" y="17408"/>
                  </a:cubicBezTo>
                  <a:cubicBezTo>
                    <a:pt x="2676" y="18129"/>
                    <a:pt x="4170" y="18291"/>
                    <a:pt x="5600" y="18291"/>
                  </a:cubicBezTo>
                  <a:cubicBezTo>
                    <a:pt x="6403" y="18291"/>
                    <a:pt x="7186" y="18240"/>
                    <a:pt x="7858" y="18208"/>
                  </a:cubicBezTo>
                  <a:cubicBezTo>
                    <a:pt x="11238" y="18001"/>
                    <a:pt x="14648" y="17586"/>
                    <a:pt x="17999" y="16963"/>
                  </a:cubicBezTo>
                  <a:cubicBezTo>
                    <a:pt x="24404" y="15895"/>
                    <a:pt x="30749" y="14324"/>
                    <a:pt x="37124" y="13079"/>
                  </a:cubicBezTo>
                  <a:cubicBezTo>
                    <a:pt x="43914" y="11774"/>
                    <a:pt x="50793" y="10707"/>
                    <a:pt x="57376" y="8631"/>
                  </a:cubicBezTo>
                  <a:cubicBezTo>
                    <a:pt x="59748" y="7890"/>
                    <a:pt x="65827" y="6140"/>
                    <a:pt x="64848" y="2552"/>
                  </a:cubicBezTo>
                  <a:cubicBezTo>
                    <a:pt x="64225" y="342"/>
                    <a:pt x="61813" y="0"/>
                    <a:pt x="59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0" name="Google Shape;27440;p90"/>
            <p:cNvSpPr/>
            <p:nvPr/>
          </p:nvSpPr>
          <p:spPr>
            <a:xfrm>
              <a:off x="-2885175" y="877275"/>
              <a:ext cx="2343950" cy="792375"/>
            </a:xfrm>
            <a:custGeom>
              <a:avLst/>
              <a:gdLst/>
              <a:ahLst/>
              <a:cxnLst/>
              <a:rect l="l" t="t" r="r" b="b"/>
              <a:pathLst>
                <a:path w="93758" h="31695" extrusionOk="0">
                  <a:moveTo>
                    <a:pt x="80275" y="1"/>
                  </a:moveTo>
                  <a:cubicBezTo>
                    <a:pt x="79602" y="1"/>
                    <a:pt x="78951" y="21"/>
                    <a:pt x="78339" y="51"/>
                  </a:cubicBezTo>
                  <a:cubicBezTo>
                    <a:pt x="73684" y="258"/>
                    <a:pt x="69207" y="1178"/>
                    <a:pt x="64729" y="2364"/>
                  </a:cubicBezTo>
                  <a:cubicBezTo>
                    <a:pt x="65115" y="2897"/>
                    <a:pt x="65382" y="3461"/>
                    <a:pt x="65797" y="3994"/>
                  </a:cubicBezTo>
                  <a:cubicBezTo>
                    <a:pt x="69602" y="3005"/>
                    <a:pt x="75337" y="1742"/>
                    <a:pt x="80221" y="1742"/>
                  </a:cubicBezTo>
                  <a:cubicBezTo>
                    <a:pt x="85879" y="1742"/>
                    <a:pt x="90397" y="3437"/>
                    <a:pt x="89459" y="9213"/>
                  </a:cubicBezTo>
                  <a:cubicBezTo>
                    <a:pt x="88806" y="13186"/>
                    <a:pt x="84447" y="15203"/>
                    <a:pt x="81097" y="16537"/>
                  </a:cubicBezTo>
                  <a:cubicBezTo>
                    <a:pt x="76916" y="18197"/>
                    <a:pt x="72468" y="19265"/>
                    <a:pt x="68139" y="20481"/>
                  </a:cubicBezTo>
                  <a:cubicBezTo>
                    <a:pt x="56931" y="23594"/>
                    <a:pt x="45486" y="25610"/>
                    <a:pt x="34040" y="27567"/>
                  </a:cubicBezTo>
                  <a:cubicBezTo>
                    <a:pt x="27784" y="28635"/>
                    <a:pt x="21438" y="29643"/>
                    <a:pt x="15063" y="29732"/>
                  </a:cubicBezTo>
                  <a:cubicBezTo>
                    <a:pt x="14726" y="29736"/>
                    <a:pt x="14380" y="29739"/>
                    <a:pt x="14029" y="29739"/>
                  </a:cubicBezTo>
                  <a:cubicBezTo>
                    <a:pt x="11726" y="29739"/>
                    <a:pt x="9187" y="29593"/>
                    <a:pt x="7206" y="28486"/>
                  </a:cubicBezTo>
                  <a:cubicBezTo>
                    <a:pt x="5486" y="27508"/>
                    <a:pt x="3825" y="25195"/>
                    <a:pt x="3974" y="23179"/>
                  </a:cubicBezTo>
                  <a:cubicBezTo>
                    <a:pt x="4063" y="21429"/>
                    <a:pt x="5753" y="20006"/>
                    <a:pt x="7057" y="19087"/>
                  </a:cubicBezTo>
                  <a:cubicBezTo>
                    <a:pt x="9074" y="17634"/>
                    <a:pt x="11416" y="16626"/>
                    <a:pt x="13729" y="15736"/>
                  </a:cubicBezTo>
                  <a:cubicBezTo>
                    <a:pt x="17851" y="14165"/>
                    <a:pt x="22150" y="13008"/>
                    <a:pt x="26509" y="12208"/>
                  </a:cubicBezTo>
                  <a:cubicBezTo>
                    <a:pt x="26598" y="11556"/>
                    <a:pt x="26746" y="10903"/>
                    <a:pt x="26865" y="10281"/>
                  </a:cubicBezTo>
                  <a:lnTo>
                    <a:pt x="26865" y="10281"/>
                  </a:lnTo>
                  <a:cubicBezTo>
                    <a:pt x="20667" y="11378"/>
                    <a:pt x="14530" y="12979"/>
                    <a:pt x="8896" y="15825"/>
                  </a:cubicBezTo>
                  <a:cubicBezTo>
                    <a:pt x="4656" y="17960"/>
                    <a:pt x="0" y="22022"/>
                    <a:pt x="3232" y="27004"/>
                  </a:cubicBezTo>
                  <a:cubicBezTo>
                    <a:pt x="5703" y="30785"/>
                    <a:pt x="10018" y="31695"/>
                    <a:pt x="14401" y="31695"/>
                  </a:cubicBezTo>
                  <a:cubicBezTo>
                    <a:pt x="16960" y="31695"/>
                    <a:pt x="19542" y="31385"/>
                    <a:pt x="21794" y="31155"/>
                  </a:cubicBezTo>
                  <a:cubicBezTo>
                    <a:pt x="32024" y="30117"/>
                    <a:pt x="42194" y="28042"/>
                    <a:pt x="52276" y="26174"/>
                  </a:cubicBezTo>
                  <a:cubicBezTo>
                    <a:pt x="57791" y="25165"/>
                    <a:pt x="63217" y="23742"/>
                    <a:pt x="68614" y="22260"/>
                  </a:cubicBezTo>
                  <a:cubicBezTo>
                    <a:pt x="72972" y="21074"/>
                    <a:pt x="77390" y="19947"/>
                    <a:pt x="81601" y="18316"/>
                  </a:cubicBezTo>
                  <a:cubicBezTo>
                    <a:pt x="87027" y="16240"/>
                    <a:pt x="93758" y="11526"/>
                    <a:pt x="90882" y="4765"/>
                  </a:cubicBezTo>
                  <a:cubicBezTo>
                    <a:pt x="89178" y="747"/>
                    <a:pt x="84332" y="1"/>
                    <a:pt x="80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53" name="Google Shape;27453;p90"/>
          <p:cNvGrpSpPr/>
          <p:nvPr/>
        </p:nvGrpSpPr>
        <p:grpSpPr>
          <a:xfrm rot="2700000">
            <a:off x="7834414" y="1163113"/>
            <a:ext cx="861482" cy="849691"/>
            <a:chOff x="3196437" y="1247136"/>
            <a:chExt cx="3517087" cy="3468949"/>
          </a:xfrm>
        </p:grpSpPr>
        <p:sp>
          <p:nvSpPr>
            <p:cNvPr id="27454" name="Google Shape;27454;p90"/>
            <p:cNvSpPr/>
            <p:nvPr/>
          </p:nvSpPr>
          <p:spPr>
            <a:xfrm>
              <a:off x="3196437" y="3501619"/>
              <a:ext cx="1296691" cy="1214466"/>
            </a:xfrm>
            <a:custGeom>
              <a:avLst/>
              <a:gdLst/>
              <a:ahLst/>
              <a:cxnLst/>
              <a:rect l="l" t="t" r="r" b="b"/>
              <a:pathLst>
                <a:path w="69120" h="64737" extrusionOk="0">
                  <a:moveTo>
                    <a:pt x="44297" y="1"/>
                  </a:moveTo>
                  <a:cubicBezTo>
                    <a:pt x="35207" y="1"/>
                    <a:pt x="25238" y="4029"/>
                    <a:pt x="19279" y="10021"/>
                  </a:cubicBezTo>
                  <a:cubicBezTo>
                    <a:pt x="9475" y="19825"/>
                    <a:pt x="0" y="64736"/>
                    <a:pt x="0" y="64736"/>
                  </a:cubicBezTo>
                  <a:cubicBezTo>
                    <a:pt x="0" y="64736"/>
                    <a:pt x="44911" y="55261"/>
                    <a:pt x="54715" y="45457"/>
                  </a:cubicBezTo>
                  <a:cubicBezTo>
                    <a:pt x="64519" y="35708"/>
                    <a:pt x="69120" y="15169"/>
                    <a:pt x="59316" y="5420"/>
                  </a:cubicBezTo>
                  <a:cubicBezTo>
                    <a:pt x="55504" y="1630"/>
                    <a:pt x="50079" y="1"/>
                    <a:pt x="44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5" name="Google Shape;27455;p90"/>
            <p:cNvSpPr/>
            <p:nvPr/>
          </p:nvSpPr>
          <p:spPr>
            <a:xfrm>
              <a:off x="3412195" y="3564146"/>
              <a:ext cx="999758" cy="936162"/>
            </a:xfrm>
            <a:custGeom>
              <a:avLst/>
              <a:gdLst/>
              <a:ahLst/>
              <a:cxnLst/>
              <a:rect l="l" t="t" r="r" b="b"/>
              <a:pathLst>
                <a:path w="53292" h="49902" extrusionOk="0">
                  <a:moveTo>
                    <a:pt x="34193" y="0"/>
                  </a:moveTo>
                  <a:cubicBezTo>
                    <a:pt x="27180" y="0"/>
                    <a:pt x="19465" y="3107"/>
                    <a:pt x="14843" y="7729"/>
                  </a:cubicBezTo>
                  <a:cubicBezTo>
                    <a:pt x="7285" y="15287"/>
                    <a:pt x="1" y="49901"/>
                    <a:pt x="1" y="49901"/>
                  </a:cubicBezTo>
                  <a:cubicBezTo>
                    <a:pt x="1" y="49901"/>
                    <a:pt x="34615" y="42617"/>
                    <a:pt x="42174" y="35059"/>
                  </a:cubicBezTo>
                  <a:cubicBezTo>
                    <a:pt x="49732" y="27501"/>
                    <a:pt x="53292" y="11727"/>
                    <a:pt x="45734" y="4169"/>
                  </a:cubicBezTo>
                  <a:cubicBezTo>
                    <a:pt x="42819" y="1254"/>
                    <a:pt x="38647" y="0"/>
                    <a:pt x="34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6" name="Google Shape;27456;p90"/>
            <p:cNvSpPr/>
            <p:nvPr/>
          </p:nvSpPr>
          <p:spPr>
            <a:xfrm>
              <a:off x="3597150" y="3585382"/>
              <a:ext cx="778840" cy="729970"/>
            </a:xfrm>
            <a:custGeom>
              <a:avLst/>
              <a:gdLst/>
              <a:ahLst/>
              <a:cxnLst/>
              <a:rect l="l" t="t" r="r" b="b"/>
              <a:pathLst>
                <a:path w="41516" h="38911" extrusionOk="0">
                  <a:moveTo>
                    <a:pt x="26635" y="1"/>
                  </a:moveTo>
                  <a:cubicBezTo>
                    <a:pt x="21171" y="1"/>
                    <a:pt x="15175" y="2431"/>
                    <a:pt x="11557" y="6049"/>
                  </a:cubicBezTo>
                  <a:cubicBezTo>
                    <a:pt x="5696" y="11909"/>
                    <a:pt x="0" y="38911"/>
                    <a:pt x="0" y="38911"/>
                  </a:cubicBezTo>
                  <a:cubicBezTo>
                    <a:pt x="0" y="38911"/>
                    <a:pt x="27002" y="33215"/>
                    <a:pt x="32862" y="27300"/>
                  </a:cubicBezTo>
                  <a:cubicBezTo>
                    <a:pt x="38723" y="21439"/>
                    <a:pt x="41516" y="9116"/>
                    <a:pt x="35656" y="3256"/>
                  </a:cubicBezTo>
                  <a:cubicBezTo>
                    <a:pt x="33359" y="980"/>
                    <a:pt x="30104" y="1"/>
                    <a:pt x="26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7" name="Google Shape;27457;p90"/>
            <p:cNvSpPr/>
            <p:nvPr/>
          </p:nvSpPr>
          <p:spPr>
            <a:xfrm>
              <a:off x="3295058" y="2405247"/>
              <a:ext cx="1266919" cy="1265887"/>
            </a:xfrm>
            <a:custGeom>
              <a:avLst/>
              <a:gdLst/>
              <a:ahLst/>
              <a:cxnLst/>
              <a:rect l="l" t="t" r="r" b="b"/>
              <a:pathLst>
                <a:path w="67533" h="67478" extrusionOk="0">
                  <a:moveTo>
                    <a:pt x="67532" y="0"/>
                  </a:moveTo>
                  <a:cubicBezTo>
                    <a:pt x="10024" y="0"/>
                    <a:pt x="14734" y="18513"/>
                    <a:pt x="1" y="67477"/>
                  </a:cubicBezTo>
                  <a:lnTo>
                    <a:pt x="31713" y="55373"/>
                  </a:lnTo>
                  <a:lnTo>
                    <a:pt x="67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8" name="Google Shape;27458;p90"/>
            <p:cNvSpPr/>
            <p:nvPr/>
          </p:nvSpPr>
          <p:spPr>
            <a:xfrm>
              <a:off x="4241387" y="3350526"/>
              <a:ext cx="1265869" cy="1266919"/>
            </a:xfrm>
            <a:custGeom>
              <a:avLst/>
              <a:gdLst/>
              <a:ahLst/>
              <a:cxnLst/>
              <a:rect l="l" t="t" r="r" b="b"/>
              <a:pathLst>
                <a:path w="67477" h="67533" extrusionOk="0">
                  <a:moveTo>
                    <a:pt x="67477" y="1"/>
                  </a:moveTo>
                  <a:lnTo>
                    <a:pt x="12104" y="35820"/>
                  </a:lnTo>
                  <a:lnTo>
                    <a:pt x="0" y="67532"/>
                  </a:lnTo>
                  <a:cubicBezTo>
                    <a:pt x="48964" y="52799"/>
                    <a:pt x="67477" y="57509"/>
                    <a:pt x="67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9" name="Google Shape;27459;p90"/>
            <p:cNvSpPr/>
            <p:nvPr/>
          </p:nvSpPr>
          <p:spPr>
            <a:xfrm>
              <a:off x="3889975" y="1247136"/>
              <a:ext cx="2823549" cy="2776424"/>
            </a:xfrm>
            <a:custGeom>
              <a:avLst/>
              <a:gdLst/>
              <a:ahLst/>
              <a:cxnLst/>
              <a:rect l="l" t="t" r="r" b="b"/>
              <a:pathLst>
                <a:path w="150509" h="147997" extrusionOk="0">
                  <a:moveTo>
                    <a:pt x="144589" y="1"/>
                  </a:moveTo>
                  <a:cubicBezTo>
                    <a:pt x="132749" y="1"/>
                    <a:pt x="92135" y="1885"/>
                    <a:pt x="65889" y="26462"/>
                  </a:cubicBezTo>
                  <a:cubicBezTo>
                    <a:pt x="34834" y="55435"/>
                    <a:pt x="1" y="117106"/>
                    <a:pt x="1" y="117106"/>
                  </a:cubicBezTo>
                  <a:lnTo>
                    <a:pt x="30836" y="147996"/>
                  </a:lnTo>
                  <a:cubicBezTo>
                    <a:pt x="30836" y="147996"/>
                    <a:pt x="92562" y="113163"/>
                    <a:pt x="121535" y="82053"/>
                  </a:cubicBezTo>
                  <a:cubicBezTo>
                    <a:pt x="150508" y="51053"/>
                    <a:pt x="147934" y="62"/>
                    <a:pt x="147934" y="62"/>
                  </a:cubicBezTo>
                  <a:cubicBezTo>
                    <a:pt x="147934" y="62"/>
                    <a:pt x="146734" y="1"/>
                    <a:pt x="144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0" name="Google Shape;27460;p90"/>
            <p:cNvSpPr/>
            <p:nvPr/>
          </p:nvSpPr>
          <p:spPr>
            <a:xfrm>
              <a:off x="5836025" y="1247642"/>
              <a:ext cx="835364" cy="828836"/>
            </a:xfrm>
            <a:custGeom>
              <a:avLst/>
              <a:gdLst/>
              <a:ahLst/>
              <a:cxnLst/>
              <a:rect l="l" t="t" r="r" b="b"/>
              <a:pathLst>
                <a:path w="44529" h="44181" extrusionOk="0">
                  <a:moveTo>
                    <a:pt x="40992" y="0"/>
                  </a:moveTo>
                  <a:cubicBezTo>
                    <a:pt x="27119" y="0"/>
                    <a:pt x="13324" y="1976"/>
                    <a:pt x="1" y="5841"/>
                  </a:cubicBezTo>
                  <a:lnTo>
                    <a:pt x="38395" y="44180"/>
                  </a:lnTo>
                  <a:cubicBezTo>
                    <a:pt x="42557" y="29830"/>
                    <a:pt x="44529" y="14933"/>
                    <a:pt x="44200" y="35"/>
                  </a:cubicBezTo>
                  <a:cubicBezTo>
                    <a:pt x="43130" y="12"/>
                    <a:pt x="42061" y="0"/>
                    <a:pt x="409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1" name="Google Shape;27461;p90"/>
            <p:cNvSpPr/>
            <p:nvPr/>
          </p:nvSpPr>
          <p:spPr>
            <a:xfrm>
              <a:off x="5133238" y="1839108"/>
              <a:ext cx="950438" cy="865155"/>
            </a:xfrm>
            <a:custGeom>
              <a:avLst/>
              <a:gdLst/>
              <a:ahLst/>
              <a:cxnLst/>
              <a:rect l="l" t="t" r="r" b="b"/>
              <a:pathLst>
                <a:path w="50663" h="46117" extrusionOk="0">
                  <a:moveTo>
                    <a:pt x="25331" y="0"/>
                  </a:moveTo>
                  <a:cubicBezTo>
                    <a:pt x="19430" y="0"/>
                    <a:pt x="13528" y="2246"/>
                    <a:pt x="9037" y="6737"/>
                  </a:cubicBezTo>
                  <a:cubicBezTo>
                    <a:pt x="0" y="15774"/>
                    <a:pt x="0" y="30343"/>
                    <a:pt x="9037" y="39380"/>
                  </a:cubicBezTo>
                  <a:cubicBezTo>
                    <a:pt x="13528" y="43871"/>
                    <a:pt x="19430" y="46117"/>
                    <a:pt x="25331" y="46117"/>
                  </a:cubicBezTo>
                  <a:cubicBezTo>
                    <a:pt x="31233" y="46117"/>
                    <a:pt x="37134" y="43871"/>
                    <a:pt x="41625" y="39380"/>
                  </a:cubicBezTo>
                  <a:cubicBezTo>
                    <a:pt x="50662" y="30343"/>
                    <a:pt x="50662" y="15774"/>
                    <a:pt x="41625" y="6737"/>
                  </a:cubicBezTo>
                  <a:cubicBezTo>
                    <a:pt x="37134" y="2246"/>
                    <a:pt x="31233" y="0"/>
                    <a:pt x="25331" y="0"/>
                  </a:cubicBezTo>
                  <a:close/>
                </a:path>
              </a:pathLst>
            </a:custGeom>
            <a:solidFill>
              <a:schemeClr val="dk2">
                <a:alpha val="31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2" name="Google Shape;27462;p90"/>
            <p:cNvSpPr/>
            <p:nvPr/>
          </p:nvSpPr>
          <p:spPr>
            <a:xfrm>
              <a:off x="5205164" y="1868899"/>
              <a:ext cx="806586" cy="805573"/>
            </a:xfrm>
            <a:custGeom>
              <a:avLst/>
              <a:gdLst/>
              <a:ahLst/>
              <a:cxnLst/>
              <a:rect l="l" t="t" r="r" b="b"/>
              <a:pathLst>
                <a:path w="42995" h="42941" extrusionOk="0">
                  <a:moveTo>
                    <a:pt x="21470" y="1"/>
                  </a:moveTo>
                  <a:cubicBezTo>
                    <a:pt x="9640" y="1"/>
                    <a:pt x="0" y="9585"/>
                    <a:pt x="0" y="21470"/>
                  </a:cubicBezTo>
                  <a:cubicBezTo>
                    <a:pt x="0" y="33355"/>
                    <a:pt x="9640" y="42940"/>
                    <a:pt x="21470" y="42940"/>
                  </a:cubicBezTo>
                  <a:cubicBezTo>
                    <a:pt x="33355" y="42940"/>
                    <a:pt x="42995" y="33355"/>
                    <a:pt x="42995" y="21470"/>
                  </a:cubicBezTo>
                  <a:cubicBezTo>
                    <a:pt x="42995" y="9585"/>
                    <a:pt x="33355" y="1"/>
                    <a:pt x="21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3" name="Google Shape;27463;p90"/>
            <p:cNvSpPr/>
            <p:nvPr/>
          </p:nvSpPr>
          <p:spPr>
            <a:xfrm>
              <a:off x="5280166" y="1972154"/>
              <a:ext cx="656581" cy="599044"/>
            </a:xfrm>
            <a:custGeom>
              <a:avLst/>
              <a:gdLst/>
              <a:ahLst/>
              <a:cxnLst/>
              <a:rect l="l" t="t" r="r" b="b"/>
              <a:pathLst>
                <a:path w="34999" h="31932" extrusionOk="0">
                  <a:moveTo>
                    <a:pt x="17493" y="1"/>
                  </a:moveTo>
                  <a:cubicBezTo>
                    <a:pt x="13405" y="1"/>
                    <a:pt x="9311" y="1562"/>
                    <a:pt x="6189" y="4684"/>
                  </a:cubicBezTo>
                  <a:cubicBezTo>
                    <a:pt x="0" y="10928"/>
                    <a:pt x="0" y="21005"/>
                    <a:pt x="6189" y="27249"/>
                  </a:cubicBezTo>
                  <a:cubicBezTo>
                    <a:pt x="9311" y="30371"/>
                    <a:pt x="13405" y="31932"/>
                    <a:pt x="17493" y="31932"/>
                  </a:cubicBezTo>
                  <a:cubicBezTo>
                    <a:pt x="21580" y="31932"/>
                    <a:pt x="25660" y="30371"/>
                    <a:pt x="28755" y="27249"/>
                  </a:cubicBezTo>
                  <a:cubicBezTo>
                    <a:pt x="34998" y="21005"/>
                    <a:pt x="34998" y="10928"/>
                    <a:pt x="28755" y="4684"/>
                  </a:cubicBezTo>
                  <a:cubicBezTo>
                    <a:pt x="25660" y="1562"/>
                    <a:pt x="21580" y="1"/>
                    <a:pt x="17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4" name="Google Shape;27464;p90"/>
            <p:cNvSpPr/>
            <p:nvPr/>
          </p:nvSpPr>
          <p:spPr>
            <a:xfrm>
              <a:off x="5308925" y="1972679"/>
              <a:ext cx="538431" cy="538412"/>
            </a:xfrm>
            <a:custGeom>
              <a:avLst/>
              <a:gdLst/>
              <a:ahLst/>
              <a:cxnLst/>
              <a:rect l="l" t="t" r="r" b="b"/>
              <a:pathLst>
                <a:path w="28701" h="28700" extrusionOk="0">
                  <a:moveTo>
                    <a:pt x="15391" y="0"/>
                  </a:moveTo>
                  <a:lnTo>
                    <a:pt x="56" y="15336"/>
                  </a:lnTo>
                  <a:cubicBezTo>
                    <a:pt x="1" y="15610"/>
                    <a:pt x="1" y="15774"/>
                    <a:pt x="1" y="15938"/>
                  </a:cubicBezTo>
                  <a:cubicBezTo>
                    <a:pt x="1" y="20977"/>
                    <a:pt x="2356" y="25687"/>
                    <a:pt x="6409" y="28700"/>
                  </a:cubicBezTo>
                  <a:lnTo>
                    <a:pt x="28700" y="6354"/>
                  </a:lnTo>
                  <a:cubicBezTo>
                    <a:pt x="25688" y="2355"/>
                    <a:pt x="20978" y="0"/>
                    <a:pt x="15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5" name="Google Shape;27465;p90"/>
            <p:cNvSpPr/>
            <p:nvPr/>
          </p:nvSpPr>
          <p:spPr>
            <a:xfrm>
              <a:off x="3767716" y="2842430"/>
              <a:ext cx="1300800" cy="1302375"/>
            </a:xfrm>
            <a:custGeom>
              <a:avLst/>
              <a:gdLst/>
              <a:ahLst/>
              <a:cxnLst/>
              <a:rect l="l" t="t" r="r" b="b"/>
              <a:pathLst>
                <a:path w="69339" h="69423" extrusionOk="0">
                  <a:moveTo>
                    <a:pt x="68838" y="0"/>
                  </a:moveTo>
                  <a:cubicBezTo>
                    <a:pt x="67154" y="0"/>
                    <a:pt x="60632" y="1779"/>
                    <a:pt x="40585" y="21827"/>
                  </a:cubicBezTo>
                  <a:cubicBezTo>
                    <a:pt x="25797" y="36615"/>
                    <a:pt x="12269" y="52498"/>
                    <a:pt x="0" y="69422"/>
                  </a:cubicBezTo>
                  <a:lnTo>
                    <a:pt x="0" y="69422"/>
                  </a:lnTo>
                  <a:lnTo>
                    <a:pt x="69339" y="83"/>
                  </a:lnTo>
                  <a:cubicBezTo>
                    <a:pt x="69339" y="83"/>
                    <a:pt x="69201" y="0"/>
                    <a:pt x="68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6" name="Google Shape;27466;p90"/>
            <p:cNvSpPr/>
            <p:nvPr/>
          </p:nvSpPr>
          <p:spPr>
            <a:xfrm>
              <a:off x="3768729" y="2843987"/>
              <a:ext cx="1349107" cy="1300818"/>
            </a:xfrm>
            <a:custGeom>
              <a:avLst/>
              <a:gdLst/>
              <a:ahLst/>
              <a:cxnLst/>
              <a:rect l="l" t="t" r="r" b="b"/>
              <a:pathLst>
                <a:path w="71914" h="69340" extrusionOk="0">
                  <a:moveTo>
                    <a:pt x="69285" y="0"/>
                  </a:moveTo>
                  <a:lnTo>
                    <a:pt x="1" y="69339"/>
                  </a:lnTo>
                  <a:lnTo>
                    <a:pt x="1" y="69339"/>
                  </a:lnTo>
                  <a:cubicBezTo>
                    <a:pt x="16870" y="57071"/>
                    <a:pt x="32753" y="43542"/>
                    <a:pt x="47541" y="28809"/>
                  </a:cubicBezTo>
                  <a:cubicBezTo>
                    <a:pt x="71913" y="4383"/>
                    <a:pt x="69285" y="1"/>
                    <a:pt x="69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7" name="Google Shape;27467;p90"/>
            <p:cNvSpPr/>
            <p:nvPr/>
          </p:nvSpPr>
          <p:spPr>
            <a:xfrm>
              <a:off x="6549111" y="1302759"/>
              <a:ext cx="97627" cy="685340"/>
            </a:xfrm>
            <a:custGeom>
              <a:avLst/>
              <a:gdLst/>
              <a:ahLst/>
              <a:cxnLst/>
              <a:rect l="l" t="t" r="r" b="b"/>
              <a:pathLst>
                <a:path w="5204" h="36532" extrusionOk="0">
                  <a:moveTo>
                    <a:pt x="4272" y="0"/>
                  </a:moveTo>
                  <a:lnTo>
                    <a:pt x="4272" y="0"/>
                  </a:lnTo>
                  <a:cubicBezTo>
                    <a:pt x="1205" y="21032"/>
                    <a:pt x="0" y="36532"/>
                    <a:pt x="0" y="36532"/>
                  </a:cubicBezTo>
                  <a:cubicBezTo>
                    <a:pt x="5203" y="13201"/>
                    <a:pt x="4272" y="2"/>
                    <a:pt x="4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76" name="Google Shape;27476;p9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grpSp>
        <p:nvGrpSpPr>
          <p:cNvPr id="27477" name="Google Shape;27477;p90"/>
          <p:cNvGrpSpPr/>
          <p:nvPr/>
        </p:nvGrpSpPr>
        <p:grpSpPr>
          <a:xfrm>
            <a:off x="3950489" y="4792679"/>
            <a:ext cx="363110" cy="151607"/>
            <a:chOff x="3708023" y="4792679"/>
            <a:chExt cx="363110" cy="151607"/>
          </a:xfrm>
        </p:grpSpPr>
        <p:cxnSp>
          <p:nvCxnSpPr>
            <p:cNvPr id="27478" name="Google Shape;27478;p9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79" name="Google Shape;27479;p9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0" name="Google Shape;27480;p90"/>
          <p:cNvGrpSpPr/>
          <p:nvPr/>
        </p:nvGrpSpPr>
        <p:grpSpPr>
          <a:xfrm>
            <a:off x="4831532" y="4792679"/>
            <a:ext cx="363110" cy="151607"/>
            <a:chOff x="5075473" y="4792679"/>
            <a:chExt cx="363110" cy="151607"/>
          </a:xfrm>
        </p:grpSpPr>
        <p:cxnSp>
          <p:nvCxnSpPr>
            <p:cNvPr id="27481" name="Google Shape;27481;p9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82" name="Google Shape;27482;p9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3" name="Google Shape;27483;p9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4" name="Google Shape;27484;p9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85" name="Google Shape;27485;p90"/>
          <p:cNvGrpSpPr/>
          <p:nvPr/>
        </p:nvGrpSpPr>
        <p:grpSpPr>
          <a:xfrm>
            <a:off x="4406700" y="4764377"/>
            <a:ext cx="330600" cy="210673"/>
            <a:chOff x="4181350" y="4786752"/>
            <a:chExt cx="330600" cy="210673"/>
          </a:xfrm>
        </p:grpSpPr>
        <p:grpSp>
          <p:nvGrpSpPr>
            <p:cNvPr id="27486" name="Google Shape;27486;p90"/>
            <p:cNvGrpSpPr/>
            <p:nvPr/>
          </p:nvGrpSpPr>
          <p:grpSpPr>
            <a:xfrm>
              <a:off x="4257160" y="4786752"/>
              <a:ext cx="178983" cy="164217"/>
              <a:chOff x="3605095" y="3530536"/>
              <a:chExt cx="1280277" cy="1174657"/>
            </a:xfrm>
          </p:grpSpPr>
          <p:sp>
            <p:nvSpPr>
              <p:cNvPr id="27487" name="Google Shape;27487;p9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8" name="Google Shape;27488;p9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9" name="Google Shape;27489;p9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0" name="Google Shape;27490;p9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1" name="Google Shape;27491;p9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492" name="Google Shape;27492;p9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493" name="Google Shape;27493;p90">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4554A0E-0F34-3812-BAFB-E106149A2401}"/>
              </a:ext>
            </a:extLst>
          </p:cNvPr>
          <p:cNvSpPr txBox="1"/>
          <p:nvPr/>
        </p:nvSpPr>
        <p:spPr>
          <a:xfrm>
            <a:off x="750669" y="749207"/>
            <a:ext cx="8592475" cy="461665"/>
          </a:xfrm>
          <a:prstGeom prst="rect">
            <a:avLst/>
          </a:prstGeom>
          <a:noFill/>
        </p:spPr>
        <p:txBody>
          <a:bodyPr wrap="square" lIns="0" r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rPr>
              <a:t>Github notebook link: </a:t>
            </a:r>
            <a:r>
              <a:rPr kumimoji="0" lang="en-US" sz="1200" b="0" i="0" u="none" strike="noStrike" kern="0" cap="none" spc="0" normalizeH="0" baseline="0" noProof="1">
                <a:ln>
                  <a:noFill/>
                </a:ln>
                <a:solidFill>
                  <a:schemeClr val="bg1"/>
                </a:solidFill>
                <a:effectLst/>
                <a:uLnTx/>
                <a:uFillTx/>
                <a:latin typeface="Arial" panose="020B0604020202020204" pitchFamily="34" charset="0"/>
                <a:ea typeface="+mn-ea"/>
                <a:cs typeface="Arial" panose="020B0604020202020204" pitchFamily="34" charset="0"/>
                <a:hlinkClick r:id="rId4"/>
              </a:rPr>
              <a:t>https://github.com/danyzephyr/IBM-Final-Capstone-Project/blob/main/Week%204%20-%20SpaceX%20Machine%20Learning_JA.ipynb</a:t>
            </a:r>
            <a:r>
              <a:rPr kumimoji="0" lang="en-US" sz="1200" b="0" i="0" u="none" strike="noStrike" kern="0" cap="none" spc="0" normalizeH="0" baseline="0" noProof="1">
                <a:ln>
                  <a:noFill/>
                </a:ln>
                <a:solidFill>
                  <a:schemeClr val="bg1"/>
                </a:solidFill>
                <a:effectLst/>
                <a:uLnTx/>
                <a:uFillTx/>
                <a:latin typeface="Arial" panose="020B0604020202020204" pitchFamily="34" charset="0"/>
                <a:ea typeface="+mn-ea"/>
                <a:cs typeface="Arial" panose="020B0604020202020204" pitchFamily="34" charset="0"/>
              </a:rPr>
              <a:t> </a:t>
            </a:r>
            <a:endParaRPr kumimoji="0" lang="en-US" sz="1200" b="0" i="0" u="none" strike="noStrike" kern="0" cap="none" spc="0" normalizeH="0" baseline="0" noProof="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26" name="Group 25">
            <a:extLst>
              <a:ext uri="{FF2B5EF4-FFF2-40B4-BE49-F238E27FC236}">
                <a16:creationId xmlns:a16="http://schemas.microsoft.com/office/drawing/2014/main" id="{14D19AD8-C6B2-328C-22D9-D1F91B6C7689}"/>
              </a:ext>
            </a:extLst>
          </p:cNvPr>
          <p:cNvGrpSpPr/>
          <p:nvPr/>
        </p:nvGrpSpPr>
        <p:grpSpPr>
          <a:xfrm>
            <a:off x="3209992" y="1869788"/>
            <a:ext cx="2252411" cy="1147661"/>
            <a:chOff x="3209992" y="1869788"/>
            <a:chExt cx="2252411" cy="1147661"/>
          </a:xfrm>
        </p:grpSpPr>
        <p:sp>
          <p:nvSpPr>
            <p:cNvPr id="8" name="Google Shape;27441;p90">
              <a:extLst>
                <a:ext uri="{FF2B5EF4-FFF2-40B4-BE49-F238E27FC236}">
                  <a16:creationId xmlns:a16="http://schemas.microsoft.com/office/drawing/2014/main" id="{B31E331D-B06B-C3B1-8809-93E2D00C47B3}"/>
                </a:ext>
              </a:extLst>
            </p:cNvPr>
            <p:cNvSpPr txBox="1"/>
            <p:nvPr/>
          </p:nvSpPr>
          <p:spPr>
            <a:xfrm>
              <a:off x="3242929" y="2241349"/>
              <a:ext cx="2219474"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200" dirty="0">
                  <a:solidFill>
                    <a:schemeClr val="bg1"/>
                  </a:solidFill>
                  <a:latin typeface="Roboto"/>
                  <a:ea typeface="Roboto"/>
                  <a:cs typeface="Roboto"/>
                  <a:sym typeface="Roboto"/>
                </a:rPr>
                <a:t>The dataset was split into test and train data via </a:t>
              </a:r>
              <a:r>
                <a:rPr lang="en-GB" sz="1200" dirty="0" err="1">
                  <a:solidFill>
                    <a:schemeClr val="bg1"/>
                  </a:solidFill>
                  <a:latin typeface="Roboto"/>
                  <a:ea typeface="Roboto"/>
                  <a:cs typeface="Roboto"/>
                  <a:sym typeface="Roboto"/>
                </a:rPr>
                <a:t>train_test_split</a:t>
              </a:r>
              <a:r>
                <a:rPr lang="en-GB" sz="1200" dirty="0">
                  <a:solidFill>
                    <a:schemeClr val="bg1"/>
                  </a:solidFill>
                  <a:latin typeface="Roboto"/>
                  <a:ea typeface="Roboto"/>
                  <a:cs typeface="Roboto"/>
                  <a:sym typeface="Roboto"/>
                </a:rPr>
                <a:t>, with the overall parameter test size set to 20%.</a:t>
              </a:r>
              <a:endParaRPr sz="1200" dirty="0">
                <a:solidFill>
                  <a:schemeClr val="bg1"/>
                </a:solidFill>
                <a:latin typeface="Roboto"/>
                <a:ea typeface="Roboto"/>
                <a:cs typeface="Roboto"/>
                <a:sym typeface="Roboto"/>
              </a:endParaRPr>
            </a:p>
          </p:txBody>
        </p:sp>
        <p:sp>
          <p:nvSpPr>
            <p:cNvPr id="9" name="Google Shape;27442;p90">
              <a:extLst>
                <a:ext uri="{FF2B5EF4-FFF2-40B4-BE49-F238E27FC236}">
                  <a16:creationId xmlns:a16="http://schemas.microsoft.com/office/drawing/2014/main" id="{10DB869F-0E31-90CC-4867-2D8ECC9EAA42}"/>
                </a:ext>
              </a:extLst>
            </p:cNvPr>
            <p:cNvSpPr txBox="1"/>
            <p:nvPr/>
          </p:nvSpPr>
          <p:spPr>
            <a:xfrm>
              <a:off x="3209992" y="1869788"/>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2. Split test and train data</a:t>
              </a:r>
              <a:endParaRPr sz="1600" dirty="0">
                <a:solidFill>
                  <a:schemeClr val="accent2"/>
                </a:solidFill>
                <a:latin typeface="Big Shoulders Text"/>
                <a:ea typeface="Big Shoulders Text"/>
                <a:cs typeface="Big Shoulders Text"/>
                <a:sym typeface="Big Shoulders Text"/>
              </a:endParaRPr>
            </a:p>
          </p:txBody>
        </p:sp>
        <p:cxnSp>
          <p:nvCxnSpPr>
            <p:cNvPr id="21" name="Google Shape;27443;p90">
              <a:extLst>
                <a:ext uri="{FF2B5EF4-FFF2-40B4-BE49-F238E27FC236}">
                  <a16:creationId xmlns:a16="http://schemas.microsoft.com/office/drawing/2014/main" id="{40323020-DA3C-0BEC-15BD-16AD0B5A1479}"/>
                </a:ext>
              </a:extLst>
            </p:cNvPr>
            <p:cNvCxnSpPr>
              <a:cxnSpLocks/>
            </p:cNvCxnSpPr>
            <p:nvPr/>
          </p:nvCxnSpPr>
          <p:spPr>
            <a:xfrm>
              <a:off x="3245974" y="2286011"/>
              <a:ext cx="2199187" cy="0"/>
            </a:xfrm>
            <a:prstGeom prst="straightConnector1">
              <a:avLst/>
            </a:prstGeom>
            <a:noFill/>
            <a:ln w="19050" cap="flat" cmpd="sng">
              <a:solidFill>
                <a:schemeClr val="accent2"/>
              </a:solidFill>
              <a:prstDash val="solid"/>
              <a:round/>
              <a:headEnd type="none" w="med" len="med"/>
              <a:tailEnd type="none" w="med" len="med"/>
            </a:ln>
          </p:spPr>
        </p:cxnSp>
      </p:grpSp>
      <p:grpSp>
        <p:nvGrpSpPr>
          <p:cNvPr id="27" name="Group 26">
            <a:extLst>
              <a:ext uri="{FF2B5EF4-FFF2-40B4-BE49-F238E27FC236}">
                <a16:creationId xmlns:a16="http://schemas.microsoft.com/office/drawing/2014/main" id="{BE1BD952-862D-697F-11FB-9EDD7F3898D3}"/>
              </a:ext>
            </a:extLst>
          </p:cNvPr>
          <p:cNvGrpSpPr/>
          <p:nvPr/>
        </p:nvGrpSpPr>
        <p:grpSpPr>
          <a:xfrm>
            <a:off x="6033316" y="1865829"/>
            <a:ext cx="2359244" cy="1169086"/>
            <a:chOff x="6033316" y="1865411"/>
            <a:chExt cx="2359244" cy="1169086"/>
          </a:xfrm>
        </p:grpSpPr>
        <p:sp>
          <p:nvSpPr>
            <p:cNvPr id="12" name="Google Shape;27441;p90">
              <a:extLst>
                <a:ext uri="{FF2B5EF4-FFF2-40B4-BE49-F238E27FC236}">
                  <a16:creationId xmlns:a16="http://schemas.microsoft.com/office/drawing/2014/main" id="{4DA5F71B-E2B2-50C5-06B6-6EC182ACC2A4}"/>
                </a:ext>
              </a:extLst>
            </p:cNvPr>
            <p:cNvSpPr txBox="1"/>
            <p:nvPr/>
          </p:nvSpPr>
          <p:spPr>
            <a:xfrm>
              <a:off x="6097726" y="2258397"/>
              <a:ext cx="2219473"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4 different models were created: logistic regression, SVM, decis</a:t>
              </a:r>
              <a:r>
                <a:rPr lang="en-GB" sz="1200" dirty="0" err="1">
                  <a:solidFill>
                    <a:schemeClr val="bg1"/>
                  </a:solidFill>
                  <a:latin typeface="Roboto"/>
                  <a:ea typeface="Roboto"/>
                  <a:cs typeface="Roboto"/>
                  <a:sym typeface="Roboto"/>
                </a:rPr>
                <a:t>i</a:t>
              </a:r>
              <a:r>
                <a:rPr lang="en" sz="1200" dirty="0">
                  <a:solidFill>
                    <a:schemeClr val="bg1"/>
                  </a:solidFill>
                  <a:latin typeface="Roboto"/>
                  <a:ea typeface="Roboto"/>
                  <a:cs typeface="Roboto"/>
                  <a:sym typeface="Roboto"/>
                </a:rPr>
                <a:t>on tree and KNN. All 4 models’ accuracy scores were calculated using .score on the test data. A confusion matrix was also used to assess each model.</a:t>
              </a:r>
              <a:endParaRPr sz="1200" dirty="0">
                <a:solidFill>
                  <a:schemeClr val="bg1"/>
                </a:solidFill>
                <a:latin typeface="Roboto"/>
                <a:ea typeface="Roboto"/>
                <a:cs typeface="Roboto"/>
                <a:sym typeface="Roboto"/>
              </a:endParaRPr>
            </a:p>
          </p:txBody>
        </p:sp>
        <p:sp>
          <p:nvSpPr>
            <p:cNvPr id="13" name="Google Shape;27442;p90">
              <a:extLst>
                <a:ext uri="{FF2B5EF4-FFF2-40B4-BE49-F238E27FC236}">
                  <a16:creationId xmlns:a16="http://schemas.microsoft.com/office/drawing/2014/main" id="{DF41E77B-7FBC-AE07-E05E-3CFCCB906487}"/>
                </a:ext>
              </a:extLst>
            </p:cNvPr>
            <p:cNvSpPr txBox="1"/>
            <p:nvPr/>
          </p:nvSpPr>
          <p:spPr>
            <a:xfrm>
              <a:off x="6033316" y="1865411"/>
              <a:ext cx="235924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3. Create, train and determine the best model</a:t>
              </a:r>
              <a:endParaRPr sz="1600" dirty="0">
                <a:solidFill>
                  <a:schemeClr val="accent2"/>
                </a:solidFill>
                <a:latin typeface="Big Shoulders Text"/>
                <a:ea typeface="Big Shoulders Text"/>
                <a:cs typeface="Big Shoulders Text"/>
                <a:sym typeface="Big Shoulders Text"/>
              </a:endParaRPr>
            </a:p>
          </p:txBody>
        </p:sp>
        <p:cxnSp>
          <p:nvCxnSpPr>
            <p:cNvPr id="23" name="Google Shape;27443;p90">
              <a:extLst>
                <a:ext uri="{FF2B5EF4-FFF2-40B4-BE49-F238E27FC236}">
                  <a16:creationId xmlns:a16="http://schemas.microsoft.com/office/drawing/2014/main" id="{72B631B6-A8F9-22B5-FCAD-C81193287303}"/>
                </a:ext>
              </a:extLst>
            </p:cNvPr>
            <p:cNvCxnSpPr>
              <a:cxnSpLocks/>
            </p:cNvCxnSpPr>
            <p:nvPr/>
          </p:nvCxnSpPr>
          <p:spPr>
            <a:xfrm>
              <a:off x="6097726" y="2286011"/>
              <a:ext cx="2199187" cy="0"/>
            </a:xfrm>
            <a:prstGeom prst="straightConnector1">
              <a:avLst/>
            </a:prstGeom>
            <a:noFill/>
            <a:ln w="19050" cap="flat" cmpd="sng">
              <a:solidFill>
                <a:schemeClr val="accent2"/>
              </a:solidFill>
              <a:prstDash val="solid"/>
              <a:round/>
              <a:headEnd type="none" w="med" len="med"/>
              <a:tailEnd type="none" w="med" len="med"/>
            </a:ln>
          </p:spPr>
        </p:cxnSp>
      </p:grpSp>
      <p:grpSp>
        <p:nvGrpSpPr>
          <p:cNvPr id="25" name="Group 24">
            <a:extLst>
              <a:ext uri="{FF2B5EF4-FFF2-40B4-BE49-F238E27FC236}">
                <a16:creationId xmlns:a16="http://schemas.microsoft.com/office/drawing/2014/main" id="{D7A0B45D-BECD-19C3-07BF-B4C10B8493C8}"/>
              </a:ext>
            </a:extLst>
          </p:cNvPr>
          <p:cNvGrpSpPr/>
          <p:nvPr/>
        </p:nvGrpSpPr>
        <p:grpSpPr>
          <a:xfrm>
            <a:off x="455160" y="1863122"/>
            <a:ext cx="2260523" cy="1154327"/>
            <a:chOff x="455160" y="1863122"/>
            <a:chExt cx="2260523" cy="1154327"/>
          </a:xfrm>
        </p:grpSpPr>
        <p:sp>
          <p:nvSpPr>
            <p:cNvPr id="27441" name="Google Shape;27441;p90"/>
            <p:cNvSpPr txBox="1"/>
            <p:nvPr/>
          </p:nvSpPr>
          <p:spPr>
            <a:xfrm>
              <a:off x="516496" y="2241349"/>
              <a:ext cx="2199186"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A NumPy array is created from the class column. The data is then standardised by using StandardScaler to fit and transform it.</a:t>
              </a:r>
              <a:endParaRPr sz="1200" dirty="0">
                <a:solidFill>
                  <a:schemeClr val="bg1"/>
                </a:solidFill>
                <a:latin typeface="Roboto"/>
                <a:ea typeface="Roboto"/>
                <a:cs typeface="Roboto"/>
                <a:sym typeface="Roboto"/>
              </a:endParaRPr>
            </a:p>
          </p:txBody>
        </p:sp>
        <p:sp>
          <p:nvSpPr>
            <p:cNvPr id="27442" name="Google Shape;27442;p90"/>
            <p:cNvSpPr txBox="1"/>
            <p:nvPr/>
          </p:nvSpPr>
          <p:spPr>
            <a:xfrm>
              <a:off x="455160" y="1863122"/>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1. Preprocess the data</a:t>
              </a:r>
              <a:endParaRPr sz="1600" dirty="0">
                <a:solidFill>
                  <a:schemeClr val="accent2"/>
                </a:solidFill>
                <a:latin typeface="Big Shoulders Text"/>
                <a:ea typeface="Big Shoulders Text"/>
                <a:cs typeface="Big Shoulders Text"/>
                <a:sym typeface="Big Shoulders Text"/>
              </a:endParaRPr>
            </a:p>
          </p:txBody>
        </p:sp>
        <p:cxnSp>
          <p:nvCxnSpPr>
            <p:cNvPr id="24" name="Google Shape;27443;p90">
              <a:extLst>
                <a:ext uri="{FF2B5EF4-FFF2-40B4-BE49-F238E27FC236}">
                  <a16:creationId xmlns:a16="http://schemas.microsoft.com/office/drawing/2014/main" id="{91452C5C-D34A-A4BF-A271-20FAADC48683}"/>
                </a:ext>
              </a:extLst>
            </p:cNvPr>
            <p:cNvCxnSpPr>
              <a:cxnSpLocks/>
            </p:cNvCxnSpPr>
            <p:nvPr/>
          </p:nvCxnSpPr>
          <p:spPr>
            <a:xfrm>
              <a:off x="516496" y="2286011"/>
              <a:ext cx="2199187" cy="0"/>
            </a:xfrm>
            <a:prstGeom prst="straightConnector1">
              <a:avLst/>
            </a:prstGeom>
            <a:noFill/>
            <a:ln w="19050" cap="flat" cmpd="sng">
              <a:solidFill>
                <a:schemeClr val="accent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DF3CECFC-E6F6-C422-BC38-6F8CAB4B119C}"/>
              </a:ext>
            </a:extLst>
          </p:cNvPr>
          <p:cNvPicPr>
            <a:picLocks noChangeAspect="1"/>
          </p:cNvPicPr>
          <p:nvPr/>
        </p:nvPicPr>
        <p:blipFill>
          <a:blip r:embed="rId5"/>
          <a:stretch>
            <a:fillRect/>
          </a:stretch>
        </p:blipFill>
        <p:spPr>
          <a:xfrm>
            <a:off x="171617" y="3423851"/>
            <a:ext cx="2918596" cy="970442"/>
          </a:xfrm>
          <a:prstGeom prst="rect">
            <a:avLst/>
          </a:prstGeom>
        </p:spPr>
      </p:pic>
      <p:pic>
        <p:nvPicPr>
          <p:cNvPr id="5" name="Picture 4">
            <a:extLst>
              <a:ext uri="{FF2B5EF4-FFF2-40B4-BE49-F238E27FC236}">
                <a16:creationId xmlns:a16="http://schemas.microsoft.com/office/drawing/2014/main" id="{87466CED-7EC6-2E72-AFC3-AF500068EC1C}"/>
              </a:ext>
            </a:extLst>
          </p:cNvPr>
          <p:cNvPicPr>
            <a:picLocks noChangeAspect="1"/>
          </p:cNvPicPr>
          <p:nvPr/>
        </p:nvPicPr>
        <p:blipFill>
          <a:blip r:embed="rId6"/>
          <a:stretch>
            <a:fillRect/>
          </a:stretch>
        </p:blipFill>
        <p:spPr>
          <a:xfrm>
            <a:off x="3172758" y="3292578"/>
            <a:ext cx="2467883" cy="1686047"/>
          </a:xfrm>
          <a:prstGeom prst="rect">
            <a:avLst/>
          </a:prstGeom>
        </p:spPr>
      </p:pic>
      <p:pic>
        <p:nvPicPr>
          <p:cNvPr id="6" name="Picture 5">
            <a:extLst>
              <a:ext uri="{FF2B5EF4-FFF2-40B4-BE49-F238E27FC236}">
                <a16:creationId xmlns:a16="http://schemas.microsoft.com/office/drawing/2014/main" id="{ACCDF39D-9276-1EB8-6630-EF4D4E2799D1}"/>
              </a:ext>
            </a:extLst>
          </p:cNvPr>
          <p:cNvPicPr>
            <a:picLocks noChangeAspect="1"/>
          </p:cNvPicPr>
          <p:nvPr/>
        </p:nvPicPr>
        <p:blipFill>
          <a:blip r:embed="rId7"/>
          <a:stretch>
            <a:fillRect/>
          </a:stretch>
        </p:blipFill>
        <p:spPr>
          <a:xfrm>
            <a:off x="5723185" y="4105290"/>
            <a:ext cx="3312417" cy="308757"/>
          </a:xfrm>
          <a:prstGeom prst="rect">
            <a:avLst/>
          </a:prstGeom>
        </p:spPr>
      </p:pic>
    </p:spTree>
    <p:extLst>
      <p:ext uri="{BB962C8B-B14F-4D97-AF65-F5344CB8AC3E}">
        <p14:creationId xmlns:p14="http://schemas.microsoft.com/office/powerpoint/2010/main" val="19210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453"/>
                                        </p:tgtEl>
                                        <p:attrNameLst>
                                          <p:attrName>style.visibility</p:attrName>
                                        </p:attrNameLst>
                                      </p:cBhvr>
                                      <p:to>
                                        <p:strVal val="visible"/>
                                      </p:to>
                                    </p:set>
                                    <p:anim calcmode="lin" valueType="num">
                                      <p:cBhvr additive="base">
                                        <p:cTn id="7" dur="1200"/>
                                        <p:tgtEl>
                                          <p:spTgt spid="27453"/>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27416"/>
                                        </p:tgtEl>
                                        <p:attrNameLst>
                                          <p:attrName>style.visibility</p:attrName>
                                        </p:attrNameLst>
                                      </p:cBhvr>
                                      <p:to>
                                        <p:strVal val="visible"/>
                                      </p:to>
                                    </p:set>
                                    <p:animEffect transition="in" filter="fade">
                                      <p:cBhvr>
                                        <p:cTn id="11" dur="1000"/>
                                        <p:tgtEl>
                                          <p:spTgt spid="27416"/>
                                        </p:tgtEl>
                                      </p:cBhvr>
                                    </p:animEffect>
                                  </p:childTnLst>
                                </p:cTn>
                              </p:par>
                            </p:childTnLst>
                          </p:cTn>
                        </p:par>
                        <p:par>
                          <p:cTn id="12" fill="hold">
                            <p:stCondLst>
                              <p:cond delay="2200"/>
                            </p:stCondLst>
                            <p:childTnLst>
                              <p:par>
                                <p:cTn id="13" presetID="10" presetClass="entr" presetSubtype="0" fill="hold" nodeType="afterEffect">
                                  <p:stCondLst>
                                    <p:cond delay="0"/>
                                  </p:stCondLst>
                                  <p:childTnLst>
                                    <p:set>
                                      <p:cBhvr>
                                        <p:cTn id="14" dur="1" fill="hold">
                                          <p:stCondLst>
                                            <p:cond delay="0"/>
                                          </p:stCondLst>
                                        </p:cTn>
                                        <p:tgtEl>
                                          <p:spTgt spid="27417"/>
                                        </p:tgtEl>
                                        <p:attrNameLst>
                                          <p:attrName>style.visibility</p:attrName>
                                        </p:attrNameLst>
                                      </p:cBhvr>
                                      <p:to>
                                        <p:strVal val="visible"/>
                                      </p:to>
                                    </p:set>
                                    <p:animEffect transition="in" filter="fade">
                                      <p:cBhvr>
                                        <p:cTn id="15" dur="1000"/>
                                        <p:tgtEl>
                                          <p:spTgt spid="27417"/>
                                        </p:tgtEl>
                                      </p:cBhvr>
                                    </p:animEffect>
                                  </p:childTnLst>
                                </p:cTn>
                              </p:par>
                            </p:childTnLst>
                          </p:cTn>
                        </p:par>
                        <p:par>
                          <p:cTn id="16" fill="hold">
                            <p:stCondLst>
                              <p:cond delay="3200"/>
                            </p:stCondLst>
                            <p:childTnLst>
                              <p:par>
                                <p:cTn id="17" presetID="10" presetClass="entr" presetSubtype="0" fill="hold" nodeType="afterEffect">
                                  <p:stCondLst>
                                    <p:cond delay="0"/>
                                  </p:stCondLst>
                                  <p:childTnLst>
                                    <p:set>
                                      <p:cBhvr>
                                        <p:cTn id="18" dur="1" fill="hold">
                                          <p:stCondLst>
                                            <p:cond delay="0"/>
                                          </p:stCondLst>
                                        </p:cTn>
                                        <p:tgtEl>
                                          <p:spTgt spid="27431"/>
                                        </p:tgtEl>
                                        <p:attrNameLst>
                                          <p:attrName>style.visibility</p:attrName>
                                        </p:attrNameLst>
                                      </p:cBhvr>
                                      <p:to>
                                        <p:strVal val="visible"/>
                                      </p:to>
                                    </p:set>
                                    <p:animEffect transition="in" filter="fade">
                                      <p:cBhvr>
                                        <p:cTn id="19" dur="1000"/>
                                        <p:tgtEl>
                                          <p:spTgt spid="27431"/>
                                        </p:tgtEl>
                                      </p:cBhvr>
                                    </p:animEffect>
                                  </p:childTnLst>
                                </p:cTn>
                              </p:par>
                            </p:childTnLst>
                          </p:cTn>
                        </p:par>
                        <p:par>
                          <p:cTn id="20" fill="hold">
                            <p:stCondLst>
                              <p:cond delay="4200"/>
                            </p:stCondLst>
                            <p:childTnLst>
                              <p:par>
                                <p:cTn id="21" presetID="10" presetClass="entr" presetSubtype="0" fill="hold" nodeType="afterEffect">
                                  <p:stCondLst>
                                    <p:cond delay="0"/>
                                  </p:stCondLst>
                                  <p:childTnLst>
                                    <p:set>
                                      <p:cBhvr>
                                        <p:cTn id="22" dur="1" fill="hold">
                                          <p:stCondLst>
                                            <p:cond delay="0"/>
                                          </p:stCondLst>
                                        </p:cTn>
                                        <p:tgtEl>
                                          <p:spTgt spid="27423"/>
                                        </p:tgtEl>
                                        <p:attrNameLst>
                                          <p:attrName>style.visibility</p:attrName>
                                        </p:attrNameLst>
                                      </p:cBhvr>
                                      <p:to>
                                        <p:strVal val="visible"/>
                                      </p:to>
                                    </p:set>
                                    <p:animEffect transition="in" filter="fade">
                                      <p:cBhvr>
                                        <p:cTn id="23" dur="1000"/>
                                        <p:tgtEl>
                                          <p:spTgt spid="2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18"/>
        <p:cNvGrpSpPr/>
        <p:nvPr/>
      </p:nvGrpSpPr>
      <p:grpSpPr>
        <a:xfrm>
          <a:off x="0" y="0"/>
          <a:ext cx="0" cy="0"/>
          <a:chOff x="0" y="0"/>
          <a:chExt cx="0" cy="0"/>
        </a:xfrm>
      </p:grpSpPr>
      <p:sp>
        <p:nvSpPr>
          <p:cNvPr id="26719" name="Google Shape;26719;p79"/>
          <p:cNvSpPr txBox="1"/>
          <p:nvPr/>
        </p:nvSpPr>
        <p:spPr>
          <a:xfrm>
            <a:off x="148078" y="1713187"/>
            <a:ext cx="3750038"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bg1"/>
                </a:solidFill>
                <a:latin typeface="Roboto"/>
                <a:ea typeface="Roboto"/>
                <a:cs typeface="Roboto"/>
                <a:sym typeface="Roboto"/>
              </a:rPr>
              <a:t>After the array, test and train data have been created, a model object can be created by using GridSearchCV. This is a cross-validation technique used to search and find the optimal combination of hyperparameters of a given model. All these models have been assigned a value of 10.</a:t>
            </a:r>
            <a:endParaRPr sz="1100" dirty="0">
              <a:solidFill>
                <a:schemeClr val="bg1"/>
              </a:solidFill>
              <a:latin typeface="Roboto"/>
              <a:ea typeface="Roboto"/>
              <a:cs typeface="Roboto"/>
              <a:sym typeface="Roboto"/>
            </a:endParaRPr>
          </a:p>
        </p:txBody>
      </p:sp>
      <p:sp>
        <p:nvSpPr>
          <p:cNvPr id="26720" name="Google Shape;26720;p79"/>
          <p:cNvSpPr txBox="1"/>
          <p:nvPr/>
        </p:nvSpPr>
        <p:spPr>
          <a:xfrm>
            <a:off x="127461" y="1451544"/>
            <a:ext cx="1767599"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latin typeface="Big Shoulders Text"/>
                <a:ea typeface="Big Shoulders Text"/>
                <a:cs typeface="Big Shoulders Text"/>
                <a:sym typeface="Big Shoulders Text"/>
              </a:rPr>
              <a:t>1. GridSearchCV</a:t>
            </a:r>
            <a:endParaRPr dirty="0">
              <a:solidFill>
                <a:schemeClr val="accent2"/>
              </a:solidFill>
              <a:latin typeface="Big Shoulders Text"/>
              <a:ea typeface="Big Shoulders Text"/>
              <a:cs typeface="Big Shoulders Text"/>
              <a:sym typeface="Big Shoulders Text"/>
            </a:endParaRPr>
          </a:p>
        </p:txBody>
      </p:sp>
      <p:cxnSp>
        <p:nvCxnSpPr>
          <p:cNvPr id="26727" name="Google Shape;26727;p79"/>
          <p:cNvCxnSpPr/>
          <p:nvPr/>
        </p:nvCxnSpPr>
        <p:spPr>
          <a:xfrm>
            <a:off x="216748" y="1760844"/>
            <a:ext cx="1172100" cy="0"/>
          </a:xfrm>
          <a:prstGeom prst="straightConnector1">
            <a:avLst/>
          </a:prstGeom>
          <a:noFill/>
          <a:ln w="19050" cap="flat" cmpd="sng">
            <a:solidFill>
              <a:schemeClr val="accent2"/>
            </a:solidFill>
            <a:prstDash val="solid"/>
            <a:round/>
            <a:headEnd type="none" w="med" len="med"/>
            <a:tailEnd type="none" w="med" len="med"/>
          </a:ln>
        </p:spPr>
      </p:cxnSp>
      <p:cxnSp>
        <p:nvCxnSpPr>
          <p:cNvPr id="26728" name="Google Shape;26728;p79"/>
          <p:cNvCxnSpPr>
            <a:cxnSpLocks/>
            <a:stCxn id="26719" idx="3"/>
          </p:cNvCxnSpPr>
          <p:nvPr/>
        </p:nvCxnSpPr>
        <p:spPr>
          <a:xfrm>
            <a:off x="3898116" y="1999537"/>
            <a:ext cx="917662" cy="0"/>
          </a:xfrm>
          <a:prstGeom prst="straightConnector1">
            <a:avLst/>
          </a:prstGeom>
          <a:noFill/>
          <a:ln w="19050" cap="flat" cmpd="sng">
            <a:solidFill>
              <a:schemeClr val="accent4"/>
            </a:solidFill>
            <a:prstDash val="solid"/>
            <a:round/>
            <a:headEnd type="oval" w="med" len="med"/>
            <a:tailEnd type="oval" w="med" len="med"/>
          </a:ln>
        </p:spPr>
      </p:cxnSp>
      <p:sp>
        <p:nvSpPr>
          <p:cNvPr id="26777" name="Google Shape;26777;p7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Creating, Evaluating and Picking the Best Model</a:t>
            </a:r>
            <a:endParaRPr dirty="0"/>
          </a:p>
        </p:txBody>
      </p:sp>
      <p:grpSp>
        <p:nvGrpSpPr>
          <p:cNvPr id="26778" name="Google Shape;26778;p79"/>
          <p:cNvGrpSpPr/>
          <p:nvPr/>
        </p:nvGrpSpPr>
        <p:grpSpPr>
          <a:xfrm>
            <a:off x="3950489" y="4792679"/>
            <a:ext cx="363110" cy="151607"/>
            <a:chOff x="3708023" y="4792679"/>
            <a:chExt cx="363110" cy="151607"/>
          </a:xfrm>
        </p:grpSpPr>
        <p:cxnSp>
          <p:nvCxnSpPr>
            <p:cNvPr id="26779" name="Google Shape;26779;p79"/>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780" name="Google Shape;26780;p79"/>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1" name="Google Shape;26781;p79"/>
          <p:cNvGrpSpPr/>
          <p:nvPr/>
        </p:nvGrpSpPr>
        <p:grpSpPr>
          <a:xfrm>
            <a:off x="4831532" y="4792679"/>
            <a:ext cx="363110" cy="151607"/>
            <a:chOff x="5075473" y="4792679"/>
            <a:chExt cx="363110" cy="151607"/>
          </a:xfrm>
        </p:grpSpPr>
        <p:cxnSp>
          <p:nvCxnSpPr>
            <p:cNvPr id="26782" name="Google Shape;26782;p79"/>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783" name="Google Shape;26783;p79"/>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4" name="Google Shape;26784;p79">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5" name="Google Shape;26785;p79">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6" name="Google Shape;26786;p79"/>
          <p:cNvGrpSpPr/>
          <p:nvPr/>
        </p:nvGrpSpPr>
        <p:grpSpPr>
          <a:xfrm>
            <a:off x="4406700" y="4764377"/>
            <a:ext cx="330600" cy="210673"/>
            <a:chOff x="4181350" y="4786752"/>
            <a:chExt cx="330600" cy="210673"/>
          </a:xfrm>
        </p:grpSpPr>
        <p:grpSp>
          <p:nvGrpSpPr>
            <p:cNvPr id="26787" name="Google Shape;26787;p79"/>
            <p:cNvGrpSpPr/>
            <p:nvPr/>
          </p:nvGrpSpPr>
          <p:grpSpPr>
            <a:xfrm>
              <a:off x="4257160" y="4786752"/>
              <a:ext cx="178983" cy="164217"/>
              <a:chOff x="3605095" y="3530536"/>
              <a:chExt cx="1280277" cy="1174657"/>
            </a:xfrm>
          </p:grpSpPr>
          <p:sp>
            <p:nvSpPr>
              <p:cNvPr id="26788" name="Google Shape;26788;p79"/>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9" name="Google Shape;26789;p79"/>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0" name="Google Shape;26790;p79"/>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1" name="Google Shape;26791;p79"/>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2" name="Google Shape;26792;p79"/>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793" name="Google Shape;26793;p79"/>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794" name="Google Shape;26794;p79">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1" name="Google Shape;26719;p79">
            <a:extLst>
              <a:ext uri="{FF2B5EF4-FFF2-40B4-BE49-F238E27FC236}">
                <a16:creationId xmlns:a16="http://schemas.microsoft.com/office/drawing/2014/main" id="{207AE38D-8CDB-8DBA-3650-6FB7FC75E6B9}"/>
              </a:ext>
            </a:extLst>
          </p:cNvPr>
          <p:cNvSpPr txBox="1"/>
          <p:nvPr/>
        </p:nvSpPr>
        <p:spPr>
          <a:xfrm>
            <a:off x="162684" y="3729273"/>
            <a:ext cx="3750038"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bg1"/>
                </a:solidFill>
                <a:latin typeface="Roboto"/>
                <a:ea typeface="Roboto"/>
                <a:cs typeface="Roboto"/>
                <a:sym typeface="Roboto"/>
              </a:rPr>
              <a:t>Calculate the accuracy on the test data using the method .score.</a:t>
            </a:r>
            <a:endParaRPr sz="1100" dirty="0">
              <a:solidFill>
                <a:schemeClr val="bg1"/>
              </a:solidFill>
              <a:latin typeface="Roboto"/>
              <a:ea typeface="Roboto"/>
              <a:cs typeface="Roboto"/>
              <a:sym typeface="Roboto"/>
            </a:endParaRPr>
          </a:p>
        </p:txBody>
      </p:sp>
      <p:sp>
        <p:nvSpPr>
          <p:cNvPr id="26712" name="Google Shape;26720;p79">
            <a:extLst>
              <a:ext uri="{FF2B5EF4-FFF2-40B4-BE49-F238E27FC236}">
                <a16:creationId xmlns:a16="http://schemas.microsoft.com/office/drawing/2014/main" id="{D5C5758F-E72B-FAF1-4FF0-2BCB705723FF}"/>
              </a:ext>
            </a:extLst>
          </p:cNvPr>
          <p:cNvSpPr txBox="1"/>
          <p:nvPr/>
        </p:nvSpPr>
        <p:spPr>
          <a:xfrm>
            <a:off x="142067" y="3467630"/>
            <a:ext cx="1767599"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latin typeface="Big Shoulders Text"/>
                <a:ea typeface="Big Shoulders Text"/>
                <a:cs typeface="Big Shoulders Text"/>
                <a:sym typeface="Big Shoulders Text"/>
              </a:rPr>
              <a:t>2. .Score</a:t>
            </a:r>
            <a:endParaRPr dirty="0">
              <a:solidFill>
                <a:schemeClr val="accent2"/>
              </a:solidFill>
              <a:latin typeface="Big Shoulders Text"/>
              <a:ea typeface="Big Shoulders Text"/>
              <a:cs typeface="Big Shoulders Text"/>
              <a:sym typeface="Big Shoulders Text"/>
            </a:endParaRPr>
          </a:p>
        </p:txBody>
      </p:sp>
      <p:cxnSp>
        <p:nvCxnSpPr>
          <p:cNvPr id="26713" name="Google Shape;26727;p79">
            <a:extLst>
              <a:ext uri="{FF2B5EF4-FFF2-40B4-BE49-F238E27FC236}">
                <a16:creationId xmlns:a16="http://schemas.microsoft.com/office/drawing/2014/main" id="{FE625306-F31D-B5A5-0C48-3BAF10DD7C5A}"/>
              </a:ext>
            </a:extLst>
          </p:cNvPr>
          <p:cNvCxnSpPr/>
          <p:nvPr/>
        </p:nvCxnSpPr>
        <p:spPr>
          <a:xfrm>
            <a:off x="231354" y="3776930"/>
            <a:ext cx="1172100" cy="0"/>
          </a:xfrm>
          <a:prstGeom prst="straightConnector1">
            <a:avLst/>
          </a:prstGeom>
          <a:noFill/>
          <a:ln w="19050" cap="flat" cmpd="sng">
            <a:solidFill>
              <a:schemeClr val="accent2"/>
            </a:solidFill>
            <a:prstDash val="solid"/>
            <a:round/>
            <a:headEnd type="none" w="med" len="med"/>
            <a:tailEnd type="none" w="med" len="med"/>
          </a:ln>
        </p:spPr>
      </p:cxnSp>
      <p:cxnSp>
        <p:nvCxnSpPr>
          <p:cNvPr id="26714" name="Google Shape;26728;p79">
            <a:extLst>
              <a:ext uri="{FF2B5EF4-FFF2-40B4-BE49-F238E27FC236}">
                <a16:creationId xmlns:a16="http://schemas.microsoft.com/office/drawing/2014/main" id="{602E8C85-D0AA-1401-B9BB-8936D1E3BDE9}"/>
              </a:ext>
            </a:extLst>
          </p:cNvPr>
          <p:cNvCxnSpPr>
            <a:cxnSpLocks/>
            <a:stCxn id="26711" idx="3"/>
          </p:cNvCxnSpPr>
          <p:nvPr/>
        </p:nvCxnSpPr>
        <p:spPr>
          <a:xfrm>
            <a:off x="3912722" y="4015623"/>
            <a:ext cx="917662" cy="0"/>
          </a:xfrm>
          <a:prstGeom prst="straightConnector1">
            <a:avLst/>
          </a:prstGeom>
          <a:noFill/>
          <a:ln w="19050" cap="flat" cmpd="sng">
            <a:solidFill>
              <a:schemeClr val="accent4"/>
            </a:solidFill>
            <a:prstDash val="solid"/>
            <a:round/>
            <a:headEnd type="oval" w="med" len="med"/>
            <a:tailEnd type="oval" w="med" len="med"/>
          </a:ln>
        </p:spPr>
      </p:cxnSp>
      <p:pic>
        <p:nvPicPr>
          <p:cNvPr id="26808" name="Picture 26807">
            <a:extLst>
              <a:ext uri="{FF2B5EF4-FFF2-40B4-BE49-F238E27FC236}">
                <a16:creationId xmlns:a16="http://schemas.microsoft.com/office/drawing/2014/main" id="{1B8EC438-BFBB-217C-73FA-64A01A7C4603}"/>
              </a:ext>
            </a:extLst>
          </p:cNvPr>
          <p:cNvPicPr>
            <a:picLocks noChangeAspect="1"/>
          </p:cNvPicPr>
          <p:nvPr/>
        </p:nvPicPr>
        <p:blipFill rotWithShape="1">
          <a:blip r:embed="rId4"/>
          <a:srcRect r="32647"/>
          <a:stretch/>
        </p:blipFill>
        <p:spPr>
          <a:xfrm>
            <a:off x="4883420" y="1250702"/>
            <a:ext cx="3750038" cy="2153288"/>
          </a:xfrm>
          <a:prstGeom prst="rect">
            <a:avLst/>
          </a:prstGeom>
        </p:spPr>
      </p:pic>
      <p:pic>
        <p:nvPicPr>
          <p:cNvPr id="26810" name="Picture 26809">
            <a:extLst>
              <a:ext uri="{FF2B5EF4-FFF2-40B4-BE49-F238E27FC236}">
                <a16:creationId xmlns:a16="http://schemas.microsoft.com/office/drawing/2014/main" id="{35A1EC7E-945F-415C-2FC3-719A8B20E3A7}"/>
              </a:ext>
            </a:extLst>
          </p:cNvPr>
          <p:cNvPicPr>
            <a:picLocks noChangeAspect="1"/>
          </p:cNvPicPr>
          <p:nvPr/>
        </p:nvPicPr>
        <p:blipFill>
          <a:blip r:embed="rId5"/>
          <a:stretch>
            <a:fillRect/>
          </a:stretch>
        </p:blipFill>
        <p:spPr>
          <a:xfrm>
            <a:off x="4883420" y="3589470"/>
            <a:ext cx="2962275" cy="981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728"/>
                                        </p:tgtEl>
                                        <p:attrNameLst>
                                          <p:attrName>style.visibility</p:attrName>
                                        </p:attrNameLst>
                                      </p:cBhvr>
                                      <p:to>
                                        <p:strVal val="visible"/>
                                      </p:to>
                                    </p:set>
                                    <p:animEffect transition="in" filter="fade">
                                      <p:cBhvr>
                                        <p:cTn id="7" dur="1000"/>
                                        <p:tgtEl>
                                          <p:spTgt spid="2672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720"/>
                                        </p:tgtEl>
                                        <p:attrNameLst>
                                          <p:attrName>style.visibility</p:attrName>
                                        </p:attrNameLst>
                                      </p:cBhvr>
                                      <p:to>
                                        <p:strVal val="visible"/>
                                      </p:to>
                                    </p:set>
                                    <p:animEffect transition="in" filter="fade">
                                      <p:cBhvr>
                                        <p:cTn id="11" dur="1000"/>
                                        <p:tgtEl>
                                          <p:spTgt spid="267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6727"/>
                                        </p:tgtEl>
                                        <p:attrNameLst>
                                          <p:attrName>style.visibility</p:attrName>
                                        </p:attrNameLst>
                                      </p:cBhvr>
                                      <p:to>
                                        <p:strVal val="visible"/>
                                      </p:to>
                                    </p:set>
                                    <p:animEffect transition="in" filter="fade">
                                      <p:cBhvr>
                                        <p:cTn id="15" dur="1000"/>
                                        <p:tgtEl>
                                          <p:spTgt spid="267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6719"/>
                                        </p:tgtEl>
                                        <p:attrNameLst>
                                          <p:attrName>style.visibility</p:attrName>
                                        </p:attrNameLst>
                                      </p:cBhvr>
                                      <p:to>
                                        <p:strVal val="visible"/>
                                      </p:to>
                                    </p:set>
                                    <p:animEffect transition="in" filter="fade">
                                      <p:cBhvr>
                                        <p:cTn id="19" dur="1000"/>
                                        <p:tgtEl>
                                          <p:spTgt spid="2671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6714"/>
                                        </p:tgtEl>
                                        <p:attrNameLst>
                                          <p:attrName>style.visibility</p:attrName>
                                        </p:attrNameLst>
                                      </p:cBhvr>
                                      <p:to>
                                        <p:strVal val="visible"/>
                                      </p:to>
                                    </p:set>
                                    <p:animEffect transition="in" filter="fade">
                                      <p:cBhvr>
                                        <p:cTn id="23" dur="1000"/>
                                        <p:tgtEl>
                                          <p:spTgt spid="2671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6712"/>
                                        </p:tgtEl>
                                        <p:attrNameLst>
                                          <p:attrName>style.visibility</p:attrName>
                                        </p:attrNameLst>
                                      </p:cBhvr>
                                      <p:to>
                                        <p:strVal val="visible"/>
                                      </p:to>
                                    </p:set>
                                    <p:animEffect transition="in" filter="fade">
                                      <p:cBhvr>
                                        <p:cTn id="27" dur="1000"/>
                                        <p:tgtEl>
                                          <p:spTgt spid="26712"/>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26713"/>
                                        </p:tgtEl>
                                        <p:attrNameLst>
                                          <p:attrName>style.visibility</p:attrName>
                                        </p:attrNameLst>
                                      </p:cBhvr>
                                      <p:to>
                                        <p:strVal val="visible"/>
                                      </p:to>
                                    </p:set>
                                    <p:animEffect transition="in" filter="fade">
                                      <p:cBhvr>
                                        <p:cTn id="31" dur="1000"/>
                                        <p:tgtEl>
                                          <p:spTgt spid="26713"/>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711"/>
                                        </p:tgtEl>
                                        <p:attrNameLst>
                                          <p:attrName>style.visibility</p:attrName>
                                        </p:attrNameLst>
                                      </p:cBhvr>
                                      <p:to>
                                        <p:strVal val="visible"/>
                                      </p:to>
                                    </p:set>
                                    <p:animEffect transition="in" filter="fade">
                                      <p:cBhvr>
                                        <p:cTn id="35" dur="1000"/>
                                        <p:tgtEl>
                                          <p:spTgt spid="26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09"/>
        <p:cNvGrpSpPr/>
        <p:nvPr/>
      </p:nvGrpSpPr>
      <p:grpSpPr>
        <a:xfrm>
          <a:off x="0" y="0"/>
          <a:ext cx="0" cy="0"/>
          <a:chOff x="0" y="0"/>
          <a:chExt cx="0" cy="0"/>
        </a:xfrm>
      </p:grpSpPr>
      <p:grpSp>
        <p:nvGrpSpPr>
          <p:cNvPr id="25312" name="Google Shape;25312;p65"/>
          <p:cNvGrpSpPr/>
          <p:nvPr/>
        </p:nvGrpSpPr>
        <p:grpSpPr>
          <a:xfrm>
            <a:off x="3950489" y="4792679"/>
            <a:ext cx="363110" cy="151607"/>
            <a:chOff x="3708023" y="4792679"/>
            <a:chExt cx="363110" cy="151607"/>
          </a:xfrm>
        </p:grpSpPr>
        <p:cxnSp>
          <p:nvCxnSpPr>
            <p:cNvPr id="25313" name="Google Shape;25313;p65"/>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314" name="Google Shape;25314;p65"/>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15" name="Google Shape;25315;p65"/>
          <p:cNvGrpSpPr/>
          <p:nvPr/>
        </p:nvGrpSpPr>
        <p:grpSpPr>
          <a:xfrm>
            <a:off x="4831532" y="4792679"/>
            <a:ext cx="363110" cy="151607"/>
            <a:chOff x="5075473" y="4792679"/>
            <a:chExt cx="363110" cy="151607"/>
          </a:xfrm>
        </p:grpSpPr>
        <p:cxnSp>
          <p:nvCxnSpPr>
            <p:cNvPr id="25316" name="Google Shape;25316;p65"/>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5317" name="Google Shape;25317;p65"/>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18" name="Google Shape;25318;p65">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9" name="Google Shape;25319;p65">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20" name="Google Shape;25320;p65"/>
          <p:cNvGrpSpPr/>
          <p:nvPr/>
        </p:nvGrpSpPr>
        <p:grpSpPr>
          <a:xfrm>
            <a:off x="4406700" y="4764377"/>
            <a:ext cx="330600" cy="210673"/>
            <a:chOff x="4181350" y="4786752"/>
            <a:chExt cx="330600" cy="210673"/>
          </a:xfrm>
        </p:grpSpPr>
        <p:grpSp>
          <p:nvGrpSpPr>
            <p:cNvPr id="25321" name="Google Shape;25321;p65"/>
            <p:cNvGrpSpPr/>
            <p:nvPr/>
          </p:nvGrpSpPr>
          <p:grpSpPr>
            <a:xfrm>
              <a:off x="4257160" y="4786752"/>
              <a:ext cx="178983" cy="164217"/>
              <a:chOff x="3605095" y="3530536"/>
              <a:chExt cx="1280277" cy="1174657"/>
            </a:xfrm>
          </p:grpSpPr>
          <p:sp>
            <p:nvSpPr>
              <p:cNvPr id="25322" name="Google Shape;25322;p65"/>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3" name="Google Shape;25323;p65"/>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4" name="Google Shape;25324;p65"/>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5" name="Google Shape;25325;p65"/>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6" name="Google Shape;25326;p65"/>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327" name="Google Shape;25327;p65"/>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5328" name="Google Shape;25328;p65">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37" name="Google Shape;909;p32">
            <a:extLst>
              <a:ext uri="{FF2B5EF4-FFF2-40B4-BE49-F238E27FC236}">
                <a16:creationId xmlns:a16="http://schemas.microsoft.com/office/drawing/2014/main" id="{1DAAC05E-2534-D792-AD31-129B6E3F0D5F}"/>
              </a:ext>
            </a:extLst>
          </p:cNvPr>
          <p:cNvGrpSpPr/>
          <p:nvPr/>
        </p:nvGrpSpPr>
        <p:grpSpPr>
          <a:xfrm>
            <a:off x="1341272" y="3402499"/>
            <a:ext cx="5113687" cy="637240"/>
            <a:chOff x="2527534" y="3778975"/>
            <a:chExt cx="5113687" cy="637240"/>
          </a:xfrm>
        </p:grpSpPr>
        <p:sp>
          <p:nvSpPr>
            <p:cNvPr id="25338" name="Google Shape;910;p32">
              <a:extLst>
                <a:ext uri="{FF2B5EF4-FFF2-40B4-BE49-F238E27FC236}">
                  <a16:creationId xmlns:a16="http://schemas.microsoft.com/office/drawing/2014/main" id="{CE665D2E-9FE3-D34B-8630-61B9D7248703}"/>
                </a:ext>
              </a:extLst>
            </p:cNvPr>
            <p:cNvSpPr/>
            <p:nvPr/>
          </p:nvSpPr>
          <p:spPr>
            <a:xfrm>
              <a:off x="2527534" y="3778975"/>
              <a:ext cx="5113687" cy="637240"/>
            </a:xfrm>
            <a:custGeom>
              <a:avLst/>
              <a:gdLst/>
              <a:ahLst/>
              <a:cxnLst/>
              <a:rect l="l" t="t" r="r" b="b"/>
              <a:pathLst>
                <a:path w="150281" h="29005" extrusionOk="0">
                  <a:moveTo>
                    <a:pt x="0" y="1"/>
                  </a:moveTo>
                  <a:lnTo>
                    <a:pt x="0" y="29004"/>
                  </a:lnTo>
                  <a:lnTo>
                    <a:pt x="150281" y="29004"/>
                  </a:lnTo>
                  <a:lnTo>
                    <a:pt x="150281" y="1"/>
                  </a:lnTo>
                  <a:close/>
                </a:path>
              </a:pathLst>
            </a:custGeom>
            <a:solidFill>
              <a:srgbClr val="5059A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5339" name="Google Shape;911;p32">
              <a:extLst>
                <a:ext uri="{FF2B5EF4-FFF2-40B4-BE49-F238E27FC236}">
                  <a16:creationId xmlns:a16="http://schemas.microsoft.com/office/drawing/2014/main" id="{7B9AB81A-6F8A-F36B-5F8B-835F258BFFC3}"/>
                </a:ext>
              </a:extLst>
            </p:cNvPr>
            <p:cNvGrpSpPr/>
            <p:nvPr/>
          </p:nvGrpSpPr>
          <p:grpSpPr>
            <a:xfrm>
              <a:off x="4025988" y="3810481"/>
              <a:ext cx="3508700" cy="526933"/>
              <a:chOff x="1918650" y="1196505"/>
              <a:chExt cx="3508700" cy="526933"/>
            </a:xfrm>
          </p:grpSpPr>
          <p:sp>
            <p:nvSpPr>
              <p:cNvPr id="25340" name="Google Shape;912;p32">
                <a:extLst>
                  <a:ext uri="{FF2B5EF4-FFF2-40B4-BE49-F238E27FC236}">
                    <a16:creationId xmlns:a16="http://schemas.microsoft.com/office/drawing/2014/main" id="{BB95E62D-FDEF-9B40-8672-B1EC2E66DA62}"/>
                  </a:ext>
                </a:extLst>
              </p:cNvPr>
              <p:cNvSpPr txBox="1"/>
              <p:nvPr/>
            </p:nvSpPr>
            <p:spPr>
              <a:xfrm>
                <a:off x="1918650" y="1456138"/>
                <a:ext cx="3508700" cy="2673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sz="1200" dirty="0">
                    <a:solidFill>
                      <a:srgbClr val="FFFFFF"/>
                    </a:solidFill>
                    <a:latin typeface="Roboto"/>
                    <a:ea typeface="Roboto"/>
                    <a:cs typeface="Roboto"/>
                    <a:sym typeface="Roboto"/>
                  </a:rPr>
                  <a:t>Visualisation charts, SQL queries, Folium maps, Plotly dashboard, Predictive analytics </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25341" name="Google Shape;913;p32">
                <a:extLst>
                  <a:ext uri="{FF2B5EF4-FFF2-40B4-BE49-F238E27FC236}">
                    <a16:creationId xmlns:a16="http://schemas.microsoft.com/office/drawing/2014/main" id="{58CF50AA-CC29-C4B4-F583-7D298562F261}"/>
                  </a:ext>
                </a:extLst>
              </p:cNvPr>
              <p:cNvSpPr txBox="1"/>
              <p:nvPr/>
            </p:nvSpPr>
            <p:spPr>
              <a:xfrm>
                <a:off x="1918650" y="1196505"/>
                <a:ext cx="3195600" cy="2052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sz="1700" dirty="0">
                    <a:solidFill>
                      <a:srgbClr val="FFFFFF"/>
                    </a:solidFill>
                    <a:latin typeface="Fira Sans Extra Condensed Medium"/>
                    <a:ea typeface="Fira Sans Extra Condensed Medium"/>
                    <a:cs typeface="Fira Sans Extra Condensed Medium"/>
                    <a:sym typeface="Fira Sans Extra Condensed Medium"/>
                  </a:rPr>
                  <a:t>V. </a:t>
                </a: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Results</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grpSp>
        <p:nvGrpSpPr>
          <p:cNvPr id="25342" name="Google Shape;914;p32">
            <a:extLst>
              <a:ext uri="{FF2B5EF4-FFF2-40B4-BE49-F238E27FC236}">
                <a16:creationId xmlns:a16="http://schemas.microsoft.com/office/drawing/2014/main" id="{D5CE45B3-91CA-32EA-9E81-A20128E1382A}"/>
              </a:ext>
            </a:extLst>
          </p:cNvPr>
          <p:cNvGrpSpPr/>
          <p:nvPr/>
        </p:nvGrpSpPr>
        <p:grpSpPr>
          <a:xfrm>
            <a:off x="1341335" y="2768162"/>
            <a:ext cx="5113633" cy="638800"/>
            <a:chOff x="2527588" y="3140750"/>
            <a:chExt cx="5113633" cy="638800"/>
          </a:xfrm>
        </p:grpSpPr>
        <p:sp>
          <p:nvSpPr>
            <p:cNvPr id="25343" name="Google Shape;915;p32">
              <a:extLst>
                <a:ext uri="{FF2B5EF4-FFF2-40B4-BE49-F238E27FC236}">
                  <a16:creationId xmlns:a16="http://schemas.microsoft.com/office/drawing/2014/main" id="{3266CE53-3C85-C8D7-9E8C-48C07EDB6F91}"/>
                </a:ext>
              </a:extLst>
            </p:cNvPr>
            <p:cNvSpPr/>
            <p:nvPr/>
          </p:nvSpPr>
          <p:spPr>
            <a:xfrm>
              <a:off x="2527588" y="3140750"/>
              <a:ext cx="5113633" cy="638800"/>
            </a:xfrm>
            <a:custGeom>
              <a:avLst/>
              <a:gdLst/>
              <a:ahLst/>
              <a:cxnLst/>
              <a:rect l="l" t="t" r="r" b="b"/>
              <a:pathLst>
                <a:path w="145781" h="29076" extrusionOk="0">
                  <a:moveTo>
                    <a:pt x="0" y="0"/>
                  </a:moveTo>
                  <a:lnTo>
                    <a:pt x="0" y="29075"/>
                  </a:lnTo>
                  <a:lnTo>
                    <a:pt x="145780" y="29075"/>
                  </a:lnTo>
                  <a:lnTo>
                    <a:pt x="145780" y="0"/>
                  </a:lnTo>
                  <a:close/>
                </a:path>
              </a:pathLst>
            </a:custGeom>
            <a:solidFill>
              <a:srgbClr val="4F7C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a:ln>
                    <a:noFill/>
                  </a:ln>
                  <a:solidFill>
                    <a:sysClr val="windowText" lastClr="000000"/>
                  </a:solidFill>
                  <a:effectLst/>
                  <a:uLnTx/>
                  <a:uFillTx/>
                </a:rPr>
                <a:t>`</a:t>
              </a:r>
              <a:endParaRPr kumimoji="0" sz="1800" b="0" i="0" u="none" strike="noStrike" kern="0" cap="none" spc="0" normalizeH="0" baseline="0" noProof="0">
                <a:ln>
                  <a:noFill/>
                </a:ln>
                <a:solidFill>
                  <a:sysClr val="windowText" lastClr="000000"/>
                </a:solidFill>
                <a:effectLst/>
                <a:uLnTx/>
                <a:uFillTx/>
              </a:endParaRPr>
            </a:p>
          </p:txBody>
        </p:sp>
        <p:grpSp>
          <p:nvGrpSpPr>
            <p:cNvPr id="25280" name="Google Shape;916;p32">
              <a:extLst>
                <a:ext uri="{FF2B5EF4-FFF2-40B4-BE49-F238E27FC236}">
                  <a16:creationId xmlns:a16="http://schemas.microsoft.com/office/drawing/2014/main" id="{27175414-E46B-6A3A-28D6-869DD955C6FF}"/>
                </a:ext>
              </a:extLst>
            </p:cNvPr>
            <p:cNvGrpSpPr/>
            <p:nvPr/>
          </p:nvGrpSpPr>
          <p:grpSpPr>
            <a:xfrm>
              <a:off x="4025987" y="3220331"/>
              <a:ext cx="3444993" cy="479638"/>
              <a:chOff x="1918649" y="1243800"/>
              <a:chExt cx="3444993" cy="479638"/>
            </a:xfrm>
          </p:grpSpPr>
          <p:sp>
            <p:nvSpPr>
              <p:cNvPr id="25281" name="Google Shape;917;p32">
                <a:extLst>
                  <a:ext uri="{FF2B5EF4-FFF2-40B4-BE49-F238E27FC236}">
                    <a16:creationId xmlns:a16="http://schemas.microsoft.com/office/drawing/2014/main" id="{EDCB2C5C-34A3-20B8-E4FF-9753339A9520}"/>
                  </a:ext>
                </a:extLst>
              </p:cNvPr>
              <p:cNvSpPr txBox="1"/>
              <p:nvPr/>
            </p:nvSpPr>
            <p:spPr>
              <a:xfrm>
                <a:off x="1918649" y="1456138"/>
                <a:ext cx="3444993" cy="2673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FFFFFF"/>
                    </a:solidFill>
                    <a:effectLst/>
                    <a:uLnTx/>
                    <a:uFillTx/>
                    <a:latin typeface="Roboto"/>
                    <a:ea typeface="Roboto"/>
                    <a:cs typeface="Roboto"/>
                    <a:sym typeface="Roboto"/>
                  </a:rPr>
                  <a:t>Creating, Evaluating and Picking the Best Model</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25282" name="Google Shape;918;p32">
                <a:extLst>
                  <a:ext uri="{FF2B5EF4-FFF2-40B4-BE49-F238E27FC236}">
                    <a16:creationId xmlns:a16="http://schemas.microsoft.com/office/drawing/2014/main" id="{3824B51A-34D8-BB35-7934-269C723AD370}"/>
                  </a:ext>
                </a:extLst>
              </p:cNvPr>
              <p:cNvSpPr txBox="1"/>
              <p:nvPr/>
            </p:nvSpPr>
            <p:spPr>
              <a:xfrm>
                <a:off x="1918650" y="1243800"/>
                <a:ext cx="3195600" cy="2052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IV. Predictive Analytics</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grpSp>
        <p:nvGrpSpPr>
          <p:cNvPr id="25283" name="Google Shape;919;p32">
            <a:extLst>
              <a:ext uri="{FF2B5EF4-FFF2-40B4-BE49-F238E27FC236}">
                <a16:creationId xmlns:a16="http://schemas.microsoft.com/office/drawing/2014/main" id="{234CED65-DD38-A253-1E06-A1E8C61497B1}"/>
              </a:ext>
            </a:extLst>
          </p:cNvPr>
          <p:cNvGrpSpPr/>
          <p:nvPr/>
        </p:nvGrpSpPr>
        <p:grpSpPr>
          <a:xfrm>
            <a:off x="1341272" y="859874"/>
            <a:ext cx="5113696" cy="638800"/>
            <a:chOff x="2527525" y="1233150"/>
            <a:chExt cx="5113696" cy="638800"/>
          </a:xfrm>
        </p:grpSpPr>
        <p:sp>
          <p:nvSpPr>
            <p:cNvPr id="25284" name="Google Shape;920;p32">
              <a:extLst>
                <a:ext uri="{FF2B5EF4-FFF2-40B4-BE49-F238E27FC236}">
                  <a16:creationId xmlns:a16="http://schemas.microsoft.com/office/drawing/2014/main" id="{5753C801-1D84-9C23-C112-268E01900D1A}"/>
                </a:ext>
              </a:extLst>
            </p:cNvPr>
            <p:cNvSpPr/>
            <p:nvPr/>
          </p:nvSpPr>
          <p:spPr>
            <a:xfrm>
              <a:off x="2527525" y="1233150"/>
              <a:ext cx="5113696" cy="638800"/>
            </a:xfrm>
            <a:custGeom>
              <a:avLst/>
              <a:gdLst/>
              <a:ahLst/>
              <a:cxnLst/>
              <a:rect l="l" t="t" r="r" b="b"/>
              <a:pathLst>
                <a:path w="150436" h="29076" extrusionOk="0">
                  <a:moveTo>
                    <a:pt x="0" y="1"/>
                  </a:moveTo>
                  <a:lnTo>
                    <a:pt x="0" y="29076"/>
                  </a:lnTo>
                  <a:lnTo>
                    <a:pt x="150436" y="29076"/>
                  </a:lnTo>
                  <a:lnTo>
                    <a:pt x="150436" y="1"/>
                  </a:lnTo>
                  <a:close/>
                </a:path>
              </a:pathLst>
            </a:custGeom>
            <a:solidFill>
              <a:srgbClr val="8ED17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5285" name="Google Shape;921;p32">
              <a:extLst>
                <a:ext uri="{FF2B5EF4-FFF2-40B4-BE49-F238E27FC236}">
                  <a16:creationId xmlns:a16="http://schemas.microsoft.com/office/drawing/2014/main" id="{664EF904-CB5F-1DF3-3ADC-9F40C7E0C05D}"/>
                </a:ext>
              </a:extLst>
            </p:cNvPr>
            <p:cNvGrpSpPr/>
            <p:nvPr/>
          </p:nvGrpSpPr>
          <p:grpSpPr>
            <a:xfrm>
              <a:off x="4025987" y="1312731"/>
              <a:ext cx="3401649" cy="479637"/>
              <a:chOff x="1918649" y="1243800"/>
              <a:chExt cx="3401649" cy="479638"/>
            </a:xfrm>
          </p:grpSpPr>
          <p:sp>
            <p:nvSpPr>
              <p:cNvPr id="25286" name="Google Shape;922;p32">
                <a:extLst>
                  <a:ext uri="{FF2B5EF4-FFF2-40B4-BE49-F238E27FC236}">
                    <a16:creationId xmlns:a16="http://schemas.microsoft.com/office/drawing/2014/main" id="{8E2CAF13-8EE8-D583-1F89-6BA15651EC31}"/>
                  </a:ext>
                </a:extLst>
              </p:cNvPr>
              <p:cNvSpPr txBox="1"/>
              <p:nvPr/>
            </p:nvSpPr>
            <p:spPr>
              <a:xfrm>
                <a:off x="1918649" y="1456138"/>
                <a:ext cx="3401649" cy="2673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srgbClr val="FFFFFF"/>
                    </a:solidFill>
                    <a:effectLst/>
                    <a:uLnTx/>
                    <a:uFillTx/>
                    <a:latin typeface="Roboto"/>
                    <a:ea typeface="Roboto"/>
                    <a:cs typeface="Roboto"/>
                    <a:sym typeface="Roboto"/>
                  </a:rPr>
                  <a:t>Introduction, Background, Problem Statement</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25287" name="Google Shape;923;p32">
                <a:extLst>
                  <a:ext uri="{FF2B5EF4-FFF2-40B4-BE49-F238E27FC236}">
                    <a16:creationId xmlns:a16="http://schemas.microsoft.com/office/drawing/2014/main" id="{F43067AD-C08C-00EA-7954-FB691652C508}"/>
                  </a:ext>
                </a:extLst>
              </p:cNvPr>
              <p:cNvSpPr txBox="1"/>
              <p:nvPr/>
            </p:nvSpPr>
            <p:spPr>
              <a:xfrm>
                <a:off x="1918650" y="1243800"/>
                <a:ext cx="3195600" cy="2052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sz="1700" dirty="0">
                    <a:solidFill>
                      <a:srgbClr val="FFFFFF"/>
                    </a:solidFill>
                    <a:latin typeface="Fira Sans Extra Condensed Medium"/>
                    <a:ea typeface="Roboto"/>
                    <a:cs typeface="Roboto"/>
                    <a:sym typeface="Fira Sans Extra Condensed Medium"/>
                  </a:rPr>
                  <a:t>I. Executive Summary</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grpSp>
        <p:nvGrpSpPr>
          <p:cNvPr id="25288" name="Google Shape;924;p32">
            <a:extLst>
              <a:ext uri="{FF2B5EF4-FFF2-40B4-BE49-F238E27FC236}">
                <a16:creationId xmlns:a16="http://schemas.microsoft.com/office/drawing/2014/main" id="{7823E054-5119-7E41-F8C0-CF6C3355D59A}"/>
              </a:ext>
            </a:extLst>
          </p:cNvPr>
          <p:cNvGrpSpPr/>
          <p:nvPr/>
        </p:nvGrpSpPr>
        <p:grpSpPr>
          <a:xfrm>
            <a:off x="1341335" y="1498787"/>
            <a:ext cx="5113633" cy="636427"/>
            <a:chOff x="2527588" y="1871377"/>
            <a:chExt cx="5113633" cy="636427"/>
          </a:xfrm>
        </p:grpSpPr>
        <p:sp>
          <p:nvSpPr>
            <p:cNvPr id="25289" name="Google Shape;925;p32">
              <a:extLst>
                <a:ext uri="{FF2B5EF4-FFF2-40B4-BE49-F238E27FC236}">
                  <a16:creationId xmlns:a16="http://schemas.microsoft.com/office/drawing/2014/main" id="{EF2AFF53-0C2F-782E-6F27-91DB0CF30629}"/>
                </a:ext>
              </a:extLst>
            </p:cNvPr>
            <p:cNvSpPr/>
            <p:nvPr/>
          </p:nvSpPr>
          <p:spPr>
            <a:xfrm>
              <a:off x="2527588" y="1871377"/>
              <a:ext cx="5113633" cy="636427"/>
            </a:xfrm>
            <a:custGeom>
              <a:avLst/>
              <a:gdLst/>
              <a:ahLst/>
              <a:cxnLst/>
              <a:rect l="l" t="t" r="r" b="b"/>
              <a:pathLst>
                <a:path w="145781" h="28968" extrusionOk="0">
                  <a:moveTo>
                    <a:pt x="0" y="0"/>
                  </a:moveTo>
                  <a:lnTo>
                    <a:pt x="0" y="28968"/>
                  </a:lnTo>
                  <a:lnTo>
                    <a:pt x="145780" y="28968"/>
                  </a:lnTo>
                  <a:lnTo>
                    <a:pt x="145780" y="0"/>
                  </a:lnTo>
                  <a:close/>
                </a:path>
              </a:pathLst>
            </a:custGeom>
            <a:solidFill>
              <a:srgbClr val="00CD9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5290" name="Google Shape;926;p32">
              <a:extLst>
                <a:ext uri="{FF2B5EF4-FFF2-40B4-BE49-F238E27FC236}">
                  <a16:creationId xmlns:a16="http://schemas.microsoft.com/office/drawing/2014/main" id="{6C975F22-7288-1A70-953F-3B26E0941784}"/>
                </a:ext>
              </a:extLst>
            </p:cNvPr>
            <p:cNvGrpSpPr/>
            <p:nvPr/>
          </p:nvGrpSpPr>
          <p:grpSpPr>
            <a:xfrm>
              <a:off x="4025987" y="1951008"/>
              <a:ext cx="3508701" cy="479638"/>
              <a:chOff x="1918649" y="1243800"/>
              <a:chExt cx="3508701" cy="479638"/>
            </a:xfrm>
          </p:grpSpPr>
          <p:sp>
            <p:nvSpPr>
              <p:cNvPr id="25291" name="Google Shape;927;p32">
                <a:extLst>
                  <a:ext uri="{FF2B5EF4-FFF2-40B4-BE49-F238E27FC236}">
                    <a16:creationId xmlns:a16="http://schemas.microsoft.com/office/drawing/2014/main" id="{E42A3C56-9052-D6B2-2583-F9DA1D546791}"/>
                  </a:ext>
                </a:extLst>
              </p:cNvPr>
              <p:cNvSpPr txBox="1"/>
              <p:nvPr/>
            </p:nvSpPr>
            <p:spPr>
              <a:xfrm>
                <a:off x="1918649" y="1456138"/>
                <a:ext cx="3508701" cy="2673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srgbClr val="FFFFFF"/>
                    </a:solidFill>
                    <a:effectLst/>
                    <a:uLnTx/>
                    <a:uFillTx/>
                    <a:latin typeface="Roboto"/>
                    <a:ea typeface="Roboto"/>
                    <a:cs typeface="Roboto"/>
                    <a:sym typeface="Roboto"/>
                  </a:rPr>
                  <a:t>Data collection – API, Webscraping, Wrangling</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25292" name="Google Shape;928;p32">
                <a:extLst>
                  <a:ext uri="{FF2B5EF4-FFF2-40B4-BE49-F238E27FC236}">
                    <a16:creationId xmlns:a16="http://schemas.microsoft.com/office/drawing/2014/main" id="{306FEFA0-8D1B-EE02-CE52-3A18A682CAA7}"/>
                  </a:ext>
                </a:extLst>
              </p:cNvPr>
              <p:cNvSpPr txBox="1"/>
              <p:nvPr/>
            </p:nvSpPr>
            <p:spPr>
              <a:xfrm>
                <a:off x="1918650" y="1243800"/>
                <a:ext cx="3195600" cy="2052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II. Data Methodology</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grpSp>
        <p:nvGrpSpPr>
          <p:cNvPr id="25293" name="Google Shape;929;p32">
            <a:extLst>
              <a:ext uri="{FF2B5EF4-FFF2-40B4-BE49-F238E27FC236}">
                <a16:creationId xmlns:a16="http://schemas.microsoft.com/office/drawing/2014/main" id="{5D8C9B90-B6B4-D092-1048-DC9929C58CDB}"/>
              </a:ext>
            </a:extLst>
          </p:cNvPr>
          <p:cNvGrpSpPr/>
          <p:nvPr/>
        </p:nvGrpSpPr>
        <p:grpSpPr>
          <a:xfrm>
            <a:off x="1341335" y="2134639"/>
            <a:ext cx="5113633" cy="634098"/>
            <a:chOff x="2527588" y="2507232"/>
            <a:chExt cx="5113633" cy="634098"/>
          </a:xfrm>
        </p:grpSpPr>
        <p:sp>
          <p:nvSpPr>
            <p:cNvPr id="25294" name="Google Shape;930;p32">
              <a:extLst>
                <a:ext uri="{FF2B5EF4-FFF2-40B4-BE49-F238E27FC236}">
                  <a16:creationId xmlns:a16="http://schemas.microsoft.com/office/drawing/2014/main" id="{E25C0CB4-A317-B7F9-3D2A-45CA66729F9D}"/>
                </a:ext>
              </a:extLst>
            </p:cNvPr>
            <p:cNvSpPr/>
            <p:nvPr/>
          </p:nvSpPr>
          <p:spPr>
            <a:xfrm>
              <a:off x="2527588" y="2507232"/>
              <a:ext cx="5113633" cy="634098"/>
            </a:xfrm>
            <a:custGeom>
              <a:avLst/>
              <a:gdLst/>
              <a:ahLst/>
              <a:cxnLst/>
              <a:rect l="l" t="t" r="r" b="b"/>
              <a:pathLst>
                <a:path w="145781" h="28862" extrusionOk="0">
                  <a:moveTo>
                    <a:pt x="0" y="1"/>
                  </a:moveTo>
                  <a:lnTo>
                    <a:pt x="0" y="28861"/>
                  </a:lnTo>
                  <a:lnTo>
                    <a:pt x="145780" y="28861"/>
                  </a:lnTo>
                  <a:lnTo>
                    <a:pt x="145780" y="1"/>
                  </a:lnTo>
                  <a:close/>
                </a:path>
              </a:pathLst>
            </a:custGeom>
            <a:solidFill>
              <a:srgbClr val="14A0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5295" name="Google Shape;931;p32">
              <a:extLst>
                <a:ext uri="{FF2B5EF4-FFF2-40B4-BE49-F238E27FC236}">
                  <a16:creationId xmlns:a16="http://schemas.microsoft.com/office/drawing/2014/main" id="{C6AA38F9-7FCD-3D79-65C5-80B731CFA20E}"/>
                </a:ext>
              </a:extLst>
            </p:cNvPr>
            <p:cNvGrpSpPr/>
            <p:nvPr/>
          </p:nvGrpSpPr>
          <p:grpSpPr>
            <a:xfrm>
              <a:off x="4025988" y="2583876"/>
              <a:ext cx="3195600" cy="479638"/>
              <a:chOff x="1918650" y="1243800"/>
              <a:chExt cx="3195600" cy="479638"/>
            </a:xfrm>
          </p:grpSpPr>
          <p:sp>
            <p:nvSpPr>
              <p:cNvPr id="25296" name="Google Shape;932;p32">
                <a:extLst>
                  <a:ext uri="{FF2B5EF4-FFF2-40B4-BE49-F238E27FC236}">
                    <a16:creationId xmlns:a16="http://schemas.microsoft.com/office/drawing/2014/main" id="{28CA983E-A116-1769-29BB-FA55B9FAC6C9}"/>
                  </a:ext>
                </a:extLst>
              </p:cNvPr>
              <p:cNvSpPr txBox="1"/>
              <p:nvPr/>
            </p:nvSpPr>
            <p:spPr>
              <a:xfrm>
                <a:off x="1918650" y="1456138"/>
                <a:ext cx="3195600" cy="2673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srgbClr val="FFFFFF"/>
                    </a:solidFill>
                    <a:effectLst/>
                    <a:uLnTx/>
                    <a:uFillTx/>
                    <a:latin typeface="Roboto"/>
                    <a:ea typeface="Roboto"/>
                    <a:cs typeface="Roboto"/>
                    <a:sym typeface="Roboto"/>
                  </a:rPr>
                  <a:t>Data Visualisation, SQL, Interactive Analytics</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25297" name="Google Shape;933;p32">
                <a:extLst>
                  <a:ext uri="{FF2B5EF4-FFF2-40B4-BE49-F238E27FC236}">
                    <a16:creationId xmlns:a16="http://schemas.microsoft.com/office/drawing/2014/main" id="{E3DFFA57-65ED-BCAD-8EE1-D5BD50FDBD48}"/>
                  </a:ext>
                </a:extLst>
              </p:cNvPr>
              <p:cNvSpPr txBox="1"/>
              <p:nvPr/>
            </p:nvSpPr>
            <p:spPr>
              <a:xfrm>
                <a:off x="1918650" y="1243800"/>
                <a:ext cx="3195600" cy="2052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III. Exploratory Data Analysis</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sp>
        <p:nvSpPr>
          <p:cNvPr id="25344" name="TextBox 25343">
            <a:extLst>
              <a:ext uri="{FF2B5EF4-FFF2-40B4-BE49-F238E27FC236}">
                <a16:creationId xmlns:a16="http://schemas.microsoft.com/office/drawing/2014/main" id="{A914AF2C-A0E4-F35C-EEE9-C71B232A578B}"/>
              </a:ext>
            </a:extLst>
          </p:cNvPr>
          <p:cNvSpPr txBox="1"/>
          <p:nvPr/>
        </p:nvSpPr>
        <p:spPr>
          <a:xfrm>
            <a:off x="354078" y="202660"/>
            <a:ext cx="4810714" cy="553998"/>
          </a:xfrm>
          <a:prstGeom prst="rect">
            <a:avLst/>
          </a:prstGeom>
          <a:noFill/>
        </p:spPr>
        <p:txBody>
          <a:bodyPr wrap="square">
            <a:spAutoFit/>
          </a:bodyPr>
          <a:lstStyle/>
          <a:p>
            <a:r>
              <a:rPr lang="en" sz="3000" dirty="0">
                <a:solidFill>
                  <a:srgbClr val="708EC0"/>
                </a:solidFill>
                <a:latin typeface="Big Shoulders Text"/>
              </a:rPr>
              <a:t>Table of contents</a:t>
            </a:r>
            <a:endParaRPr lang="en-GB" sz="3000" dirty="0">
              <a:solidFill>
                <a:srgbClr val="708EC0"/>
              </a:solidFill>
              <a:latin typeface="Big Shoulders Text"/>
            </a:endParaRPr>
          </a:p>
        </p:txBody>
      </p:sp>
      <p:grpSp>
        <p:nvGrpSpPr>
          <p:cNvPr id="25345" name="Google Shape;909;p32">
            <a:extLst>
              <a:ext uri="{FF2B5EF4-FFF2-40B4-BE49-F238E27FC236}">
                <a16:creationId xmlns:a16="http://schemas.microsoft.com/office/drawing/2014/main" id="{222F2863-73DE-3C06-182C-BC8475BEF63C}"/>
              </a:ext>
            </a:extLst>
          </p:cNvPr>
          <p:cNvGrpSpPr/>
          <p:nvPr/>
        </p:nvGrpSpPr>
        <p:grpSpPr>
          <a:xfrm>
            <a:off x="1341272" y="4018676"/>
            <a:ext cx="5113687" cy="637240"/>
            <a:chOff x="2527534" y="3778975"/>
            <a:chExt cx="5113687" cy="637240"/>
          </a:xfrm>
          <a:solidFill>
            <a:srgbClr val="393F7B"/>
          </a:solidFill>
        </p:grpSpPr>
        <p:sp>
          <p:nvSpPr>
            <p:cNvPr id="25346" name="Google Shape;910;p32">
              <a:extLst>
                <a:ext uri="{FF2B5EF4-FFF2-40B4-BE49-F238E27FC236}">
                  <a16:creationId xmlns:a16="http://schemas.microsoft.com/office/drawing/2014/main" id="{207767F2-3CCA-D59C-896A-7561905259BE}"/>
                </a:ext>
              </a:extLst>
            </p:cNvPr>
            <p:cNvSpPr/>
            <p:nvPr/>
          </p:nvSpPr>
          <p:spPr>
            <a:xfrm>
              <a:off x="2527534" y="3778975"/>
              <a:ext cx="5113687" cy="637240"/>
            </a:xfrm>
            <a:custGeom>
              <a:avLst/>
              <a:gdLst/>
              <a:ahLst/>
              <a:cxnLst/>
              <a:rect l="l" t="t" r="r" b="b"/>
              <a:pathLst>
                <a:path w="150281" h="29005" extrusionOk="0">
                  <a:moveTo>
                    <a:pt x="0" y="1"/>
                  </a:moveTo>
                  <a:lnTo>
                    <a:pt x="0" y="29004"/>
                  </a:lnTo>
                  <a:lnTo>
                    <a:pt x="150281" y="29004"/>
                  </a:lnTo>
                  <a:lnTo>
                    <a:pt x="150281" y="1"/>
                  </a:ln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5347" name="Google Shape;911;p32">
              <a:extLst>
                <a:ext uri="{FF2B5EF4-FFF2-40B4-BE49-F238E27FC236}">
                  <a16:creationId xmlns:a16="http://schemas.microsoft.com/office/drawing/2014/main" id="{42E189BA-8721-C035-12D8-D7A5D74CA910}"/>
                </a:ext>
              </a:extLst>
            </p:cNvPr>
            <p:cNvGrpSpPr/>
            <p:nvPr/>
          </p:nvGrpSpPr>
          <p:grpSpPr>
            <a:xfrm>
              <a:off x="4025988" y="3874935"/>
              <a:ext cx="3508700" cy="462479"/>
              <a:chOff x="1918650" y="1260959"/>
              <a:chExt cx="3508700" cy="462479"/>
            </a:xfrm>
            <a:grpFill/>
          </p:grpSpPr>
          <p:sp>
            <p:nvSpPr>
              <p:cNvPr id="25348" name="Google Shape;912;p32">
                <a:extLst>
                  <a:ext uri="{FF2B5EF4-FFF2-40B4-BE49-F238E27FC236}">
                    <a16:creationId xmlns:a16="http://schemas.microsoft.com/office/drawing/2014/main" id="{B79BA384-2F36-93C0-51F3-F1BC6B239689}"/>
                  </a:ext>
                </a:extLst>
              </p:cNvPr>
              <p:cNvSpPr txBox="1"/>
              <p:nvPr/>
            </p:nvSpPr>
            <p:spPr>
              <a:xfrm>
                <a:off x="1918650" y="1456138"/>
                <a:ext cx="3508700" cy="267300"/>
              </a:xfrm>
              <a:prstGeom prst="rect">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200" dirty="0">
                    <a:solidFill>
                      <a:srgbClr val="FFFFFF"/>
                    </a:solidFill>
                    <a:latin typeface="Roboto"/>
                    <a:ea typeface="Roboto"/>
                    <a:cs typeface="Roboto"/>
                    <a:sym typeface="Roboto"/>
                  </a:rPr>
                  <a:t>Summary of Conclusion</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sp>
            <p:nvSpPr>
              <p:cNvPr id="25349" name="Google Shape;913;p32">
                <a:extLst>
                  <a:ext uri="{FF2B5EF4-FFF2-40B4-BE49-F238E27FC236}">
                    <a16:creationId xmlns:a16="http://schemas.microsoft.com/office/drawing/2014/main" id="{92235D67-9037-9645-EBED-ECF8CB6B35AF}"/>
                  </a:ext>
                </a:extLst>
              </p:cNvPr>
              <p:cNvSpPr txBox="1"/>
              <p:nvPr/>
            </p:nvSpPr>
            <p:spPr>
              <a:xfrm>
                <a:off x="1918650" y="1260959"/>
                <a:ext cx="3195600" cy="205200"/>
              </a:xfrm>
              <a:prstGeom prst="rect">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7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VI. Conclusion</a:t>
                </a:r>
                <a:endParaRPr kumimoji="0" sz="120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grpSp>
        <p:nvGrpSpPr>
          <p:cNvPr id="25298" name="Google Shape;934;p32">
            <a:extLst>
              <a:ext uri="{FF2B5EF4-FFF2-40B4-BE49-F238E27FC236}">
                <a16:creationId xmlns:a16="http://schemas.microsoft.com/office/drawing/2014/main" id="{1628A84A-2764-215B-21D8-0D93F0B77589}"/>
              </a:ext>
            </a:extLst>
          </p:cNvPr>
          <p:cNvGrpSpPr/>
          <p:nvPr/>
        </p:nvGrpSpPr>
        <p:grpSpPr>
          <a:xfrm>
            <a:off x="354078" y="1066502"/>
            <a:ext cx="1974326" cy="3403319"/>
            <a:chOff x="1951113" y="1459836"/>
            <a:chExt cx="1659934" cy="2861375"/>
          </a:xfrm>
        </p:grpSpPr>
        <p:sp>
          <p:nvSpPr>
            <p:cNvPr id="25299" name="Google Shape;935;p32">
              <a:extLst>
                <a:ext uri="{FF2B5EF4-FFF2-40B4-BE49-F238E27FC236}">
                  <a16:creationId xmlns:a16="http://schemas.microsoft.com/office/drawing/2014/main" id="{FFCE595D-1881-3536-B67C-F9402F59020E}"/>
                </a:ext>
              </a:extLst>
            </p:cNvPr>
            <p:cNvSpPr/>
            <p:nvPr/>
          </p:nvSpPr>
          <p:spPr>
            <a:xfrm>
              <a:off x="1951113" y="2995201"/>
              <a:ext cx="576950" cy="730669"/>
            </a:xfrm>
            <a:custGeom>
              <a:avLst/>
              <a:gdLst/>
              <a:ahLst/>
              <a:cxnLst/>
              <a:rect l="l" t="t" r="r" b="b"/>
              <a:pathLst>
                <a:path w="24933" h="31576" extrusionOk="0">
                  <a:moveTo>
                    <a:pt x="20134" y="0"/>
                  </a:moveTo>
                  <a:cubicBezTo>
                    <a:pt x="20134" y="0"/>
                    <a:pt x="1" y="6834"/>
                    <a:pt x="2287" y="31575"/>
                  </a:cubicBezTo>
                  <a:cubicBezTo>
                    <a:pt x="2287" y="31575"/>
                    <a:pt x="9943" y="24027"/>
                    <a:pt x="24933" y="23336"/>
                  </a:cubicBezTo>
                  <a:lnTo>
                    <a:pt x="20134" y="0"/>
                  </a:lnTo>
                  <a:close/>
                </a:path>
              </a:pathLst>
            </a:custGeom>
            <a:solidFill>
              <a:srgbClr val="23295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00" name="Google Shape;936;p32">
              <a:extLst>
                <a:ext uri="{FF2B5EF4-FFF2-40B4-BE49-F238E27FC236}">
                  <a16:creationId xmlns:a16="http://schemas.microsoft.com/office/drawing/2014/main" id="{5CF8F249-A453-4491-9577-49DC7FC621E9}"/>
                </a:ext>
              </a:extLst>
            </p:cNvPr>
            <p:cNvSpPr/>
            <p:nvPr/>
          </p:nvSpPr>
          <p:spPr>
            <a:xfrm>
              <a:off x="3034097" y="2995201"/>
              <a:ext cx="576950" cy="730669"/>
            </a:xfrm>
            <a:custGeom>
              <a:avLst/>
              <a:gdLst/>
              <a:ahLst/>
              <a:cxnLst/>
              <a:rect l="l" t="t" r="r" b="b"/>
              <a:pathLst>
                <a:path w="24933" h="31576" extrusionOk="0">
                  <a:moveTo>
                    <a:pt x="4799" y="0"/>
                  </a:moveTo>
                  <a:lnTo>
                    <a:pt x="0" y="23336"/>
                  </a:lnTo>
                  <a:cubicBezTo>
                    <a:pt x="14990" y="24027"/>
                    <a:pt x="22646" y="31575"/>
                    <a:pt x="22646" y="31575"/>
                  </a:cubicBezTo>
                  <a:cubicBezTo>
                    <a:pt x="24932" y="6834"/>
                    <a:pt x="4799" y="0"/>
                    <a:pt x="4799" y="0"/>
                  </a:cubicBezTo>
                  <a:close/>
                </a:path>
              </a:pathLst>
            </a:custGeom>
            <a:solidFill>
              <a:srgbClr val="23295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01" name="Google Shape;937;p32">
              <a:extLst>
                <a:ext uri="{FF2B5EF4-FFF2-40B4-BE49-F238E27FC236}">
                  <a16:creationId xmlns:a16="http://schemas.microsoft.com/office/drawing/2014/main" id="{EFB9A930-5675-8A0F-91BA-96A010615F0A}"/>
                </a:ext>
              </a:extLst>
            </p:cNvPr>
            <p:cNvSpPr/>
            <p:nvPr/>
          </p:nvSpPr>
          <p:spPr>
            <a:xfrm>
              <a:off x="2239282" y="2032318"/>
              <a:ext cx="1088020" cy="1621397"/>
            </a:xfrm>
            <a:custGeom>
              <a:avLst/>
              <a:gdLst/>
              <a:ahLst/>
              <a:cxnLst/>
              <a:rect l="l" t="t" r="r" b="b"/>
              <a:pathLst>
                <a:path w="47019" h="70069" extrusionOk="0">
                  <a:moveTo>
                    <a:pt x="11848" y="1"/>
                  </a:moveTo>
                  <a:cubicBezTo>
                    <a:pt x="1" y="37672"/>
                    <a:pt x="14372" y="70069"/>
                    <a:pt x="14372" y="70069"/>
                  </a:cubicBezTo>
                  <a:lnTo>
                    <a:pt x="32660" y="70069"/>
                  </a:lnTo>
                  <a:cubicBezTo>
                    <a:pt x="32660" y="70069"/>
                    <a:pt x="47019" y="37672"/>
                    <a:pt x="35184"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02" name="Google Shape;938;p32">
              <a:extLst>
                <a:ext uri="{FF2B5EF4-FFF2-40B4-BE49-F238E27FC236}">
                  <a16:creationId xmlns:a16="http://schemas.microsoft.com/office/drawing/2014/main" id="{D0905908-0310-DE83-111E-3B673F0D1841}"/>
                </a:ext>
              </a:extLst>
            </p:cNvPr>
            <p:cNvSpPr/>
            <p:nvPr/>
          </p:nvSpPr>
          <p:spPr>
            <a:xfrm>
              <a:off x="2569333" y="2157407"/>
              <a:ext cx="428159" cy="428159"/>
            </a:xfrm>
            <a:custGeom>
              <a:avLst/>
              <a:gdLst/>
              <a:ahLst/>
              <a:cxnLst/>
              <a:rect l="l" t="t" r="r" b="b"/>
              <a:pathLst>
                <a:path w="18503" h="18503" extrusionOk="0">
                  <a:moveTo>
                    <a:pt x="9252" y="0"/>
                  </a:moveTo>
                  <a:cubicBezTo>
                    <a:pt x="4144" y="0"/>
                    <a:pt x="1" y="4144"/>
                    <a:pt x="1" y="9251"/>
                  </a:cubicBezTo>
                  <a:cubicBezTo>
                    <a:pt x="1" y="14371"/>
                    <a:pt x="4144" y="18503"/>
                    <a:pt x="9252" y="18503"/>
                  </a:cubicBezTo>
                  <a:cubicBezTo>
                    <a:pt x="14360" y="18503"/>
                    <a:pt x="18503" y="14371"/>
                    <a:pt x="18503" y="9251"/>
                  </a:cubicBezTo>
                  <a:cubicBezTo>
                    <a:pt x="18503" y="4144"/>
                    <a:pt x="14360" y="0"/>
                    <a:pt x="92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03" name="Google Shape;939;p32">
              <a:extLst>
                <a:ext uri="{FF2B5EF4-FFF2-40B4-BE49-F238E27FC236}">
                  <a16:creationId xmlns:a16="http://schemas.microsoft.com/office/drawing/2014/main" id="{4D5DDCE7-FB7D-4DB2-BE44-913A23C44B27}"/>
                </a:ext>
              </a:extLst>
            </p:cNvPr>
            <p:cNvSpPr/>
            <p:nvPr/>
          </p:nvSpPr>
          <p:spPr>
            <a:xfrm>
              <a:off x="2537101" y="3562176"/>
              <a:ext cx="492627" cy="91472"/>
            </a:xfrm>
            <a:custGeom>
              <a:avLst/>
              <a:gdLst/>
              <a:ahLst/>
              <a:cxnLst/>
              <a:rect l="l" t="t" r="r" b="b"/>
              <a:pathLst>
                <a:path w="21289" h="3953" extrusionOk="0">
                  <a:moveTo>
                    <a:pt x="1" y="0"/>
                  </a:moveTo>
                  <a:cubicBezTo>
                    <a:pt x="870" y="2560"/>
                    <a:pt x="1501" y="3953"/>
                    <a:pt x="1501" y="3953"/>
                  </a:cubicBezTo>
                  <a:lnTo>
                    <a:pt x="19789" y="3953"/>
                  </a:lnTo>
                  <a:cubicBezTo>
                    <a:pt x="19789" y="3953"/>
                    <a:pt x="20408" y="2560"/>
                    <a:pt x="21289" y="0"/>
                  </a:cubicBezTo>
                  <a:close/>
                </a:path>
              </a:pathLst>
            </a:custGeom>
            <a:solidFill>
              <a:srgbClr val="14A0C1"/>
            </a:solidFill>
            <a:ln w="9525" cap="flat" cmpd="sng">
              <a:solidFill>
                <a:srgbClr val="14A0C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04" name="Google Shape;940;p32">
              <a:extLst>
                <a:ext uri="{FF2B5EF4-FFF2-40B4-BE49-F238E27FC236}">
                  <a16:creationId xmlns:a16="http://schemas.microsoft.com/office/drawing/2014/main" id="{3FF133A5-81A5-CD3E-A278-CAC33328FF6F}"/>
                </a:ext>
              </a:extLst>
            </p:cNvPr>
            <p:cNvSpPr/>
            <p:nvPr/>
          </p:nvSpPr>
          <p:spPr>
            <a:xfrm>
              <a:off x="2404863" y="3653622"/>
              <a:ext cx="756840" cy="667589"/>
            </a:xfrm>
            <a:custGeom>
              <a:avLst/>
              <a:gdLst/>
              <a:ahLst/>
              <a:cxnLst/>
              <a:rect l="l" t="t" r="r" b="b"/>
              <a:pathLst>
                <a:path w="32707" h="28850" extrusionOk="0">
                  <a:moveTo>
                    <a:pt x="7216" y="1"/>
                  </a:moveTo>
                  <a:cubicBezTo>
                    <a:pt x="7216" y="1"/>
                    <a:pt x="286" y="3204"/>
                    <a:pt x="1" y="15039"/>
                  </a:cubicBezTo>
                  <a:cubicBezTo>
                    <a:pt x="1" y="15039"/>
                    <a:pt x="3680" y="9859"/>
                    <a:pt x="9704" y="9621"/>
                  </a:cubicBezTo>
                  <a:lnTo>
                    <a:pt x="9704" y="9621"/>
                  </a:lnTo>
                  <a:cubicBezTo>
                    <a:pt x="9704" y="9621"/>
                    <a:pt x="8252" y="22444"/>
                    <a:pt x="16360" y="28850"/>
                  </a:cubicBezTo>
                  <a:cubicBezTo>
                    <a:pt x="24468" y="22444"/>
                    <a:pt x="23015" y="9621"/>
                    <a:pt x="23015" y="9621"/>
                  </a:cubicBezTo>
                  <a:lnTo>
                    <a:pt x="23015" y="9621"/>
                  </a:lnTo>
                  <a:cubicBezTo>
                    <a:pt x="29040" y="9859"/>
                    <a:pt x="32707" y="15039"/>
                    <a:pt x="32707" y="15039"/>
                  </a:cubicBezTo>
                  <a:cubicBezTo>
                    <a:pt x="32433" y="3204"/>
                    <a:pt x="25504" y="1"/>
                    <a:pt x="25504" y="1"/>
                  </a:cubicBezTo>
                  <a:close/>
                </a:path>
              </a:pathLst>
            </a:custGeom>
            <a:gradFill>
              <a:gsLst>
                <a:gs pos="0">
                  <a:srgbClr val="FCBD24"/>
                </a:gs>
                <a:gs pos="100000">
                  <a:srgbClr val="FFFFFF"/>
                </a:gs>
              </a:gsLst>
              <a:lin ang="5400700" scaled="0"/>
            </a:gra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05" name="Google Shape;941;p32">
              <a:extLst>
                <a:ext uri="{FF2B5EF4-FFF2-40B4-BE49-F238E27FC236}">
                  <a16:creationId xmlns:a16="http://schemas.microsoft.com/office/drawing/2014/main" id="{4ECD830D-9781-FDD4-635C-6BC3C43706E1}"/>
                </a:ext>
              </a:extLst>
            </p:cNvPr>
            <p:cNvSpPr/>
            <p:nvPr/>
          </p:nvSpPr>
          <p:spPr>
            <a:xfrm>
              <a:off x="2513407" y="1459836"/>
              <a:ext cx="540018" cy="572530"/>
            </a:xfrm>
            <a:custGeom>
              <a:avLst/>
              <a:gdLst/>
              <a:ahLst/>
              <a:cxnLst/>
              <a:rect l="l" t="t" r="r" b="b"/>
              <a:pathLst>
                <a:path w="23337" h="24742" extrusionOk="0">
                  <a:moveTo>
                    <a:pt x="11669" y="1"/>
                  </a:moveTo>
                  <a:cubicBezTo>
                    <a:pt x="6299" y="8311"/>
                    <a:pt x="2549" y="16646"/>
                    <a:pt x="1" y="24742"/>
                  </a:cubicBezTo>
                  <a:lnTo>
                    <a:pt x="23337" y="24742"/>
                  </a:lnTo>
                  <a:cubicBezTo>
                    <a:pt x="20789" y="16646"/>
                    <a:pt x="17038" y="8311"/>
                    <a:pt x="11669" y="1"/>
                  </a:cubicBezTo>
                  <a:close/>
                </a:path>
              </a:pathLst>
            </a:custGeom>
            <a:solidFill>
              <a:srgbClr val="23295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306" name="Google Shape;942;p32">
              <a:extLst>
                <a:ext uri="{FF2B5EF4-FFF2-40B4-BE49-F238E27FC236}">
                  <a16:creationId xmlns:a16="http://schemas.microsoft.com/office/drawing/2014/main" id="{4649F70F-0874-0E9B-051E-25D0A1A55A6D}"/>
                </a:ext>
              </a:extLst>
            </p:cNvPr>
            <p:cNvSpPr/>
            <p:nvPr/>
          </p:nvSpPr>
          <p:spPr>
            <a:xfrm>
              <a:off x="2607072" y="2195425"/>
              <a:ext cx="352399" cy="352399"/>
            </a:xfrm>
            <a:custGeom>
              <a:avLst/>
              <a:gdLst/>
              <a:ahLst/>
              <a:cxnLst/>
              <a:rect l="l" t="t" r="r" b="b"/>
              <a:pathLst>
                <a:path w="15229" h="15229" extrusionOk="0">
                  <a:moveTo>
                    <a:pt x="7621" y="0"/>
                  </a:moveTo>
                  <a:cubicBezTo>
                    <a:pt x="3418" y="0"/>
                    <a:pt x="1" y="3406"/>
                    <a:pt x="1" y="7608"/>
                  </a:cubicBezTo>
                  <a:cubicBezTo>
                    <a:pt x="1" y="11823"/>
                    <a:pt x="3418" y="15228"/>
                    <a:pt x="7621" y="15228"/>
                  </a:cubicBezTo>
                  <a:cubicBezTo>
                    <a:pt x="11824" y="15228"/>
                    <a:pt x="15229" y="11823"/>
                    <a:pt x="15229" y="7608"/>
                  </a:cubicBezTo>
                  <a:cubicBezTo>
                    <a:pt x="15229" y="3406"/>
                    <a:pt x="11824" y="0"/>
                    <a:pt x="7621" y="0"/>
                  </a:cubicBezTo>
                  <a:close/>
                </a:path>
              </a:pathLst>
            </a:custGeom>
            <a:solidFill>
              <a:srgbClr val="14A0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283"/>
                                        </p:tgtEl>
                                        <p:attrNameLst>
                                          <p:attrName>style.visibility</p:attrName>
                                        </p:attrNameLst>
                                      </p:cBhvr>
                                      <p:to>
                                        <p:strVal val="visible"/>
                                      </p:to>
                                    </p:set>
                                    <p:anim calcmode="lin" valueType="num">
                                      <p:cBhvr additive="base">
                                        <p:cTn id="7" dur="500" fill="hold"/>
                                        <p:tgtEl>
                                          <p:spTgt spid="25283"/>
                                        </p:tgtEl>
                                        <p:attrNameLst>
                                          <p:attrName>ppt_x</p:attrName>
                                        </p:attrNameLst>
                                      </p:cBhvr>
                                      <p:tavLst>
                                        <p:tav tm="0">
                                          <p:val>
                                            <p:strVal val="0-#ppt_w/2"/>
                                          </p:val>
                                        </p:tav>
                                        <p:tav tm="100000">
                                          <p:val>
                                            <p:strVal val="#ppt_x"/>
                                          </p:val>
                                        </p:tav>
                                      </p:tavLst>
                                    </p:anim>
                                    <p:anim calcmode="lin" valueType="num">
                                      <p:cBhvr additive="base">
                                        <p:cTn id="8" dur="500" fill="hold"/>
                                        <p:tgtEl>
                                          <p:spTgt spid="2528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288"/>
                                        </p:tgtEl>
                                        <p:attrNameLst>
                                          <p:attrName>style.visibility</p:attrName>
                                        </p:attrNameLst>
                                      </p:cBhvr>
                                      <p:to>
                                        <p:strVal val="visible"/>
                                      </p:to>
                                    </p:set>
                                    <p:anim calcmode="lin" valueType="num">
                                      <p:cBhvr additive="base">
                                        <p:cTn id="13" dur="500" fill="hold"/>
                                        <p:tgtEl>
                                          <p:spTgt spid="25288"/>
                                        </p:tgtEl>
                                        <p:attrNameLst>
                                          <p:attrName>ppt_x</p:attrName>
                                        </p:attrNameLst>
                                      </p:cBhvr>
                                      <p:tavLst>
                                        <p:tav tm="0">
                                          <p:val>
                                            <p:strVal val="0-#ppt_w/2"/>
                                          </p:val>
                                        </p:tav>
                                        <p:tav tm="100000">
                                          <p:val>
                                            <p:strVal val="#ppt_x"/>
                                          </p:val>
                                        </p:tav>
                                      </p:tavLst>
                                    </p:anim>
                                    <p:anim calcmode="lin" valueType="num">
                                      <p:cBhvr additive="base">
                                        <p:cTn id="14" dur="500" fill="hold"/>
                                        <p:tgtEl>
                                          <p:spTgt spid="2528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5293"/>
                                        </p:tgtEl>
                                        <p:attrNameLst>
                                          <p:attrName>style.visibility</p:attrName>
                                        </p:attrNameLst>
                                      </p:cBhvr>
                                      <p:to>
                                        <p:strVal val="visible"/>
                                      </p:to>
                                    </p:set>
                                    <p:anim calcmode="lin" valueType="num">
                                      <p:cBhvr additive="base">
                                        <p:cTn id="19" dur="500" fill="hold"/>
                                        <p:tgtEl>
                                          <p:spTgt spid="25293"/>
                                        </p:tgtEl>
                                        <p:attrNameLst>
                                          <p:attrName>ppt_x</p:attrName>
                                        </p:attrNameLst>
                                      </p:cBhvr>
                                      <p:tavLst>
                                        <p:tav tm="0">
                                          <p:val>
                                            <p:strVal val="0-#ppt_w/2"/>
                                          </p:val>
                                        </p:tav>
                                        <p:tav tm="100000">
                                          <p:val>
                                            <p:strVal val="#ppt_x"/>
                                          </p:val>
                                        </p:tav>
                                      </p:tavLst>
                                    </p:anim>
                                    <p:anim calcmode="lin" valueType="num">
                                      <p:cBhvr additive="base">
                                        <p:cTn id="20" dur="500" fill="hold"/>
                                        <p:tgtEl>
                                          <p:spTgt spid="252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5342"/>
                                        </p:tgtEl>
                                        <p:attrNameLst>
                                          <p:attrName>style.visibility</p:attrName>
                                        </p:attrNameLst>
                                      </p:cBhvr>
                                      <p:to>
                                        <p:strVal val="visible"/>
                                      </p:to>
                                    </p:set>
                                    <p:anim calcmode="lin" valueType="num">
                                      <p:cBhvr additive="base">
                                        <p:cTn id="25" dur="500" fill="hold"/>
                                        <p:tgtEl>
                                          <p:spTgt spid="25342"/>
                                        </p:tgtEl>
                                        <p:attrNameLst>
                                          <p:attrName>ppt_x</p:attrName>
                                        </p:attrNameLst>
                                      </p:cBhvr>
                                      <p:tavLst>
                                        <p:tav tm="0">
                                          <p:val>
                                            <p:strVal val="0-#ppt_w/2"/>
                                          </p:val>
                                        </p:tav>
                                        <p:tav tm="100000">
                                          <p:val>
                                            <p:strVal val="#ppt_x"/>
                                          </p:val>
                                        </p:tav>
                                      </p:tavLst>
                                    </p:anim>
                                    <p:anim calcmode="lin" valueType="num">
                                      <p:cBhvr additive="base">
                                        <p:cTn id="26" dur="500" fill="hold"/>
                                        <p:tgtEl>
                                          <p:spTgt spid="2534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5337"/>
                                        </p:tgtEl>
                                        <p:attrNameLst>
                                          <p:attrName>style.visibility</p:attrName>
                                        </p:attrNameLst>
                                      </p:cBhvr>
                                      <p:to>
                                        <p:strVal val="visible"/>
                                      </p:to>
                                    </p:set>
                                    <p:anim calcmode="lin" valueType="num">
                                      <p:cBhvr additive="base">
                                        <p:cTn id="31" dur="500" fill="hold"/>
                                        <p:tgtEl>
                                          <p:spTgt spid="25337"/>
                                        </p:tgtEl>
                                        <p:attrNameLst>
                                          <p:attrName>ppt_x</p:attrName>
                                        </p:attrNameLst>
                                      </p:cBhvr>
                                      <p:tavLst>
                                        <p:tav tm="0">
                                          <p:val>
                                            <p:strVal val="0-#ppt_w/2"/>
                                          </p:val>
                                        </p:tav>
                                        <p:tav tm="100000">
                                          <p:val>
                                            <p:strVal val="#ppt_x"/>
                                          </p:val>
                                        </p:tav>
                                      </p:tavLst>
                                    </p:anim>
                                    <p:anim calcmode="lin" valueType="num">
                                      <p:cBhvr additive="base">
                                        <p:cTn id="32" dur="500" fill="hold"/>
                                        <p:tgtEl>
                                          <p:spTgt spid="2533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5345"/>
                                        </p:tgtEl>
                                        <p:attrNameLst>
                                          <p:attrName>style.visibility</p:attrName>
                                        </p:attrNameLst>
                                      </p:cBhvr>
                                      <p:to>
                                        <p:strVal val="visible"/>
                                      </p:to>
                                    </p:set>
                                    <p:anim calcmode="lin" valueType="num">
                                      <p:cBhvr additive="base">
                                        <p:cTn id="37" dur="500" fill="hold"/>
                                        <p:tgtEl>
                                          <p:spTgt spid="25345"/>
                                        </p:tgtEl>
                                        <p:attrNameLst>
                                          <p:attrName>ppt_x</p:attrName>
                                        </p:attrNameLst>
                                      </p:cBhvr>
                                      <p:tavLst>
                                        <p:tav tm="0">
                                          <p:val>
                                            <p:strVal val="0-#ppt_w/2"/>
                                          </p:val>
                                        </p:tav>
                                        <p:tav tm="100000">
                                          <p:val>
                                            <p:strVal val="#ppt_x"/>
                                          </p:val>
                                        </p:tav>
                                      </p:tavLst>
                                    </p:anim>
                                    <p:anim calcmode="lin" valueType="num">
                                      <p:cBhvr additive="base">
                                        <p:cTn id="38" dur="500" fill="hold"/>
                                        <p:tgtEl>
                                          <p:spTgt spid="253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18"/>
        <p:cNvGrpSpPr/>
        <p:nvPr/>
      </p:nvGrpSpPr>
      <p:grpSpPr>
        <a:xfrm>
          <a:off x="0" y="0"/>
          <a:ext cx="0" cy="0"/>
          <a:chOff x="0" y="0"/>
          <a:chExt cx="0" cy="0"/>
        </a:xfrm>
      </p:grpSpPr>
      <p:sp>
        <p:nvSpPr>
          <p:cNvPr id="26719" name="Google Shape;26719;p79"/>
          <p:cNvSpPr txBox="1"/>
          <p:nvPr/>
        </p:nvSpPr>
        <p:spPr>
          <a:xfrm>
            <a:off x="148078" y="1713187"/>
            <a:ext cx="3750038"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bg1"/>
                </a:solidFill>
                <a:latin typeface="Roboto"/>
                <a:ea typeface="Roboto"/>
                <a:cs typeface="Roboto"/>
                <a:sym typeface="Roboto"/>
              </a:rPr>
              <a:t>A confusion matrix is a performance evaluation tool. It is another way to test the model’s accuracy by presenting different outcomes of the prediction. </a:t>
            </a:r>
            <a:endParaRPr sz="1100" dirty="0">
              <a:solidFill>
                <a:schemeClr val="bg1"/>
              </a:solidFill>
              <a:latin typeface="Roboto"/>
              <a:ea typeface="Roboto"/>
              <a:cs typeface="Roboto"/>
              <a:sym typeface="Roboto"/>
            </a:endParaRPr>
          </a:p>
        </p:txBody>
      </p:sp>
      <p:sp>
        <p:nvSpPr>
          <p:cNvPr id="26720" name="Google Shape;26720;p79"/>
          <p:cNvSpPr txBox="1"/>
          <p:nvPr/>
        </p:nvSpPr>
        <p:spPr>
          <a:xfrm>
            <a:off x="127461" y="1451544"/>
            <a:ext cx="1767599"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latin typeface="Big Shoulders Text"/>
                <a:ea typeface="Big Shoulders Text"/>
                <a:cs typeface="Big Shoulders Text"/>
                <a:sym typeface="Big Shoulders Text"/>
              </a:rPr>
              <a:t>3. Confusion Matrix</a:t>
            </a:r>
            <a:endParaRPr dirty="0">
              <a:solidFill>
                <a:schemeClr val="accent2"/>
              </a:solidFill>
              <a:latin typeface="Big Shoulders Text"/>
              <a:ea typeface="Big Shoulders Text"/>
              <a:cs typeface="Big Shoulders Text"/>
              <a:sym typeface="Big Shoulders Text"/>
            </a:endParaRPr>
          </a:p>
        </p:txBody>
      </p:sp>
      <p:cxnSp>
        <p:nvCxnSpPr>
          <p:cNvPr id="26727" name="Google Shape;26727;p79"/>
          <p:cNvCxnSpPr/>
          <p:nvPr/>
        </p:nvCxnSpPr>
        <p:spPr>
          <a:xfrm>
            <a:off x="216748" y="1760844"/>
            <a:ext cx="1172100" cy="0"/>
          </a:xfrm>
          <a:prstGeom prst="straightConnector1">
            <a:avLst/>
          </a:prstGeom>
          <a:noFill/>
          <a:ln w="19050" cap="flat" cmpd="sng">
            <a:solidFill>
              <a:schemeClr val="accent2"/>
            </a:solidFill>
            <a:prstDash val="solid"/>
            <a:round/>
            <a:headEnd type="none" w="med" len="med"/>
            <a:tailEnd type="none" w="med" len="med"/>
          </a:ln>
        </p:spPr>
      </p:cxnSp>
      <p:cxnSp>
        <p:nvCxnSpPr>
          <p:cNvPr id="26728" name="Google Shape;26728;p79"/>
          <p:cNvCxnSpPr>
            <a:cxnSpLocks/>
            <a:stCxn id="26719" idx="3"/>
          </p:cNvCxnSpPr>
          <p:nvPr/>
        </p:nvCxnSpPr>
        <p:spPr>
          <a:xfrm>
            <a:off x="3898116" y="1999537"/>
            <a:ext cx="917662" cy="0"/>
          </a:xfrm>
          <a:prstGeom prst="straightConnector1">
            <a:avLst/>
          </a:prstGeom>
          <a:noFill/>
          <a:ln w="19050" cap="flat" cmpd="sng">
            <a:solidFill>
              <a:schemeClr val="accent4"/>
            </a:solidFill>
            <a:prstDash val="solid"/>
            <a:round/>
            <a:headEnd type="oval" w="med" len="med"/>
            <a:tailEnd type="oval" w="med" len="med"/>
          </a:ln>
        </p:spPr>
      </p:cxnSp>
      <p:sp>
        <p:nvSpPr>
          <p:cNvPr id="26777" name="Google Shape;26777;p7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Creating, Evaluating and Picking the Best Model</a:t>
            </a:r>
            <a:endParaRPr dirty="0"/>
          </a:p>
        </p:txBody>
      </p:sp>
      <p:grpSp>
        <p:nvGrpSpPr>
          <p:cNvPr id="26778" name="Google Shape;26778;p79"/>
          <p:cNvGrpSpPr/>
          <p:nvPr/>
        </p:nvGrpSpPr>
        <p:grpSpPr>
          <a:xfrm>
            <a:off x="3950489" y="4792679"/>
            <a:ext cx="363110" cy="151607"/>
            <a:chOff x="3708023" y="4792679"/>
            <a:chExt cx="363110" cy="151607"/>
          </a:xfrm>
        </p:grpSpPr>
        <p:cxnSp>
          <p:nvCxnSpPr>
            <p:cNvPr id="26779" name="Google Shape;26779;p79"/>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780" name="Google Shape;26780;p79"/>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1" name="Google Shape;26781;p79"/>
          <p:cNvGrpSpPr/>
          <p:nvPr/>
        </p:nvGrpSpPr>
        <p:grpSpPr>
          <a:xfrm>
            <a:off x="4831532" y="4792679"/>
            <a:ext cx="363110" cy="151607"/>
            <a:chOff x="5075473" y="4792679"/>
            <a:chExt cx="363110" cy="151607"/>
          </a:xfrm>
        </p:grpSpPr>
        <p:cxnSp>
          <p:nvCxnSpPr>
            <p:cNvPr id="26782" name="Google Shape;26782;p79"/>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783" name="Google Shape;26783;p79"/>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4" name="Google Shape;26784;p79">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5" name="Google Shape;26785;p79">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86" name="Google Shape;26786;p79"/>
          <p:cNvGrpSpPr/>
          <p:nvPr/>
        </p:nvGrpSpPr>
        <p:grpSpPr>
          <a:xfrm>
            <a:off x="4406700" y="4764377"/>
            <a:ext cx="330600" cy="210673"/>
            <a:chOff x="4181350" y="4786752"/>
            <a:chExt cx="330600" cy="210673"/>
          </a:xfrm>
        </p:grpSpPr>
        <p:grpSp>
          <p:nvGrpSpPr>
            <p:cNvPr id="26787" name="Google Shape;26787;p79"/>
            <p:cNvGrpSpPr/>
            <p:nvPr/>
          </p:nvGrpSpPr>
          <p:grpSpPr>
            <a:xfrm>
              <a:off x="4257160" y="4786752"/>
              <a:ext cx="178983" cy="164217"/>
              <a:chOff x="3605095" y="3530536"/>
              <a:chExt cx="1280277" cy="1174657"/>
            </a:xfrm>
          </p:grpSpPr>
          <p:sp>
            <p:nvSpPr>
              <p:cNvPr id="26788" name="Google Shape;26788;p79"/>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9" name="Google Shape;26789;p79"/>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0" name="Google Shape;26790;p79"/>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1" name="Google Shape;26791;p79"/>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2" name="Google Shape;26792;p79"/>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793" name="Google Shape;26793;p79"/>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794" name="Google Shape;26794;p79">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1" name="Google Shape;26719;p79">
            <a:extLst>
              <a:ext uri="{FF2B5EF4-FFF2-40B4-BE49-F238E27FC236}">
                <a16:creationId xmlns:a16="http://schemas.microsoft.com/office/drawing/2014/main" id="{207AE38D-8CDB-8DBA-3650-6FB7FC75E6B9}"/>
              </a:ext>
            </a:extLst>
          </p:cNvPr>
          <p:cNvSpPr txBox="1"/>
          <p:nvPr/>
        </p:nvSpPr>
        <p:spPr>
          <a:xfrm>
            <a:off x="153686" y="3278529"/>
            <a:ext cx="3750038"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bg1"/>
                </a:solidFill>
                <a:latin typeface="Roboto"/>
                <a:ea typeface="Roboto"/>
                <a:cs typeface="Roboto"/>
                <a:sym typeface="Roboto"/>
              </a:rPr>
              <a:t>Once steps 1 to 3 have been applied for each model, we can compare each accuracy against each other. Here, we are using a bar chart to visualise.</a:t>
            </a:r>
            <a:endParaRPr sz="1100" dirty="0">
              <a:solidFill>
                <a:schemeClr val="bg1"/>
              </a:solidFill>
              <a:latin typeface="Roboto"/>
              <a:ea typeface="Roboto"/>
              <a:cs typeface="Roboto"/>
              <a:sym typeface="Roboto"/>
            </a:endParaRPr>
          </a:p>
        </p:txBody>
      </p:sp>
      <p:sp>
        <p:nvSpPr>
          <p:cNvPr id="26712" name="Google Shape;26720;p79">
            <a:extLst>
              <a:ext uri="{FF2B5EF4-FFF2-40B4-BE49-F238E27FC236}">
                <a16:creationId xmlns:a16="http://schemas.microsoft.com/office/drawing/2014/main" id="{D5C5758F-E72B-FAF1-4FF0-2BCB705723FF}"/>
              </a:ext>
            </a:extLst>
          </p:cNvPr>
          <p:cNvSpPr txBox="1"/>
          <p:nvPr/>
        </p:nvSpPr>
        <p:spPr>
          <a:xfrm>
            <a:off x="133069" y="3016886"/>
            <a:ext cx="2063465" cy="3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latin typeface="Big Shoulders Text"/>
                <a:ea typeface="Big Shoulders Text"/>
                <a:cs typeface="Big Shoulders Text"/>
                <a:sym typeface="Big Shoulders Text"/>
              </a:rPr>
              <a:t>4. Find the best model</a:t>
            </a:r>
            <a:endParaRPr dirty="0">
              <a:solidFill>
                <a:schemeClr val="accent2"/>
              </a:solidFill>
              <a:latin typeface="Big Shoulders Text"/>
              <a:ea typeface="Big Shoulders Text"/>
              <a:cs typeface="Big Shoulders Text"/>
              <a:sym typeface="Big Shoulders Text"/>
            </a:endParaRPr>
          </a:p>
        </p:txBody>
      </p:sp>
      <p:cxnSp>
        <p:nvCxnSpPr>
          <p:cNvPr id="26713" name="Google Shape;26727;p79">
            <a:extLst>
              <a:ext uri="{FF2B5EF4-FFF2-40B4-BE49-F238E27FC236}">
                <a16:creationId xmlns:a16="http://schemas.microsoft.com/office/drawing/2014/main" id="{FE625306-F31D-B5A5-0C48-3BAF10DD7C5A}"/>
              </a:ext>
            </a:extLst>
          </p:cNvPr>
          <p:cNvCxnSpPr/>
          <p:nvPr/>
        </p:nvCxnSpPr>
        <p:spPr>
          <a:xfrm>
            <a:off x="222356" y="3326186"/>
            <a:ext cx="1172100" cy="0"/>
          </a:xfrm>
          <a:prstGeom prst="straightConnector1">
            <a:avLst/>
          </a:prstGeom>
          <a:noFill/>
          <a:ln w="19050" cap="flat" cmpd="sng">
            <a:solidFill>
              <a:schemeClr val="accent2"/>
            </a:solidFill>
            <a:prstDash val="solid"/>
            <a:round/>
            <a:headEnd type="none" w="med" len="med"/>
            <a:tailEnd type="none" w="med" len="med"/>
          </a:ln>
        </p:spPr>
      </p:cxnSp>
      <p:cxnSp>
        <p:nvCxnSpPr>
          <p:cNvPr id="26714" name="Google Shape;26728;p79">
            <a:extLst>
              <a:ext uri="{FF2B5EF4-FFF2-40B4-BE49-F238E27FC236}">
                <a16:creationId xmlns:a16="http://schemas.microsoft.com/office/drawing/2014/main" id="{602E8C85-D0AA-1401-B9BB-8936D1E3BDE9}"/>
              </a:ext>
            </a:extLst>
          </p:cNvPr>
          <p:cNvCxnSpPr>
            <a:cxnSpLocks/>
            <a:stCxn id="26711" idx="3"/>
          </p:cNvCxnSpPr>
          <p:nvPr/>
        </p:nvCxnSpPr>
        <p:spPr>
          <a:xfrm>
            <a:off x="3903724" y="3564879"/>
            <a:ext cx="917662" cy="0"/>
          </a:xfrm>
          <a:prstGeom prst="straightConnector1">
            <a:avLst/>
          </a:prstGeom>
          <a:noFill/>
          <a:ln w="19050" cap="flat" cmpd="sng">
            <a:solidFill>
              <a:schemeClr val="accent4"/>
            </a:solidFill>
            <a:prstDash val="solid"/>
            <a:round/>
            <a:headEnd type="oval" w="med" len="med"/>
            <a:tailEnd type="oval" w="med" len="med"/>
          </a:ln>
        </p:spPr>
      </p:cxnSp>
      <p:pic>
        <p:nvPicPr>
          <p:cNvPr id="2" name="Picture 1">
            <a:extLst>
              <a:ext uri="{FF2B5EF4-FFF2-40B4-BE49-F238E27FC236}">
                <a16:creationId xmlns:a16="http://schemas.microsoft.com/office/drawing/2014/main" id="{9D0CBC7D-D8EF-C305-249C-4470666AF870}"/>
              </a:ext>
            </a:extLst>
          </p:cNvPr>
          <p:cNvPicPr>
            <a:picLocks noChangeAspect="1"/>
          </p:cNvPicPr>
          <p:nvPr/>
        </p:nvPicPr>
        <p:blipFill>
          <a:blip r:embed="rId4"/>
          <a:stretch>
            <a:fillRect/>
          </a:stretch>
        </p:blipFill>
        <p:spPr>
          <a:xfrm>
            <a:off x="4966081" y="1413926"/>
            <a:ext cx="1422811" cy="1260204"/>
          </a:xfrm>
          <a:prstGeom prst="rect">
            <a:avLst/>
          </a:prstGeom>
        </p:spPr>
      </p:pic>
      <p:pic>
        <p:nvPicPr>
          <p:cNvPr id="5" name="Picture 4">
            <a:extLst>
              <a:ext uri="{FF2B5EF4-FFF2-40B4-BE49-F238E27FC236}">
                <a16:creationId xmlns:a16="http://schemas.microsoft.com/office/drawing/2014/main" id="{22563325-4500-E468-7B80-86DBFA6A0DB5}"/>
              </a:ext>
            </a:extLst>
          </p:cNvPr>
          <p:cNvPicPr>
            <a:picLocks noChangeAspect="1"/>
          </p:cNvPicPr>
          <p:nvPr/>
        </p:nvPicPr>
        <p:blipFill>
          <a:blip r:embed="rId5"/>
          <a:stretch>
            <a:fillRect/>
          </a:stretch>
        </p:blipFill>
        <p:spPr>
          <a:xfrm>
            <a:off x="6505491" y="1760844"/>
            <a:ext cx="2534538" cy="684770"/>
          </a:xfrm>
          <a:prstGeom prst="rect">
            <a:avLst/>
          </a:prstGeom>
        </p:spPr>
      </p:pic>
      <p:pic>
        <p:nvPicPr>
          <p:cNvPr id="7" name="Picture 6">
            <a:extLst>
              <a:ext uri="{FF2B5EF4-FFF2-40B4-BE49-F238E27FC236}">
                <a16:creationId xmlns:a16="http://schemas.microsoft.com/office/drawing/2014/main" id="{65ABDEF6-30E2-8DE2-6ECD-D739F00ADBC3}"/>
              </a:ext>
            </a:extLst>
          </p:cNvPr>
          <p:cNvPicPr>
            <a:picLocks noChangeAspect="1"/>
          </p:cNvPicPr>
          <p:nvPr/>
        </p:nvPicPr>
        <p:blipFill>
          <a:blip r:embed="rId6"/>
          <a:stretch>
            <a:fillRect/>
          </a:stretch>
        </p:blipFill>
        <p:spPr>
          <a:xfrm>
            <a:off x="4966082" y="2902646"/>
            <a:ext cx="4073948" cy="1449122"/>
          </a:xfrm>
          <a:prstGeom prst="rect">
            <a:avLst/>
          </a:prstGeom>
        </p:spPr>
      </p:pic>
    </p:spTree>
    <p:extLst>
      <p:ext uri="{BB962C8B-B14F-4D97-AF65-F5344CB8AC3E}">
        <p14:creationId xmlns:p14="http://schemas.microsoft.com/office/powerpoint/2010/main" val="110378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728"/>
                                        </p:tgtEl>
                                        <p:attrNameLst>
                                          <p:attrName>style.visibility</p:attrName>
                                        </p:attrNameLst>
                                      </p:cBhvr>
                                      <p:to>
                                        <p:strVal val="visible"/>
                                      </p:to>
                                    </p:set>
                                    <p:animEffect transition="in" filter="fade">
                                      <p:cBhvr>
                                        <p:cTn id="7" dur="1000"/>
                                        <p:tgtEl>
                                          <p:spTgt spid="2672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720"/>
                                        </p:tgtEl>
                                        <p:attrNameLst>
                                          <p:attrName>style.visibility</p:attrName>
                                        </p:attrNameLst>
                                      </p:cBhvr>
                                      <p:to>
                                        <p:strVal val="visible"/>
                                      </p:to>
                                    </p:set>
                                    <p:animEffect transition="in" filter="fade">
                                      <p:cBhvr>
                                        <p:cTn id="11" dur="1000"/>
                                        <p:tgtEl>
                                          <p:spTgt spid="2672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6727"/>
                                        </p:tgtEl>
                                        <p:attrNameLst>
                                          <p:attrName>style.visibility</p:attrName>
                                        </p:attrNameLst>
                                      </p:cBhvr>
                                      <p:to>
                                        <p:strVal val="visible"/>
                                      </p:to>
                                    </p:set>
                                    <p:animEffect transition="in" filter="fade">
                                      <p:cBhvr>
                                        <p:cTn id="15" dur="1000"/>
                                        <p:tgtEl>
                                          <p:spTgt spid="267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6719"/>
                                        </p:tgtEl>
                                        <p:attrNameLst>
                                          <p:attrName>style.visibility</p:attrName>
                                        </p:attrNameLst>
                                      </p:cBhvr>
                                      <p:to>
                                        <p:strVal val="visible"/>
                                      </p:to>
                                    </p:set>
                                    <p:animEffect transition="in" filter="fade">
                                      <p:cBhvr>
                                        <p:cTn id="19" dur="1000"/>
                                        <p:tgtEl>
                                          <p:spTgt spid="2671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6714"/>
                                        </p:tgtEl>
                                        <p:attrNameLst>
                                          <p:attrName>style.visibility</p:attrName>
                                        </p:attrNameLst>
                                      </p:cBhvr>
                                      <p:to>
                                        <p:strVal val="visible"/>
                                      </p:to>
                                    </p:set>
                                    <p:animEffect transition="in" filter="fade">
                                      <p:cBhvr>
                                        <p:cTn id="23" dur="1000"/>
                                        <p:tgtEl>
                                          <p:spTgt spid="2671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6712"/>
                                        </p:tgtEl>
                                        <p:attrNameLst>
                                          <p:attrName>style.visibility</p:attrName>
                                        </p:attrNameLst>
                                      </p:cBhvr>
                                      <p:to>
                                        <p:strVal val="visible"/>
                                      </p:to>
                                    </p:set>
                                    <p:animEffect transition="in" filter="fade">
                                      <p:cBhvr>
                                        <p:cTn id="27" dur="1000"/>
                                        <p:tgtEl>
                                          <p:spTgt spid="26712"/>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26713"/>
                                        </p:tgtEl>
                                        <p:attrNameLst>
                                          <p:attrName>style.visibility</p:attrName>
                                        </p:attrNameLst>
                                      </p:cBhvr>
                                      <p:to>
                                        <p:strVal val="visible"/>
                                      </p:to>
                                    </p:set>
                                    <p:animEffect transition="in" filter="fade">
                                      <p:cBhvr>
                                        <p:cTn id="31" dur="1000"/>
                                        <p:tgtEl>
                                          <p:spTgt spid="26713"/>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711"/>
                                        </p:tgtEl>
                                        <p:attrNameLst>
                                          <p:attrName>style.visibility</p:attrName>
                                        </p:attrNameLst>
                                      </p:cBhvr>
                                      <p:to>
                                        <p:strVal val="visible"/>
                                      </p:to>
                                    </p:set>
                                    <p:animEffect transition="in" filter="fade">
                                      <p:cBhvr>
                                        <p:cTn id="35" dur="1000"/>
                                        <p:tgtEl>
                                          <p:spTgt spid="26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29"/>
        <p:cNvGrpSpPr/>
        <p:nvPr/>
      </p:nvGrpSpPr>
      <p:grpSpPr>
        <a:xfrm>
          <a:off x="0" y="0"/>
          <a:ext cx="0" cy="0"/>
          <a:chOff x="0" y="0"/>
          <a:chExt cx="0" cy="0"/>
        </a:xfrm>
      </p:grpSpPr>
      <p:sp>
        <p:nvSpPr>
          <p:cNvPr id="27230" name="Google Shape;27230;p88"/>
          <p:cNvSpPr txBox="1">
            <a:spLocks noGrp="1"/>
          </p:cNvSpPr>
          <p:nvPr>
            <p:ph type="title"/>
          </p:nvPr>
        </p:nvSpPr>
        <p:spPr>
          <a:xfrm>
            <a:off x="916129" y="2927785"/>
            <a:ext cx="3575942"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Results</a:t>
            </a:r>
            <a:endParaRPr dirty="0"/>
          </a:p>
        </p:txBody>
      </p:sp>
      <p:sp>
        <p:nvSpPr>
          <p:cNvPr id="27231" name="Google Shape;27231;p88"/>
          <p:cNvSpPr txBox="1">
            <a:spLocks noGrp="1"/>
          </p:cNvSpPr>
          <p:nvPr>
            <p:ph type="subTitle" idx="1"/>
          </p:nvPr>
        </p:nvSpPr>
        <p:spPr>
          <a:xfrm>
            <a:off x="1618700" y="3514842"/>
            <a:ext cx="2170800" cy="581100"/>
          </a:xfrm>
          <a:prstGeom prst="rect">
            <a:avLst/>
          </a:prstGeom>
        </p:spPr>
        <p:txBody>
          <a:bodyPr spcFirstLastPara="1" wrap="square" lIns="91425" tIns="91425" rIns="91425" bIns="91425" anchor="t" anchorCtr="0">
            <a:noAutofit/>
          </a:bodyPr>
          <a:lstStyle/>
          <a:p>
            <a:pPr marL="0" lvl="0" indent="0"/>
            <a:r>
              <a:rPr lang="en" dirty="0"/>
              <a:t>Visualisation Charts</a:t>
            </a:r>
          </a:p>
          <a:p>
            <a:pPr marL="0" lvl="0" indent="0"/>
            <a:r>
              <a:rPr lang="en" dirty="0"/>
              <a:t>SQL Outputs</a:t>
            </a:r>
          </a:p>
          <a:p>
            <a:pPr marL="0" lvl="0" indent="0"/>
            <a:r>
              <a:rPr lang="en" dirty="0"/>
              <a:t>Folium Maps</a:t>
            </a:r>
          </a:p>
          <a:p>
            <a:pPr marL="0" lvl="0" indent="0"/>
            <a:r>
              <a:rPr lang="en" dirty="0"/>
              <a:t>Plotly Dashboard</a:t>
            </a:r>
          </a:p>
          <a:p>
            <a:pPr marL="0" lvl="0" indent="0"/>
            <a:r>
              <a:rPr lang="en" dirty="0"/>
              <a:t>Predictive Analysis</a:t>
            </a:r>
          </a:p>
        </p:txBody>
      </p:sp>
      <p:sp>
        <p:nvSpPr>
          <p:cNvPr id="27232" name="Google Shape;27232;p88"/>
          <p:cNvSpPr txBox="1">
            <a:spLocks noGrp="1"/>
          </p:cNvSpPr>
          <p:nvPr>
            <p:ph type="title" idx="2"/>
          </p:nvPr>
        </p:nvSpPr>
        <p:spPr>
          <a:xfrm>
            <a:off x="1618700" y="1047550"/>
            <a:ext cx="2170800" cy="16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t>
            </a:r>
            <a:endParaRPr dirty="0"/>
          </a:p>
        </p:txBody>
      </p:sp>
      <p:cxnSp>
        <p:nvCxnSpPr>
          <p:cNvPr id="27233" name="Google Shape;27233;p88"/>
          <p:cNvCxnSpPr/>
          <p:nvPr/>
        </p:nvCxnSpPr>
        <p:spPr>
          <a:xfrm>
            <a:off x="1743225" y="2826975"/>
            <a:ext cx="1928400" cy="0"/>
          </a:xfrm>
          <a:prstGeom prst="straightConnector1">
            <a:avLst/>
          </a:prstGeom>
          <a:noFill/>
          <a:ln w="19050" cap="flat" cmpd="sng">
            <a:solidFill>
              <a:schemeClr val="accent2"/>
            </a:solidFill>
            <a:prstDash val="solid"/>
            <a:round/>
            <a:headEnd type="none" w="med" len="med"/>
            <a:tailEnd type="none" w="med" len="med"/>
          </a:ln>
        </p:spPr>
      </p:cxnSp>
      <p:grpSp>
        <p:nvGrpSpPr>
          <p:cNvPr id="27234" name="Google Shape;27234;p88"/>
          <p:cNvGrpSpPr/>
          <p:nvPr/>
        </p:nvGrpSpPr>
        <p:grpSpPr>
          <a:xfrm>
            <a:off x="3950489" y="4792679"/>
            <a:ext cx="363110" cy="151607"/>
            <a:chOff x="3708023" y="4792679"/>
            <a:chExt cx="363110" cy="151607"/>
          </a:xfrm>
        </p:grpSpPr>
        <p:cxnSp>
          <p:nvCxnSpPr>
            <p:cNvPr id="27235" name="Google Shape;27235;p88"/>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6" name="Google Shape;27236;p88"/>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7" name="Google Shape;27237;p88"/>
          <p:cNvGrpSpPr/>
          <p:nvPr/>
        </p:nvGrpSpPr>
        <p:grpSpPr>
          <a:xfrm>
            <a:off x="4831532" y="4792679"/>
            <a:ext cx="363110" cy="151607"/>
            <a:chOff x="5075473" y="4792679"/>
            <a:chExt cx="363110" cy="151607"/>
          </a:xfrm>
        </p:grpSpPr>
        <p:cxnSp>
          <p:nvCxnSpPr>
            <p:cNvPr id="27238" name="Google Shape;27238;p88"/>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9" name="Google Shape;27239;p88"/>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0" name="Google Shape;27240;p88">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1" name="Google Shape;27241;p88">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42" name="Google Shape;27242;p88"/>
          <p:cNvGrpSpPr/>
          <p:nvPr/>
        </p:nvGrpSpPr>
        <p:grpSpPr>
          <a:xfrm>
            <a:off x="4406700" y="4764377"/>
            <a:ext cx="330600" cy="210673"/>
            <a:chOff x="4181350" y="4786752"/>
            <a:chExt cx="330600" cy="210673"/>
          </a:xfrm>
        </p:grpSpPr>
        <p:grpSp>
          <p:nvGrpSpPr>
            <p:cNvPr id="27243" name="Google Shape;27243;p88"/>
            <p:cNvGrpSpPr/>
            <p:nvPr/>
          </p:nvGrpSpPr>
          <p:grpSpPr>
            <a:xfrm>
              <a:off x="4257160" y="4786752"/>
              <a:ext cx="178983" cy="164217"/>
              <a:chOff x="3605095" y="3530536"/>
              <a:chExt cx="1280277" cy="1174657"/>
            </a:xfrm>
          </p:grpSpPr>
          <p:sp>
            <p:nvSpPr>
              <p:cNvPr id="27244" name="Google Shape;27244;p88"/>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5" name="Google Shape;27245;p88"/>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6" name="Google Shape;27246;p88"/>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7" name="Google Shape;27247;p88"/>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8" name="Google Shape;27248;p88"/>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49" name="Google Shape;27249;p88"/>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50" name="Google Shape;27250;p88">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93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232"/>
                                        </p:tgtEl>
                                        <p:attrNameLst>
                                          <p:attrName>style.visibility</p:attrName>
                                        </p:attrNameLst>
                                      </p:cBhvr>
                                      <p:to>
                                        <p:strVal val="visible"/>
                                      </p:to>
                                    </p:set>
                                    <p:anim calcmode="lin" valueType="num">
                                      <p:cBhvr additive="base">
                                        <p:cTn id="7" dur="1400"/>
                                        <p:tgtEl>
                                          <p:spTgt spid="27232"/>
                                        </p:tgtEl>
                                        <p:attrNameLst>
                                          <p:attrName>ppt_x</p:attrName>
                                        </p:attrNameLst>
                                      </p:cBhvr>
                                      <p:tavLst>
                                        <p:tav tm="0">
                                          <p:val>
                                            <p:strVal val="#ppt_x-1"/>
                                          </p:val>
                                        </p:tav>
                                        <p:tav tm="100000">
                                          <p:val>
                                            <p:strVal val="#ppt_x"/>
                                          </p:val>
                                        </p:tav>
                                      </p:tavLst>
                                    </p:anim>
                                  </p:childTnLst>
                                </p:cTn>
                              </p:par>
                            </p:childTnLst>
                          </p:cTn>
                        </p:par>
                        <p:par>
                          <p:cTn id="8" fill="hold">
                            <p:stCondLst>
                              <p:cond delay="1400"/>
                            </p:stCondLst>
                            <p:childTnLst>
                              <p:par>
                                <p:cTn id="9" presetID="10" presetClass="entr" presetSubtype="0" fill="hold" nodeType="afterEffect">
                                  <p:stCondLst>
                                    <p:cond delay="0"/>
                                  </p:stCondLst>
                                  <p:childTnLst>
                                    <p:set>
                                      <p:cBhvr>
                                        <p:cTn id="10" dur="1" fill="hold">
                                          <p:stCondLst>
                                            <p:cond delay="0"/>
                                          </p:stCondLst>
                                        </p:cTn>
                                        <p:tgtEl>
                                          <p:spTgt spid="27233"/>
                                        </p:tgtEl>
                                        <p:attrNameLst>
                                          <p:attrName>style.visibility</p:attrName>
                                        </p:attrNameLst>
                                      </p:cBhvr>
                                      <p:to>
                                        <p:strVal val="visible"/>
                                      </p:to>
                                    </p:set>
                                    <p:animEffect transition="in" filter="fade">
                                      <p:cBhvr>
                                        <p:cTn id="11" dur="1000"/>
                                        <p:tgtEl>
                                          <p:spTgt spid="27233"/>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27230"/>
                                        </p:tgtEl>
                                        <p:attrNameLst>
                                          <p:attrName>style.visibility</p:attrName>
                                        </p:attrNameLst>
                                      </p:cBhvr>
                                      <p:to>
                                        <p:strVal val="visible"/>
                                      </p:to>
                                    </p:set>
                                    <p:animEffect transition="in" filter="fade">
                                      <p:cBhvr>
                                        <p:cTn id="15" dur="1000"/>
                                        <p:tgtEl>
                                          <p:spTgt spid="27230"/>
                                        </p:tgtEl>
                                      </p:cBhvr>
                                    </p:animEffect>
                                  </p:childTnLst>
                                </p:cTn>
                              </p:par>
                            </p:childTnLst>
                          </p:cTn>
                        </p:par>
                        <p:par>
                          <p:cTn id="16" fill="hold">
                            <p:stCondLst>
                              <p:cond delay="3400"/>
                            </p:stCondLst>
                            <p:childTnLst>
                              <p:par>
                                <p:cTn id="17" presetID="10" presetClass="entr" presetSubtype="0" fill="hold" nodeType="afterEffect">
                                  <p:stCondLst>
                                    <p:cond delay="0"/>
                                  </p:stCondLst>
                                  <p:childTnLst>
                                    <p:set>
                                      <p:cBhvr>
                                        <p:cTn id="18" dur="1" fill="hold">
                                          <p:stCondLst>
                                            <p:cond delay="0"/>
                                          </p:stCondLst>
                                        </p:cTn>
                                        <p:tgtEl>
                                          <p:spTgt spid="27231"/>
                                        </p:tgtEl>
                                        <p:attrNameLst>
                                          <p:attrName>style.visibility</p:attrName>
                                        </p:attrNameLst>
                                      </p:cBhvr>
                                      <p:to>
                                        <p:strVal val="visible"/>
                                      </p:to>
                                    </p:set>
                                    <p:animEffect transition="in" filter="fade">
                                      <p:cBhvr>
                                        <p:cTn id="19" dur="1000"/>
                                        <p:tgtEl>
                                          <p:spTgt spid="27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48"/>
        <p:cNvGrpSpPr/>
        <p:nvPr/>
      </p:nvGrpSpPr>
      <p:grpSpPr>
        <a:xfrm>
          <a:off x="0" y="0"/>
          <a:ext cx="0" cy="0"/>
          <a:chOff x="0" y="0"/>
          <a:chExt cx="0" cy="0"/>
        </a:xfrm>
      </p:grpSpPr>
      <p:sp>
        <p:nvSpPr>
          <p:cNvPr id="26849" name="Google Shape;26849;p82"/>
          <p:cNvSpPr txBox="1">
            <a:spLocks noGrp="1"/>
          </p:cNvSpPr>
          <p:nvPr>
            <p:ph type="title"/>
          </p:nvPr>
        </p:nvSpPr>
        <p:spPr>
          <a:xfrm>
            <a:off x="713225" y="1454248"/>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Exploratory Data Analysis – Data Visualisation</a:t>
            </a:r>
            <a:endParaRPr dirty="0"/>
          </a:p>
        </p:txBody>
      </p:sp>
      <p:cxnSp>
        <p:nvCxnSpPr>
          <p:cNvPr id="26850" name="Google Shape;26850;p82"/>
          <p:cNvCxnSpPr/>
          <p:nvPr/>
        </p:nvCxnSpPr>
        <p:spPr>
          <a:xfrm>
            <a:off x="2298725" y="2035825"/>
            <a:ext cx="4546500" cy="0"/>
          </a:xfrm>
          <a:prstGeom prst="straightConnector1">
            <a:avLst/>
          </a:prstGeom>
          <a:noFill/>
          <a:ln w="19050" cap="flat" cmpd="sng">
            <a:solidFill>
              <a:schemeClr val="accent3"/>
            </a:solidFill>
            <a:prstDash val="solid"/>
            <a:round/>
            <a:headEnd type="none" w="med" len="med"/>
            <a:tailEnd type="none" w="med" len="med"/>
          </a:ln>
        </p:spPr>
      </p:cxnSp>
      <p:grpSp>
        <p:nvGrpSpPr>
          <p:cNvPr id="26851" name="Google Shape;26851;p82"/>
          <p:cNvGrpSpPr/>
          <p:nvPr/>
        </p:nvGrpSpPr>
        <p:grpSpPr>
          <a:xfrm>
            <a:off x="-267241" y="-1856681"/>
            <a:ext cx="10104527" cy="7057924"/>
            <a:chOff x="-486266" y="-1781156"/>
            <a:chExt cx="10104527" cy="7057924"/>
          </a:xfrm>
        </p:grpSpPr>
        <p:grpSp>
          <p:nvGrpSpPr>
            <p:cNvPr id="26852" name="Google Shape;26852;p82"/>
            <p:cNvGrpSpPr/>
            <p:nvPr/>
          </p:nvGrpSpPr>
          <p:grpSpPr>
            <a:xfrm>
              <a:off x="-486266" y="2305518"/>
              <a:ext cx="3233786" cy="2837982"/>
              <a:chOff x="-486266" y="2305518"/>
              <a:chExt cx="3233786" cy="2837982"/>
            </a:xfrm>
          </p:grpSpPr>
          <p:grpSp>
            <p:nvGrpSpPr>
              <p:cNvPr id="26853" name="Google Shape;26853;p82"/>
              <p:cNvGrpSpPr/>
              <p:nvPr/>
            </p:nvGrpSpPr>
            <p:grpSpPr>
              <a:xfrm rot="-9258217">
                <a:off x="828406" y="2692818"/>
                <a:ext cx="1509442" cy="2233894"/>
                <a:chOff x="713225" y="2235300"/>
                <a:chExt cx="1509450" cy="2233905"/>
              </a:xfrm>
            </p:grpSpPr>
            <p:sp>
              <p:nvSpPr>
                <p:cNvPr id="26854" name="Google Shape;2685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5" name="Google Shape;2685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6" name="Google Shape;2685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7" name="Google Shape;2685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8" name="Google Shape;2685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9" name="Google Shape;2685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0" name="Google Shape;2686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1" name="Google Shape;2686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2" name="Google Shape;2686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3" name="Google Shape;2686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4" name="Google Shape;2686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5" name="Google Shape;2686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6" name="Google Shape;2686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7" name="Google Shape;2686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8" name="Google Shape;2686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9" name="Google Shape;2686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0" name="Google Shape;2687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1" name="Google Shape;2687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2" name="Google Shape;2687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3" name="Google Shape;2687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4" name="Google Shape;2687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5" name="Google Shape;2687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6" name="Google Shape;2687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7" name="Google Shape;2687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8" name="Google Shape;2687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9" name="Google Shape;2687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0" name="Google Shape;2688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1" name="Google Shape;2688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2" name="Google Shape;2688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3" name="Google Shape;2688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4" name="Google Shape;2688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5" name="Google Shape;2688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6" name="Google Shape;2688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7" name="Google Shape;2688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8" name="Google Shape;2688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9" name="Google Shape;2688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0" name="Google Shape;2689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1" name="Google Shape;2689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2" name="Google Shape;2689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3" name="Google Shape;2689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4" name="Google Shape;2689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5" name="Google Shape;2689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6" name="Google Shape;2689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7" name="Google Shape;2689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98" name="Google Shape;26898;p82"/>
              <p:cNvGrpSpPr/>
              <p:nvPr/>
            </p:nvGrpSpPr>
            <p:grpSpPr>
              <a:xfrm>
                <a:off x="358288" y="2739075"/>
                <a:ext cx="1509450" cy="2233905"/>
                <a:chOff x="713225" y="2235300"/>
                <a:chExt cx="1509450" cy="2233905"/>
              </a:xfrm>
            </p:grpSpPr>
            <p:sp>
              <p:nvSpPr>
                <p:cNvPr id="26899" name="Google Shape;26899;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0" name="Google Shape;26900;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1" name="Google Shape;26901;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2" name="Google Shape;26902;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3" name="Google Shape;26903;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4" name="Google Shape;26904;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5" name="Google Shape;26905;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6" name="Google Shape;26906;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7" name="Google Shape;26907;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8" name="Google Shape;26908;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9" name="Google Shape;26909;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0" name="Google Shape;26910;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1" name="Google Shape;26911;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2" name="Google Shape;26912;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3" name="Google Shape;26913;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4" name="Google Shape;26914;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5" name="Google Shape;26915;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6" name="Google Shape;26916;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7" name="Google Shape;26917;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8" name="Google Shape;26918;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9" name="Google Shape;26919;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0" name="Google Shape;26920;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1" name="Google Shape;26921;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2" name="Google Shape;26922;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3" name="Google Shape;26923;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4" name="Google Shape;26924;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5" name="Google Shape;26925;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6" name="Google Shape;26926;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7" name="Google Shape;26927;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8" name="Google Shape;26928;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9" name="Google Shape;26929;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0" name="Google Shape;26930;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1" name="Google Shape;26931;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2" name="Google Shape;26932;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3" name="Google Shape;26933;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4" name="Google Shape;26934;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5" name="Google Shape;26935;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6" name="Google Shape;26936;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7" name="Google Shape;26937;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8" name="Google Shape;26938;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9" name="Google Shape;26939;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0" name="Google Shape;26940;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1" name="Google Shape;26941;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2" name="Google Shape;26942;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43" name="Google Shape;26943;p82"/>
              <p:cNvGrpSpPr/>
              <p:nvPr/>
            </p:nvGrpSpPr>
            <p:grpSpPr>
              <a:xfrm rot="-9258217">
                <a:off x="-76594" y="2522305"/>
                <a:ext cx="1509442" cy="2233894"/>
                <a:chOff x="713225" y="2235300"/>
                <a:chExt cx="1509450" cy="2233905"/>
              </a:xfrm>
            </p:grpSpPr>
            <p:sp>
              <p:nvSpPr>
                <p:cNvPr id="26944" name="Google Shape;2694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5" name="Google Shape;2694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6" name="Google Shape;2694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7" name="Google Shape;2694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8" name="Google Shape;2694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9" name="Google Shape;2694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0" name="Google Shape;2695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1" name="Google Shape;2695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2" name="Google Shape;2695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3" name="Google Shape;2695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4" name="Google Shape;2695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5" name="Google Shape;2695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6" name="Google Shape;2695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7" name="Google Shape;2695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8" name="Google Shape;2695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9" name="Google Shape;2695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0" name="Google Shape;2696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1" name="Google Shape;2696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2" name="Google Shape;2696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3" name="Google Shape;2696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4" name="Google Shape;2696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5" name="Google Shape;2696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6" name="Google Shape;2696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7" name="Google Shape;2696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8" name="Google Shape;2696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9" name="Google Shape;2696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0" name="Google Shape;2697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1" name="Google Shape;2697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2" name="Google Shape;2697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3" name="Google Shape;2697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4" name="Google Shape;2697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5" name="Google Shape;2697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6" name="Google Shape;2697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7" name="Google Shape;2697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8" name="Google Shape;2697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9" name="Google Shape;2697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0" name="Google Shape;2698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1" name="Google Shape;2698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2" name="Google Shape;2698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3" name="Google Shape;2698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4" name="Google Shape;2698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5" name="Google Shape;2698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6" name="Google Shape;2698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7" name="Google Shape;2698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88" name="Google Shape;26988;p82"/>
            <p:cNvGrpSpPr/>
            <p:nvPr/>
          </p:nvGrpSpPr>
          <p:grpSpPr>
            <a:xfrm rot="-757285">
              <a:off x="772288" y="3895138"/>
              <a:ext cx="799643" cy="629108"/>
              <a:chOff x="917759" y="3974858"/>
              <a:chExt cx="799671" cy="629131"/>
            </a:xfrm>
          </p:grpSpPr>
          <p:sp>
            <p:nvSpPr>
              <p:cNvPr id="26989" name="Google Shape;26989;p82"/>
              <p:cNvSpPr/>
              <p:nvPr/>
            </p:nvSpPr>
            <p:spPr>
              <a:xfrm>
                <a:off x="1038795" y="4045463"/>
                <a:ext cx="210949" cy="222869"/>
              </a:xfrm>
              <a:custGeom>
                <a:avLst/>
                <a:gdLst/>
                <a:ahLst/>
                <a:cxnLst/>
                <a:rect l="l" t="t" r="r" b="b"/>
                <a:pathLst>
                  <a:path w="3681" h="3889" extrusionOk="0">
                    <a:moveTo>
                      <a:pt x="3680" y="2801"/>
                    </a:moveTo>
                    <a:cubicBezTo>
                      <a:pt x="3680" y="2801"/>
                      <a:pt x="3632" y="1089"/>
                      <a:pt x="2560" y="545"/>
                    </a:cubicBezTo>
                    <a:cubicBezTo>
                      <a:pt x="1488" y="1"/>
                      <a:pt x="0" y="3057"/>
                      <a:pt x="0" y="3057"/>
                    </a:cubicBezTo>
                    <a:lnTo>
                      <a:pt x="2048" y="38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0" name="Google Shape;26990;p82"/>
              <p:cNvSpPr/>
              <p:nvPr/>
            </p:nvSpPr>
            <p:spPr>
              <a:xfrm>
                <a:off x="1259777" y="4366394"/>
                <a:ext cx="193527" cy="188083"/>
              </a:xfrm>
              <a:custGeom>
                <a:avLst/>
                <a:gdLst/>
                <a:ahLst/>
                <a:cxnLst/>
                <a:rect l="l" t="t" r="r" b="b"/>
                <a:pathLst>
                  <a:path w="3377" h="3282" extrusionOk="0">
                    <a:moveTo>
                      <a:pt x="1665" y="1"/>
                    </a:moveTo>
                    <a:cubicBezTo>
                      <a:pt x="1665" y="1"/>
                      <a:pt x="3217" y="705"/>
                      <a:pt x="3297" y="1905"/>
                    </a:cubicBezTo>
                    <a:cubicBezTo>
                      <a:pt x="3377" y="3105"/>
                      <a:pt x="1" y="3281"/>
                      <a:pt x="1" y="3281"/>
                    </a:cubicBezTo>
                    <a:lnTo>
                      <a:pt x="33" y="107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1" name="Google Shape;26991;p82"/>
              <p:cNvSpPr/>
              <p:nvPr/>
            </p:nvSpPr>
            <p:spPr>
              <a:xfrm>
                <a:off x="917759" y="4309543"/>
                <a:ext cx="224703" cy="294446"/>
              </a:xfrm>
              <a:custGeom>
                <a:avLst/>
                <a:gdLst/>
                <a:ahLst/>
                <a:cxnLst/>
                <a:rect l="l" t="t" r="r" b="b"/>
                <a:pathLst>
                  <a:path w="3921" h="5138" extrusionOk="0">
                    <a:moveTo>
                      <a:pt x="2960" y="1041"/>
                    </a:moveTo>
                    <a:cubicBezTo>
                      <a:pt x="2960" y="1041"/>
                      <a:pt x="624" y="1"/>
                      <a:pt x="0" y="4017"/>
                    </a:cubicBezTo>
                    <a:cubicBezTo>
                      <a:pt x="3920" y="5137"/>
                      <a:pt x="3856" y="2417"/>
                      <a:pt x="3856" y="2417"/>
                    </a:cubicBezTo>
                    <a:cubicBezTo>
                      <a:pt x="3216" y="1505"/>
                      <a:pt x="2960" y="1041"/>
                      <a:pt x="2960" y="104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2" name="Google Shape;26992;p82"/>
              <p:cNvSpPr/>
              <p:nvPr/>
            </p:nvSpPr>
            <p:spPr>
              <a:xfrm>
                <a:off x="973693" y="4380606"/>
                <a:ext cx="155074" cy="133412"/>
              </a:xfrm>
              <a:custGeom>
                <a:avLst/>
                <a:gdLst/>
                <a:ahLst/>
                <a:cxnLst/>
                <a:rect l="l" t="t" r="r" b="b"/>
                <a:pathLst>
                  <a:path w="2706" h="2328" extrusionOk="0">
                    <a:moveTo>
                      <a:pt x="1584" y="1"/>
                    </a:moveTo>
                    <a:cubicBezTo>
                      <a:pt x="1072" y="1"/>
                      <a:pt x="283" y="316"/>
                      <a:pt x="0" y="2137"/>
                    </a:cubicBezTo>
                    <a:cubicBezTo>
                      <a:pt x="468" y="2272"/>
                      <a:pt x="854" y="2328"/>
                      <a:pt x="1172" y="2328"/>
                    </a:cubicBezTo>
                    <a:cubicBezTo>
                      <a:pt x="2705" y="2328"/>
                      <a:pt x="2672" y="1033"/>
                      <a:pt x="2672" y="1033"/>
                    </a:cubicBezTo>
                    <a:cubicBezTo>
                      <a:pt x="2224" y="393"/>
                      <a:pt x="2048" y="89"/>
                      <a:pt x="2048" y="89"/>
                    </a:cubicBezTo>
                    <a:cubicBezTo>
                      <a:pt x="2048" y="89"/>
                      <a:pt x="1855" y="1"/>
                      <a:pt x="1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3" name="Google Shape;26993;p82"/>
              <p:cNvSpPr/>
              <p:nvPr/>
            </p:nvSpPr>
            <p:spPr>
              <a:xfrm>
                <a:off x="1050429" y="4061452"/>
                <a:ext cx="611070" cy="405451"/>
              </a:xfrm>
              <a:custGeom>
                <a:avLst/>
                <a:gdLst/>
                <a:ahLst/>
                <a:cxnLst/>
                <a:rect l="l" t="t" r="r" b="b"/>
                <a:pathLst>
                  <a:path w="10663" h="7075" extrusionOk="0">
                    <a:moveTo>
                      <a:pt x="9592" y="0"/>
                    </a:moveTo>
                    <a:cubicBezTo>
                      <a:pt x="7903" y="0"/>
                      <a:pt x="2666" y="2724"/>
                      <a:pt x="1317" y="3610"/>
                    </a:cubicBezTo>
                    <a:cubicBezTo>
                      <a:pt x="0" y="4483"/>
                      <a:pt x="1398" y="7075"/>
                      <a:pt x="2825" y="7075"/>
                    </a:cubicBezTo>
                    <a:cubicBezTo>
                      <a:pt x="3045" y="7075"/>
                      <a:pt x="3266" y="7013"/>
                      <a:pt x="3477" y="6874"/>
                    </a:cubicBezTo>
                    <a:cubicBezTo>
                      <a:pt x="5062" y="5818"/>
                      <a:pt x="10662" y="1066"/>
                      <a:pt x="10070" y="170"/>
                    </a:cubicBezTo>
                    <a:cubicBezTo>
                      <a:pt x="9992" y="53"/>
                      <a:pt x="9826" y="0"/>
                      <a:pt x="95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4" name="Google Shape;26994;p82"/>
              <p:cNvSpPr/>
              <p:nvPr/>
            </p:nvSpPr>
            <p:spPr>
              <a:xfrm>
                <a:off x="1055930" y="4110165"/>
                <a:ext cx="525739" cy="344934"/>
              </a:xfrm>
              <a:custGeom>
                <a:avLst/>
                <a:gdLst/>
                <a:ahLst/>
                <a:cxnLst/>
                <a:rect l="l" t="t" r="r" b="b"/>
                <a:pathLst>
                  <a:path w="9174" h="6019" extrusionOk="0">
                    <a:moveTo>
                      <a:pt x="8776" y="1"/>
                    </a:moveTo>
                    <a:cubicBezTo>
                      <a:pt x="7859" y="1"/>
                      <a:pt x="1992" y="3452"/>
                      <a:pt x="709" y="4312"/>
                    </a:cubicBezTo>
                    <a:cubicBezTo>
                      <a:pt x="0" y="4776"/>
                      <a:pt x="616" y="6018"/>
                      <a:pt x="1359" y="6018"/>
                    </a:cubicBezTo>
                    <a:cubicBezTo>
                      <a:pt x="1487" y="6018"/>
                      <a:pt x="1619" y="5981"/>
                      <a:pt x="1749" y="5896"/>
                    </a:cubicBezTo>
                    <a:cubicBezTo>
                      <a:pt x="3173" y="4952"/>
                      <a:pt x="9174" y="472"/>
                      <a:pt x="8886" y="40"/>
                    </a:cubicBezTo>
                    <a:cubicBezTo>
                      <a:pt x="8869" y="13"/>
                      <a:pt x="8831" y="1"/>
                      <a:pt x="8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5" name="Google Shape;26995;p82"/>
              <p:cNvSpPr/>
              <p:nvPr/>
            </p:nvSpPr>
            <p:spPr>
              <a:xfrm>
                <a:off x="1053466" y="3974858"/>
                <a:ext cx="663965" cy="538347"/>
              </a:xfrm>
              <a:custGeom>
                <a:avLst/>
                <a:gdLst/>
                <a:ahLst/>
                <a:cxnLst/>
                <a:rect l="l" t="t" r="r" b="b"/>
                <a:pathLst>
                  <a:path w="11586" h="9394" extrusionOk="0">
                    <a:moveTo>
                      <a:pt x="10913" y="1089"/>
                    </a:moveTo>
                    <a:cubicBezTo>
                      <a:pt x="10193" y="0"/>
                      <a:pt x="3200" y="3521"/>
                      <a:pt x="1600" y="4577"/>
                    </a:cubicBezTo>
                    <a:cubicBezTo>
                      <a:pt x="0" y="5633"/>
                      <a:pt x="2400" y="9393"/>
                      <a:pt x="4065" y="8289"/>
                    </a:cubicBezTo>
                    <a:cubicBezTo>
                      <a:pt x="5729" y="7185"/>
                      <a:pt x="11585" y="2113"/>
                      <a:pt x="10913" y="108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6" name="Google Shape;26996;p82"/>
              <p:cNvSpPr/>
              <p:nvPr/>
            </p:nvSpPr>
            <p:spPr>
              <a:xfrm>
                <a:off x="1242355" y="4175039"/>
                <a:ext cx="194444" cy="172496"/>
              </a:xfrm>
              <a:custGeom>
                <a:avLst/>
                <a:gdLst/>
                <a:ahLst/>
                <a:cxnLst/>
                <a:rect l="l" t="t" r="r" b="b"/>
                <a:pathLst>
                  <a:path w="3393" h="3010" extrusionOk="0">
                    <a:moveTo>
                      <a:pt x="1712" y="0"/>
                    </a:moveTo>
                    <a:cubicBezTo>
                      <a:pt x="1542" y="0"/>
                      <a:pt x="1370" y="30"/>
                      <a:pt x="1201" y="92"/>
                    </a:cubicBezTo>
                    <a:cubicBezTo>
                      <a:pt x="417" y="364"/>
                      <a:pt x="0" y="1212"/>
                      <a:pt x="289" y="2012"/>
                    </a:cubicBezTo>
                    <a:cubicBezTo>
                      <a:pt x="503" y="2630"/>
                      <a:pt x="1075" y="3009"/>
                      <a:pt x="1691" y="3009"/>
                    </a:cubicBezTo>
                    <a:cubicBezTo>
                      <a:pt x="1857" y="3009"/>
                      <a:pt x="2026" y="2982"/>
                      <a:pt x="2193" y="2924"/>
                    </a:cubicBezTo>
                    <a:cubicBezTo>
                      <a:pt x="2993" y="2652"/>
                      <a:pt x="3393" y="1788"/>
                      <a:pt x="3121" y="1004"/>
                    </a:cubicBezTo>
                    <a:cubicBezTo>
                      <a:pt x="2907" y="389"/>
                      <a:pt x="2330" y="0"/>
                      <a:pt x="1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7" name="Google Shape;26997;p82"/>
              <p:cNvSpPr/>
              <p:nvPr/>
            </p:nvSpPr>
            <p:spPr>
              <a:xfrm>
                <a:off x="1257657" y="4197332"/>
                <a:ext cx="164473" cy="127566"/>
              </a:xfrm>
              <a:custGeom>
                <a:avLst/>
                <a:gdLst/>
                <a:ahLst/>
                <a:cxnLst/>
                <a:rect l="l" t="t" r="r" b="b"/>
                <a:pathLst>
                  <a:path w="2870" h="2226" extrusionOk="0">
                    <a:moveTo>
                      <a:pt x="1426" y="0"/>
                    </a:moveTo>
                    <a:cubicBezTo>
                      <a:pt x="571" y="0"/>
                      <a:pt x="1" y="969"/>
                      <a:pt x="502" y="1735"/>
                    </a:cubicBezTo>
                    <a:cubicBezTo>
                      <a:pt x="712" y="2055"/>
                      <a:pt x="1066" y="2225"/>
                      <a:pt x="1428" y="2225"/>
                    </a:cubicBezTo>
                    <a:cubicBezTo>
                      <a:pt x="1644" y="2225"/>
                      <a:pt x="1862" y="2165"/>
                      <a:pt x="2054" y="2039"/>
                    </a:cubicBezTo>
                    <a:cubicBezTo>
                      <a:pt x="2870" y="1495"/>
                      <a:pt x="2630" y="215"/>
                      <a:pt x="1654" y="23"/>
                    </a:cubicBezTo>
                    <a:cubicBezTo>
                      <a:pt x="1576" y="7"/>
                      <a:pt x="1500" y="0"/>
                      <a:pt x="14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8" name="Google Shape;26998;p82"/>
              <p:cNvSpPr/>
              <p:nvPr/>
            </p:nvSpPr>
            <p:spPr>
              <a:xfrm>
                <a:off x="1220922" y="4314701"/>
                <a:ext cx="34327" cy="27049"/>
              </a:xfrm>
              <a:custGeom>
                <a:avLst/>
                <a:gdLst/>
                <a:ahLst/>
                <a:cxnLst/>
                <a:rect l="l" t="t" r="r" b="b"/>
                <a:pathLst>
                  <a:path w="599" h="472" extrusionOk="0">
                    <a:moveTo>
                      <a:pt x="289" y="1"/>
                    </a:moveTo>
                    <a:cubicBezTo>
                      <a:pt x="111" y="1"/>
                      <a:pt x="0" y="213"/>
                      <a:pt x="102" y="359"/>
                    </a:cubicBezTo>
                    <a:cubicBezTo>
                      <a:pt x="155" y="432"/>
                      <a:pt x="235" y="472"/>
                      <a:pt x="311" y="472"/>
                    </a:cubicBezTo>
                    <a:cubicBezTo>
                      <a:pt x="351" y="472"/>
                      <a:pt x="390" y="461"/>
                      <a:pt x="422" y="439"/>
                    </a:cubicBezTo>
                    <a:cubicBezTo>
                      <a:pt x="599" y="311"/>
                      <a:pt x="551" y="55"/>
                      <a:pt x="342" y="7"/>
                    </a:cubicBezTo>
                    <a:cubicBezTo>
                      <a:pt x="324" y="3"/>
                      <a:pt x="306" y="1"/>
                      <a:pt x="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9" name="Google Shape;26999;p82"/>
              <p:cNvSpPr/>
              <p:nvPr/>
            </p:nvSpPr>
            <p:spPr>
              <a:xfrm>
                <a:off x="1426660" y="4179566"/>
                <a:ext cx="35874" cy="27393"/>
              </a:xfrm>
              <a:custGeom>
                <a:avLst/>
                <a:gdLst/>
                <a:ahLst/>
                <a:cxnLst/>
                <a:rect l="l" t="t" r="r" b="b"/>
                <a:pathLst>
                  <a:path w="626" h="478" extrusionOk="0">
                    <a:moveTo>
                      <a:pt x="282" y="1"/>
                    </a:moveTo>
                    <a:cubicBezTo>
                      <a:pt x="239" y="1"/>
                      <a:pt x="192" y="14"/>
                      <a:pt x="145" y="45"/>
                    </a:cubicBezTo>
                    <a:cubicBezTo>
                      <a:pt x="33" y="125"/>
                      <a:pt x="1" y="269"/>
                      <a:pt x="81" y="365"/>
                    </a:cubicBezTo>
                    <a:cubicBezTo>
                      <a:pt x="123" y="438"/>
                      <a:pt x="199" y="477"/>
                      <a:pt x="279" y="477"/>
                    </a:cubicBezTo>
                    <a:cubicBezTo>
                      <a:pt x="320" y="477"/>
                      <a:pt x="362" y="467"/>
                      <a:pt x="401" y="445"/>
                    </a:cubicBezTo>
                    <a:cubicBezTo>
                      <a:pt x="626" y="299"/>
                      <a:pt x="490"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0" name="Google Shape;27000;p82"/>
              <p:cNvSpPr/>
              <p:nvPr/>
            </p:nvSpPr>
            <p:spPr>
              <a:xfrm>
                <a:off x="1465801" y="4153319"/>
                <a:ext cx="34270" cy="26820"/>
              </a:xfrm>
              <a:custGeom>
                <a:avLst/>
                <a:gdLst/>
                <a:ahLst/>
                <a:cxnLst/>
                <a:rect l="l" t="t" r="r" b="b"/>
                <a:pathLst>
                  <a:path w="598" h="468" extrusionOk="0">
                    <a:moveTo>
                      <a:pt x="285" y="0"/>
                    </a:moveTo>
                    <a:cubicBezTo>
                      <a:pt x="109" y="0"/>
                      <a:pt x="0" y="199"/>
                      <a:pt x="102" y="359"/>
                    </a:cubicBezTo>
                    <a:cubicBezTo>
                      <a:pt x="152" y="428"/>
                      <a:pt x="226" y="467"/>
                      <a:pt x="299" y="467"/>
                    </a:cubicBezTo>
                    <a:cubicBezTo>
                      <a:pt x="342" y="467"/>
                      <a:pt x="386" y="453"/>
                      <a:pt x="422" y="423"/>
                    </a:cubicBezTo>
                    <a:cubicBezTo>
                      <a:pt x="598" y="311"/>
                      <a:pt x="550" y="39"/>
                      <a:pt x="342" y="7"/>
                    </a:cubicBezTo>
                    <a:cubicBezTo>
                      <a:pt x="322" y="2"/>
                      <a:pt x="304"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1" name="Google Shape;27001;p82"/>
              <p:cNvSpPr/>
              <p:nvPr/>
            </p:nvSpPr>
            <p:spPr>
              <a:xfrm>
                <a:off x="1172439" y="4344673"/>
                <a:ext cx="40688" cy="27565"/>
              </a:xfrm>
              <a:custGeom>
                <a:avLst/>
                <a:gdLst/>
                <a:ahLst/>
                <a:cxnLst/>
                <a:rect l="l" t="t" r="r" b="b"/>
                <a:pathLst>
                  <a:path w="710" h="481" extrusionOk="0">
                    <a:moveTo>
                      <a:pt x="360" y="0"/>
                    </a:moveTo>
                    <a:cubicBezTo>
                      <a:pt x="318" y="0"/>
                      <a:pt x="273" y="13"/>
                      <a:pt x="228" y="44"/>
                    </a:cubicBezTo>
                    <a:cubicBezTo>
                      <a:pt x="0" y="178"/>
                      <a:pt x="143" y="481"/>
                      <a:pt x="356" y="481"/>
                    </a:cubicBezTo>
                    <a:cubicBezTo>
                      <a:pt x="397" y="481"/>
                      <a:pt x="441" y="470"/>
                      <a:pt x="484" y="444"/>
                    </a:cubicBezTo>
                    <a:cubicBezTo>
                      <a:pt x="709" y="299"/>
                      <a:pt x="563" y="0"/>
                      <a:pt x="3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02" name="Google Shape;27002;p82"/>
            <p:cNvGrpSpPr/>
            <p:nvPr/>
          </p:nvGrpSpPr>
          <p:grpSpPr>
            <a:xfrm rot="1592248">
              <a:off x="2133637" y="-487109"/>
              <a:ext cx="6846782" cy="4469830"/>
              <a:chOff x="-144710" y="-1146545"/>
              <a:chExt cx="7372920" cy="4813312"/>
            </a:xfrm>
          </p:grpSpPr>
          <p:sp>
            <p:nvSpPr>
              <p:cNvPr id="27003" name="Google Shape;27003;p82"/>
              <p:cNvSpPr/>
              <p:nvPr/>
            </p:nvSpPr>
            <p:spPr>
              <a:xfrm flipH="1">
                <a:off x="4841169" y="-1146545"/>
                <a:ext cx="430117" cy="23754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4" name="Google Shape;27004;p82"/>
              <p:cNvSpPr/>
              <p:nvPr/>
            </p:nvSpPr>
            <p:spPr>
              <a:xfrm flipH="1">
                <a:off x="-144710" y="3250914"/>
                <a:ext cx="582076" cy="32151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5" name="Google Shape;27005;p82"/>
              <p:cNvSpPr/>
              <p:nvPr/>
            </p:nvSpPr>
            <p:spPr>
              <a:xfrm flipH="1">
                <a:off x="4158981" y="3172817"/>
                <a:ext cx="894400" cy="493950"/>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6" name="Google Shape;27006;p82"/>
              <p:cNvSpPr/>
              <p:nvPr/>
            </p:nvSpPr>
            <p:spPr>
              <a:xfrm flipH="1">
                <a:off x="6759724" y="1645038"/>
                <a:ext cx="468487" cy="2587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07" name="Google Shape;27007;p82"/>
          <p:cNvGrpSpPr/>
          <p:nvPr/>
        </p:nvGrpSpPr>
        <p:grpSpPr>
          <a:xfrm>
            <a:off x="3950489" y="4792679"/>
            <a:ext cx="363110" cy="151607"/>
            <a:chOff x="3708023" y="4792679"/>
            <a:chExt cx="363110" cy="151607"/>
          </a:xfrm>
        </p:grpSpPr>
        <p:cxnSp>
          <p:nvCxnSpPr>
            <p:cNvPr id="27008" name="Google Shape;27008;p8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09" name="Google Shape;27009;p8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10" name="Google Shape;27010;p82"/>
          <p:cNvGrpSpPr/>
          <p:nvPr/>
        </p:nvGrpSpPr>
        <p:grpSpPr>
          <a:xfrm>
            <a:off x="4831532" y="4792679"/>
            <a:ext cx="363110" cy="151607"/>
            <a:chOff x="5075473" y="4792679"/>
            <a:chExt cx="363110" cy="151607"/>
          </a:xfrm>
        </p:grpSpPr>
        <p:cxnSp>
          <p:nvCxnSpPr>
            <p:cNvPr id="27011" name="Google Shape;27011;p8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12" name="Google Shape;27012;p8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13" name="Google Shape;27013;p8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4" name="Google Shape;27014;p8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15" name="Google Shape;27015;p82"/>
          <p:cNvGrpSpPr/>
          <p:nvPr/>
        </p:nvGrpSpPr>
        <p:grpSpPr>
          <a:xfrm>
            <a:off x="4406700" y="4764377"/>
            <a:ext cx="330600" cy="210673"/>
            <a:chOff x="4181350" y="4786752"/>
            <a:chExt cx="330600" cy="210673"/>
          </a:xfrm>
        </p:grpSpPr>
        <p:grpSp>
          <p:nvGrpSpPr>
            <p:cNvPr id="27016" name="Google Shape;27016;p82"/>
            <p:cNvGrpSpPr/>
            <p:nvPr/>
          </p:nvGrpSpPr>
          <p:grpSpPr>
            <a:xfrm>
              <a:off x="4257160" y="4786752"/>
              <a:ext cx="178983" cy="164217"/>
              <a:chOff x="3605095" y="3530536"/>
              <a:chExt cx="1280277" cy="1174657"/>
            </a:xfrm>
          </p:grpSpPr>
          <p:sp>
            <p:nvSpPr>
              <p:cNvPr id="27017" name="Google Shape;27017;p8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8" name="Google Shape;27018;p8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9" name="Google Shape;27019;p8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0" name="Google Shape;27020;p8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1" name="Google Shape;27021;p8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22" name="Google Shape;27022;p8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023" name="Google Shape;27023;p82">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6851"/>
                                        </p:tgtEl>
                                        <p:attrNameLst>
                                          <p:attrName>style.visibility</p:attrName>
                                        </p:attrNameLst>
                                      </p:cBhvr>
                                      <p:to>
                                        <p:strVal val="visible"/>
                                      </p:to>
                                    </p:set>
                                    <p:anim calcmode="lin" valueType="num">
                                      <p:cBhvr additive="base">
                                        <p:cTn id="7" dur="1000"/>
                                        <p:tgtEl>
                                          <p:spTgt spid="2685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849"/>
                                        </p:tgtEl>
                                        <p:attrNameLst>
                                          <p:attrName>style.visibility</p:attrName>
                                        </p:attrNameLst>
                                      </p:cBhvr>
                                      <p:to>
                                        <p:strVal val="visible"/>
                                      </p:to>
                                    </p:set>
                                    <p:animEffect transition="in" filter="fade">
                                      <p:cBhvr>
                                        <p:cTn id="11" dur="1000"/>
                                        <p:tgtEl>
                                          <p:spTgt spid="26849"/>
                                        </p:tgtEl>
                                      </p:cBhvr>
                                    </p:animEffect>
                                  </p:childTnLst>
                                </p:cTn>
                              </p:par>
                              <p:par>
                                <p:cTn id="12" presetID="10" presetClass="entr" presetSubtype="0" fill="hold" nodeType="withEffect">
                                  <p:stCondLst>
                                    <p:cond delay="0"/>
                                  </p:stCondLst>
                                  <p:childTnLst>
                                    <p:set>
                                      <p:cBhvr>
                                        <p:cTn id="13" dur="1" fill="hold">
                                          <p:stCondLst>
                                            <p:cond delay="0"/>
                                          </p:stCondLst>
                                        </p:cTn>
                                        <p:tgtEl>
                                          <p:spTgt spid="26850"/>
                                        </p:tgtEl>
                                        <p:attrNameLst>
                                          <p:attrName>style.visibility</p:attrName>
                                        </p:attrNameLst>
                                      </p:cBhvr>
                                      <p:to>
                                        <p:strVal val="visible"/>
                                      </p:to>
                                    </p:set>
                                    <p:animEffect transition="in" filter="fade">
                                      <p:cBhvr>
                                        <p:cTn id="14" dur="1000"/>
                                        <p:tgtEl>
                                          <p:spTgt spid="26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23"/>
        <p:cNvGrpSpPr/>
        <p:nvPr/>
      </p:nvGrpSpPr>
      <p:grpSpPr>
        <a:xfrm>
          <a:off x="0" y="0"/>
          <a:ext cx="0" cy="0"/>
          <a:chOff x="0" y="0"/>
          <a:chExt cx="0" cy="0"/>
        </a:xfrm>
      </p:grpSpPr>
      <p:pic>
        <p:nvPicPr>
          <p:cNvPr id="26824" name="Google Shape;26824;p81"/>
          <p:cNvPicPr preferRelativeResize="0"/>
          <p:nvPr/>
        </p:nvPicPr>
        <p:blipFill rotWithShape="1">
          <a:blip r:embed="rId3">
            <a:alphaModFix/>
          </a:blip>
          <a:srcRect t="8751" b="49113"/>
          <a:stretch/>
        </p:blipFill>
        <p:spPr>
          <a:xfrm>
            <a:off x="-6650" y="4"/>
            <a:ext cx="9144003" cy="2571751"/>
          </a:xfrm>
          <a:prstGeom prst="rect">
            <a:avLst/>
          </a:prstGeom>
          <a:noFill/>
          <a:ln>
            <a:noFill/>
          </a:ln>
        </p:spPr>
      </p:pic>
      <p:pic>
        <p:nvPicPr>
          <p:cNvPr id="26825" name="Google Shape;26825;p81"/>
          <p:cNvPicPr preferRelativeResize="0"/>
          <p:nvPr/>
        </p:nvPicPr>
        <p:blipFill rotWithShape="1">
          <a:blip r:embed="rId4">
            <a:alphaModFix amt="55000"/>
          </a:blip>
          <a:srcRect t="8751" b="49113"/>
          <a:stretch/>
        </p:blipFill>
        <p:spPr>
          <a:xfrm>
            <a:off x="-6650" y="4"/>
            <a:ext cx="9144003" cy="2571751"/>
          </a:xfrm>
          <a:prstGeom prst="rect">
            <a:avLst/>
          </a:prstGeom>
          <a:noFill/>
          <a:ln>
            <a:noFill/>
          </a:ln>
        </p:spPr>
      </p:pic>
      <p:sp>
        <p:nvSpPr>
          <p:cNvPr id="26826" name="Google Shape;26826;p81"/>
          <p:cNvSpPr txBox="1">
            <a:spLocks noGrp="1"/>
          </p:cNvSpPr>
          <p:nvPr>
            <p:ph type="body" idx="1"/>
          </p:nvPr>
        </p:nvSpPr>
        <p:spPr>
          <a:xfrm>
            <a:off x="713225" y="3516779"/>
            <a:ext cx="7370071" cy="638100"/>
          </a:xfrm>
          <a:prstGeom prst="rect">
            <a:avLst/>
          </a:prstGeom>
        </p:spPr>
        <p:txBody>
          <a:bodyPr spcFirstLastPara="1" wrap="square" lIns="91425" tIns="91425" rIns="91425" bIns="91425" anchor="t" anchorCtr="0">
            <a:noAutofit/>
          </a:bodyPr>
          <a:lstStyle/>
          <a:p>
            <a:pPr marL="171450" indent="-171450">
              <a:buClr>
                <a:srgbClr val="D4DCFF"/>
              </a:buClr>
              <a:buSzPts val="1100"/>
            </a:pPr>
            <a:r>
              <a:rPr lang="en" sz="1200" dirty="0">
                <a:solidFill>
                  <a:schemeClr val="bg1"/>
                </a:solidFill>
              </a:rPr>
              <a:t>There was a higher % of failure with earlier flights. Later flights were more successful.</a:t>
            </a:r>
          </a:p>
          <a:p>
            <a:pPr marL="171450" indent="-171450">
              <a:buClr>
                <a:srgbClr val="D4DCFF"/>
              </a:buClr>
              <a:buSzPts val="1100"/>
            </a:pPr>
            <a:endParaRPr lang="en" sz="1200" dirty="0">
              <a:solidFill>
                <a:schemeClr val="bg1"/>
              </a:solidFill>
            </a:endParaRPr>
          </a:p>
          <a:p>
            <a:pPr marL="171450" indent="-171450">
              <a:buClr>
                <a:srgbClr val="D4DCFF"/>
              </a:buClr>
              <a:buSzPts val="1100"/>
            </a:pPr>
            <a:r>
              <a:rPr lang="en" sz="1200" dirty="0">
                <a:solidFill>
                  <a:schemeClr val="bg1"/>
                </a:solidFill>
              </a:rPr>
              <a:t>Out of the 3 launch sites, the least successful was CCAFS SLC-40.</a:t>
            </a:r>
          </a:p>
          <a:p>
            <a:pPr marL="171450" indent="-171450">
              <a:buClr>
                <a:srgbClr val="D4DCFF"/>
              </a:buClr>
              <a:buSzPts val="1100"/>
            </a:pPr>
            <a:endParaRPr lang="en" sz="1200" dirty="0">
              <a:solidFill>
                <a:schemeClr val="bg1"/>
              </a:solidFill>
            </a:endParaRPr>
          </a:p>
          <a:p>
            <a:pPr marL="171450" indent="-171450">
              <a:buClr>
                <a:srgbClr val="D4DCFF"/>
              </a:buClr>
              <a:buSzPts val="1100"/>
            </a:pPr>
            <a:r>
              <a:rPr lang="en" sz="1200" dirty="0">
                <a:solidFill>
                  <a:schemeClr val="bg1"/>
                </a:solidFill>
              </a:rPr>
              <a:t>We can infer that new launches have a higher success rate, probably due to the lessons learned from earlier flights or improvement of technology.</a:t>
            </a:r>
            <a:endParaRPr sz="1200" dirty="0">
              <a:solidFill>
                <a:schemeClr val="bg1"/>
              </a:solidFill>
            </a:endParaRPr>
          </a:p>
        </p:txBody>
      </p:sp>
      <p:sp>
        <p:nvSpPr>
          <p:cNvPr id="26827" name="Google Shape;26827;p81"/>
          <p:cNvSpPr txBox="1">
            <a:spLocks noGrp="1"/>
          </p:cNvSpPr>
          <p:nvPr>
            <p:ph type="title"/>
          </p:nvPr>
        </p:nvSpPr>
        <p:spPr>
          <a:xfrm>
            <a:off x="713225" y="2810896"/>
            <a:ext cx="5355900" cy="6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1. Flight Number vs. Launch Site</a:t>
            </a:r>
            <a:endParaRPr dirty="0"/>
          </a:p>
        </p:txBody>
      </p:sp>
      <p:grpSp>
        <p:nvGrpSpPr>
          <p:cNvPr id="26828" name="Google Shape;26828;p81"/>
          <p:cNvGrpSpPr/>
          <p:nvPr/>
        </p:nvGrpSpPr>
        <p:grpSpPr>
          <a:xfrm>
            <a:off x="3950489" y="4792679"/>
            <a:ext cx="363110" cy="151607"/>
            <a:chOff x="3708023" y="4792679"/>
            <a:chExt cx="363110" cy="151607"/>
          </a:xfrm>
        </p:grpSpPr>
        <p:cxnSp>
          <p:nvCxnSpPr>
            <p:cNvPr id="26829" name="Google Shape;26829;p8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30" name="Google Shape;26830;p8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1" name="Google Shape;26831;p81"/>
          <p:cNvGrpSpPr/>
          <p:nvPr/>
        </p:nvGrpSpPr>
        <p:grpSpPr>
          <a:xfrm>
            <a:off x="4831532" y="4792679"/>
            <a:ext cx="363110" cy="151607"/>
            <a:chOff x="5075473" y="4792679"/>
            <a:chExt cx="363110" cy="151607"/>
          </a:xfrm>
        </p:grpSpPr>
        <p:cxnSp>
          <p:nvCxnSpPr>
            <p:cNvPr id="26832" name="Google Shape;26832;p8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33" name="Google Shape;26833;p8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34" name="Google Shape;26834;p8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5" name="Google Shape;26835;p8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6" name="Google Shape;26836;p81"/>
          <p:cNvGrpSpPr/>
          <p:nvPr/>
        </p:nvGrpSpPr>
        <p:grpSpPr>
          <a:xfrm>
            <a:off x="4406700" y="4764377"/>
            <a:ext cx="330600" cy="210673"/>
            <a:chOff x="4181350" y="4786752"/>
            <a:chExt cx="330600" cy="210673"/>
          </a:xfrm>
        </p:grpSpPr>
        <p:grpSp>
          <p:nvGrpSpPr>
            <p:cNvPr id="26837" name="Google Shape;26837;p81"/>
            <p:cNvGrpSpPr/>
            <p:nvPr/>
          </p:nvGrpSpPr>
          <p:grpSpPr>
            <a:xfrm>
              <a:off x="4257160" y="4786752"/>
              <a:ext cx="178983" cy="164217"/>
              <a:chOff x="3605095" y="3530536"/>
              <a:chExt cx="1280277" cy="1174657"/>
            </a:xfrm>
          </p:grpSpPr>
          <p:sp>
            <p:nvSpPr>
              <p:cNvPr id="26838" name="Google Shape;26838;p8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9" name="Google Shape;26839;p8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0" name="Google Shape;26840;p8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1" name="Google Shape;26841;p8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2" name="Google Shape;26842;p8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843" name="Google Shape;26843;p8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44" name="Google Shape;26844;p81">
            <a:hlinkClick r:id="rId5"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0B5FC06-62B7-702C-2DD5-3093E4E587F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6650" y="-4846"/>
            <a:ext cx="9144003" cy="2576596"/>
          </a:xfrm>
          <a:prstGeom prst="rect">
            <a:avLst/>
          </a:prstGeom>
        </p:spPr>
      </p:pic>
      <p:sp>
        <p:nvSpPr>
          <p:cNvPr id="3" name="TextBox 2">
            <a:extLst>
              <a:ext uri="{FF2B5EF4-FFF2-40B4-BE49-F238E27FC236}">
                <a16:creationId xmlns:a16="http://schemas.microsoft.com/office/drawing/2014/main" id="{B6FA9C8F-2C48-F167-5A28-18BD3D1DBA78}"/>
              </a:ext>
            </a:extLst>
          </p:cNvPr>
          <p:cNvSpPr txBox="1"/>
          <p:nvPr/>
        </p:nvSpPr>
        <p:spPr>
          <a:xfrm>
            <a:off x="8010144" y="994911"/>
            <a:ext cx="1053389" cy="577081"/>
          </a:xfrm>
          <a:prstGeom prst="rect">
            <a:avLst/>
          </a:prstGeom>
          <a:noFill/>
        </p:spPr>
        <p:txBody>
          <a:bodyPr wrap="square" rtlCol="0">
            <a:spAutoFit/>
          </a:bodyPr>
          <a:lstStyle/>
          <a:p>
            <a:r>
              <a:rPr lang="en-GB" sz="1050" b="1" dirty="0"/>
              <a:t>Class</a:t>
            </a:r>
          </a:p>
          <a:p>
            <a:r>
              <a:rPr lang="en-GB" sz="1050" dirty="0">
                <a:solidFill>
                  <a:srgbClr val="126FB0"/>
                </a:solidFill>
              </a:rPr>
              <a:t>Fail</a:t>
            </a:r>
          </a:p>
          <a:p>
            <a:r>
              <a:rPr lang="en-GB" sz="1050" dirty="0">
                <a:solidFill>
                  <a:srgbClr val="FF7904"/>
                </a:solidFill>
              </a:rPr>
              <a:t>Successful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23"/>
        <p:cNvGrpSpPr/>
        <p:nvPr/>
      </p:nvGrpSpPr>
      <p:grpSpPr>
        <a:xfrm>
          <a:off x="0" y="0"/>
          <a:ext cx="0" cy="0"/>
          <a:chOff x="0" y="0"/>
          <a:chExt cx="0" cy="0"/>
        </a:xfrm>
      </p:grpSpPr>
      <p:pic>
        <p:nvPicPr>
          <p:cNvPr id="26824" name="Google Shape;26824;p81"/>
          <p:cNvPicPr preferRelativeResize="0"/>
          <p:nvPr/>
        </p:nvPicPr>
        <p:blipFill rotWithShape="1">
          <a:blip r:embed="rId3">
            <a:alphaModFix/>
          </a:blip>
          <a:srcRect t="8751" b="49113"/>
          <a:stretch/>
        </p:blipFill>
        <p:spPr>
          <a:xfrm>
            <a:off x="-6650" y="4"/>
            <a:ext cx="9144003" cy="2571751"/>
          </a:xfrm>
          <a:prstGeom prst="rect">
            <a:avLst/>
          </a:prstGeom>
          <a:noFill/>
          <a:ln>
            <a:noFill/>
          </a:ln>
        </p:spPr>
      </p:pic>
      <p:pic>
        <p:nvPicPr>
          <p:cNvPr id="26825" name="Google Shape;26825;p81"/>
          <p:cNvPicPr preferRelativeResize="0"/>
          <p:nvPr/>
        </p:nvPicPr>
        <p:blipFill rotWithShape="1">
          <a:blip r:embed="rId4">
            <a:alphaModFix amt="55000"/>
          </a:blip>
          <a:srcRect t="8751" b="49113"/>
          <a:stretch/>
        </p:blipFill>
        <p:spPr>
          <a:xfrm>
            <a:off x="-6650" y="4"/>
            <a:ext cx="9144003" cy="2571751"/>
          </a:xfrm>
          <a:prstGeom prst="rect">
            <a:avLst/>
          </a:prstGeom>
          <a:noFill/>
          <a:ln>
            <a:noFill/>
          </a:ln>
        </p:spPr>
      </p:pic>
      <p:sp>
        <p:nvSpPr>
          <p:cNvPr id="26826" name="Google Shape;26826;p81"/>
          <p:cNvSpPr txBox="1">
            <a:spLocks noGrp="1"/>
          </p:cNvSpPr>
          <p:nvPr>
            <p:ph type="body" idx="1"/>
          </p:nvPr>
        </p:nvSpPr>
        <p:spPr>
          <a:xfrm>
            <a:off x="713225" y="3173163"/>
            <a:ext cx="8167428" cy="638100"/>
          </a:xfrm>
          <a:prstGeom prst="rect">
            <a:avLst/>
          </a:prstGeom>
        </p:spPr>
        <p:txBody>
          <a:bodyPr spcFirstLastPara="1" wrap="square" lIns="91425" tIns="91425" rIns="91425" bIns="91425" anchor="t" anchorCtr="0">
            <a:noAutofit/>
          </a:bodyPr>
          <a:lstStyle/>
          <a:p>
            <a:pPr marL="171450" indent="-171450">
              <a:buClr>
                <a:srgbClr val="D4DCFF"/>
              </a:buClr>
              <a:buSzPts val="1100"/>
            </a:pPr>
            <a:r>
              <a:rPr lang="en" sz="1200" dirty="0">
                <a:solidFill>
                  <a:schemeClr val="bg1"/>
                </a:solidFill>
              </a:rPr>
              <a:t>There seems to be a higher success rate with payload masses greater than ~ 9,000 kg.</a:t>
            </a:r>
          </a:p>
          <a:p>
            <a:pPr marL="171450" indent="-171450">
              <a:buClr>
                <a:srgbClr val="D4DCFF"/>
              </a:buClr>
              <a:buSzPts val="1100"/>
            </a:pPr>
            <a:endParaRPr lang="en" sz="1200" dirty="0">
              <a:solidFill>
                <a:schemeClr val="bg1"/>
              </a:solidFill>
            </a:endParaRPr>
          </a:p>
          <a:p>
            <a:pPr marL="171450" indent="-171450">
              <a:buClr>
                <a:srgbClr val="D4DCFF"/>
              </a:buClr>
              <a:buSzPts val="1100"/>
            </a:pPr>
            <a:r>
              <a:rPr lang="en" sz="1200" dirty="0">
                <a:solidFill>
                  <a:schemeClr val="bg1"/>
                </a:solidFill>
              </a:rPr>
              <a:t>VAFB SLC-4E has not launched anything greater than 10,000 kg.</a:t>
            </a:r>
          </a:p>
          <a:p>
            <a:pPr marL="171450" indent="-171450">
              <a:buClr>
                <a:srgbClr val="D4DCFF"/>
              </a:buClr>
              <a:buSzPts val="1100"/>
            </a:pPr>
            <a:endParaRPr lang="en" sz="1200" dirty="0">
              <a:solidFill>
                <a:schemeClr val="bg1"/>
              </a:solidFill>
            </a:endParaRPr>
          </a:p>
          <a:p>
            <a:pPr marL="171450" indent="-171450">
              <a:buClr>
                <a:srgbClr val="D4DCFF"/>
              </a:buClr>
              <a:buSzPts val="1100"/>
            </a:pPr>
            <a:r>
              <a:rPr lang="en" sz="1200" dirty="0">
                <a:solidFill>
                  <a:schemeClr val="bg1"/>
                </a:solidFill>
              </a:rPr>
              <a:t>CCAFS SLC-40 has not launched anything with payload mass between 7,000 kg to 13,500 kg but seems to be quite successful in launching above 13,500 kg. </a:t>
            </a:r>
          </a:p>
          <a:p>
            <a:pPr marL="171450" indent="-171450">
              <a:buClr>
                <a:srgbClr val="D4DCFF"/>
              </a:buClr>
              <a:buSzPts val="1100"/>
            </a:pPr>
            <a:endParaRPr lang="en" sz="1200" dirty="0">
              <a:solidFill>
                <a:schemeClr val="bg1"/>
              </a:solidFill>
            </a:endParaRPr>
          </a:p>
          <a:p>
            <a:pPr marL="171450" indent="-171450">
              <a:buClr>
                <a:srgbClr val="D4DCFF"/>
              </a:buClr>
              <a:buSzPts val="1100"/>
            </a:pPr>
            <a:r>
              <a:rPr lang="en" sz="1200" dirty="0">
                <a:solidFill>
                  <a:schemeClr val="bg1"/>
                </a:solidFill>
              </a:rPr>
              <a:t>KSC LC-39A has a 100% success rate with launching payload masses below ~ 5,500 kg.</a:t>
            </a:r>
            <a:endParaRPr sz="1200" dirty="0">
              <a:solidFill>
                <a:schemeClr val="bg1"/>
              </a:solidFill>
            </a:endParaRPr>
          </a:p>
        </p:txBody>
      </p:sp>
      <p:sp>
        <p:nvSpPr>
          <p:cNvPr id="26827" name="Google Shape;26827;p81"/>
          <p:cNvSpPr txBox="1">
            <a:spLocks noGrp="1"/>
          </p:cNvSpPr>
          <p:nvPr>
            <p:ph type="title"/>
          </p:nvPr>
        </p:nvSpPr>
        <p:spPr>
          <a:xfrm>
            <a:off x="713225" y="2621562"/>
            <a:ext cx="5355900" cy="6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2. Payload vs. Launch Site</a:t>
            </a:r>
            <a:endParaRPr dirty="0"/>
          </a:p>
        </p:txBody>
      </p:sp>
      <p:grpSp>
        <p:nvGrpSpPr>
          <p:cNvPr id="26828" name="Google Shape;26828;p81"/>
          <p:cNvGrpSpPr/>
          <p:nvPr/>
        </p:nvGrpSpPr>
        <p:grpSpPr>
          <a:xfrm>
            <a:off x="3950489" y="4792679"/>
            <a:ext cx="363110" cy="151607"/>
            <a:chOff x="3708023" y="4792679"/>
            <a:chExt cx="363110" cy="151607"/>
          </a:xfrm>
        </p:grpSpPr>
        <p:cxnSp>
          <p:nvCxnSpPr>
            <p:cNvPr id="26829" name="Google Shape;26829;p8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30" name="Google Shape;26830;p8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1" name="Google Shape;26831;p81"/>
          <p:cNvGrpSpPr/>
          <p:nvPr/>
        </p:nvGrpSpPr>
        <p:grpSpPr>
          <a:xfrm>
            <a:off x="4831532" y="4792679"/>
            <a:ext cx="363110" cy="151607"/>
            <a:chOff x="5075473" y="4792679"/>
            <a:chExt cx="363110" cy="151607"/>
          </a:xfrm>
        </p:grpSpPr>
        <p:cxnSp>
          <p:nvCxnSpPr>
            <p:cNvPr id="26832" name="Google Shape;26832;p8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33" name="Google Shape;26833;p8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34" name="Google Shape;26834;p8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5" name="Google Shape;26835;p8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6" name="Google Shape;26836;p81"/>
          <p:cNvGrpSpPr/>
          <p:nvPr/>
        </p:nvGrpSpPr>
        <p:grpSpPr>
          <a:xfrm>
            <a:off x="4406700" y="4764377"/>
            <a:ext cx="330600" cy="210673"/>
            <a:chOff x="4181350" y="4786752"/>
            <a:chExt cx="330600" cy="210673"/>
          </a:xfrm>
        </p:grpSpPr>
        <p:grpSp>
          <p:nvGrpSpPr>
            <p:cNvPr id="26837" name="Google Shape;26837;p81"/>
            <p:cNvGrpSpPr/>
            <p:nvPr/>
          </p:nvGrpSpPr>
          <p:grpSpPr>
            <a:xfrm>
              <a:off x="4257160" y="4786752"/>
              <a:ext cx="178983" cy="164217"/>
              <a:chOff x="3605095" y="3530536"/>
              <a:chExt cx="1280277" cy="1174657"/>
            </a:xfrm>
          </p:grpSpPr>
          <p:sp>
            <p:nvSpPr>
              <p:cNvPr id="26838" name="Google Shape;26838;p8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9" name="Google Shape;26839;p8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0" name="Google Shape;26840;p8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1" name="Google Shape;26841;p8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2" name="Google Shape;26842;p8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843" name="Google Shape;26843;p8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44" name="Google Shape;26844;p81">
            <a:hlinkClick r:id="rId5"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6347C2C-B20C-4732-9FE5-5E941C3E9077}"/>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6650" y="0"/>
            <a:ext cx="9144003" cy="2584908"/>
          </a:xfrm>
          <a:prstGeom prst="rect">
            <a:avLst/>
          </a:prstGeom>
        </p:spPr>
      </p:pic>
      <p:sp>
        <p:nvSpPr>
          <p:cNvPr id="3" name="TextBox 2">
            <a:extLst>
              <a:ext uri="{FF2B5EF4-FFF2-40B4-BE49-F238E27FC236}">
                <a16:creationId xmlns:a16="http://schemas.microsoft.com/office/drawing/2014/main" id="{B6FA9C8F-2C48-F167-5A28-18BD3D1DBA78}"/>
              </a:ext>
            </a:extLst>
          </p:cNvPr>
          <p:cNvSpPr txBox="1"/>
          <p:nvPr/>
        </p:nvSpPr>
        <p:spPr>
          <a:xfrm>
            <a:off x="8010144" y="994911"/>
            <a:ext cx="1053389" cy="577081"/>
          </a:xfrm>
          <a:prstGeom prst="rect">
            <a:avLst/>
          </a:prstGeom>
          <a:noFill/>
        </p:spPr>
        <p:txBody>
          <a:bodyPr wrap="square" rtlCol="0">
            <a:spAutoFit/>
          </a:bodyPr>
          <a:lstStyle/>
          <a:p>
            <a:r>
              <a:rPr lang="en-GB" sz="1050" b="1" dirty="0"/>
              <a:t>Class</a:t>
            </a:r>
          </a:p>
          <a:p>
            <a:r>
              <a:rPr lang="en-GB" sz="1050" dirty="0">
                <a:solidFill>
                  <a:srgbClr val="126FB0"/>
                </a:solidFill>
              </a:rPr>
              <a:t>Fail</a:t>
            </a:r>
          </a:p>
          <a:p>
            <a:r>
              <a:rPr lang="en-GB" sz="1050" dirty="0">
                <a:solidFill>
                  <a:srgbClr val="FF7904"/>
                </a:solidFill>
              </a:rPr>
              <a:t>Successful</a:t>
            </a:r>
          </a:p>
        </p:txBody>
      </p:sp>
    </p:spTree>
    <p:extLst>
      <p:ext uri="{BB962C8B-B14F-4D97-AF65-F5344CB8AC3E}">
        <p14:creationId xmlns:p14="http://schemas.microsoft.com/office/powerpoint/2010/main" val="3479213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93"/>
        <p:cNvGrpSpPr/>
        <p:nvPr/>
      </p:nvGrpSpPr>
      <p:grpSpPr>
        <a:xfrm>
          <a:off x="0" y="0"/>
          <a:ext cx="0" cy="0"/>
          <a:chOff x="0" y="0"/>
          <a:chExt cx="0" cy="0"/>
        </a:xfrm>
      </p:grpSpPr>
      <p:sp>
        <p:nvSpPr>
          <p:cNvPr id="27194" name="Google Shape;27194;p8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 Success Rate vs. Orbit Type</a:t>
            </a:r>
            <a:endParaRPr dirty="0"/>
          </a:p>
        </p:txBody>
      </p:sp>
      <p:grpSp>
        <p:nvGrpSpPr>
          <p:cNvPr id="27209" name="Google Shape;27209;p87"/>
          <p:cNvGrpSpPr/>
          <p:nvPr/>
        </p:nvGrpSpPr>
        <p:grpSpPr>
          <a:xfrm>
            <a:off x="3950489" y="4792679"/>
            <a:ext cx="363110" cy="151607"/>
            <a:chOff x="3708023" y="4792679"/>
            <a:chExt cx="363110" cy="151607"/>
          </a:xfrm>
        </p:grpSpPr>
        <p:cxnSp>
          <p:nvCxnSpPr>
            <p:cNvPr id="27210" name="Google Shape;27210;p87"/>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11" name="Google Shape;27211;p87"/>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2" name="Google Shape;27212;p87"/>
          <p:cNvGrpSpPr/>
          <p:nvPr/>
        </p:nvGrpSpPr>
        <p:grpSpPr>
          <a:xfrm>
            <a:off x="4831532" y="4792679"/>
            <a:ext cx="363110" cy="151607"/>
            <a:chOff x="5075473" y="4792679"/>
            <a:chExt cx="363110" cy="151607"/>
          </a:xfrm>
        </p:grpSpPr>
        <p:cxnSp>
          <p:nvCxnSpPr>
            <p:cNvPr id="27213" name="Google Shape;27213;p87"/>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14" name="Google Shape;27214;p87"/>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15" name="Google Shape;27215;p87">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6" name="Google Shape;27216;p87">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17" name="Google Shape;27217;p87"/>
          <p:cNvGrpSpPr/>
          <p:nvPr/>
        </p:nvGrpSpPr>
        <p:grpSpPr>
          <a:xfrm>
            <a:off x="4406700" y="4764377"/>
            <a:ext cx="330600" cy="210673"/>
            <a:chOff x="4181350" y="4786752"/>
            <a:chExt cx="330600" cy="210673"/>
          </a:xfrm>
        </p:grpSpPr>
        <p:grpSp>
          <p:nvGrpSpPr>
            <p:cNvPr id="27218" name="Google Shape;27218;p87"/>
            <p:cNvGrpSpPr/>
            <p:nvPr/>
          </p:nvGrpSpPr>
          <p:grpSpPr>
            <a:xfrm>
              <a:off x="4257160" y="4786752"/>
              <a:ext cx="178983" cy="164217"/>
              <a:chOff x="3605095" y="3530536"/>
              <a:chExt cx="1280277" cy="1174657"/>
            </a:xfrm>
          </p:grpSpPr>
          <p:sp>
            <p:nvSpPr>
              <p:cNvPr id="27219" name="Google Shape;27219;p87"/>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0" name="Google Shape;27220;p87"/>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1" name="Google Shape;27221;p87"/>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2" name="Google Shape;27222;p87"/>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3" name="Google Shape;27223;p87"/>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24" name="Google Shape;27224;p87"/>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25" name="Google Shape;27225;p87">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F38A998-D832-B555-18B6-300453112C9D}"/>
              </a:ext>
            </a:extLst>
          </p:cNvPr>
          <p:cNvPicPr>
            <a:picLocks noChangeAspect="1"/>
          </p:cNvPicPr>
          <p:nvPr/>
        </p:nvPicPr>
        <p:blipFill>
          <a:blip r:embed="rId4">
            <a:duotone>
              <a:schemeClr val="accent5">
                <a:shade val="45000"/>
                <a:satMod val="135000"/>
              </a:schemeClr>
              <a:prstClr val="white"/>
            </a:duotone>
          </a:blip>
          <a:stretch>
            <a:fillRect/>
          </a:stretch>
        </p:blipFill>
        <p:spPr>
          <a:xfrm>
            <a:off x="713225" y="1396830"/>
            <a:ext cx="3455724" cy="2753685"/>
          </a:xfrm>
          <a:prstGeom prst="rect">
            <a:avLst/>
          </a:prstGeom>
        </p:spPr>
      </p:pic>
      <p:sp>
        <p:nvSpPr>
          <p:cNvPr id="4" name="Google Shape;26826;p81">
            <a:extLst>
              <a:ext uri="{FF2B5EF4-FFF2-40B4-BE49-F238E27FC236}">
                <a16:creationId xmlns:a16="http://schemas.microsoft.com/office/drawing/2014/main" id="{C9230C99-C385-9CBA-E8C8-32B29104CBA2}"/>
              </a:ext>
            </a:extLst>
          </p:cNvPr>
          <p:cNvSpPr txBox="1">
            <a:spLocks/>
          </p:cNvSpPr>
          <p:nvPr/>
        </p:nvSpPr>
        <p:spPr>
          <a:xfrm>
            <a:off x="4668788" y="1933650"/>
            <a:ext cx="3761937" cy="6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rgbClr val="D4DCFF"/>
              </a:buClr>
              <a:buSzPts val="1100"/>
              <a:buFont typeface="Arial" panose="020B0604020202020204" pitchFamily="34" charset="0"/>
              <a:buChar char="•"/>
            </a:pPr>
            <a:r>
              <a:rPr lang="en-GB" sz="1200" dirty="0">
                <a:solidFill>
                  <a:schemeClr val="bg1"/>
                </a:solidFill>
              </a:rPr>
              <a:t>ES-L1, GEO, HEO and SSO have 100% success rates.</a:t>
            </a:r>
          </a:p>
          <a:p>
            <a:pPr marL="171450" indent="-171450">
              <a:buClr>
                <a:srgbClr val="D4DCFF"/>
              </a:buClr>
              <a:buSzPts val="1100"/>
              <a:buFont typeface="Arial" panose="020B0604020202020204" pitchFamily="34" charset="0"/>
              <a:buChar char="•"/>
            </a:pPr>
            <a:endParaRPr lang="en-GB" sz="1200" dirty="0">
              <a:solidFill>
                <a:schemeClr val="bg1"/>
              </a:solidFill>
            </a:endParaRPr>
          </a:p>
          <a:p>
            <a:pPr marL="171450" indent="-171450">
              <a:buClr>
                <a:srgbClr val="D4DCFF"/>
              </a:buClr>
              <a:buSzPts val="1100"/>
              <a:buFont typeface="Arial" panose="020B0604020202020204" pitchFamily="34" charset="0"/>
              <a:buChar char="•"/>
            </a:pPr>
            <a:r>
              <a:rPr lang="en-GB" sz="1200" dirty="0">
                <a:solidFill>
                  <a:schemeClr val="bg1"/>
                </a:solidFill>
              </a:rPr>
              <a:t>This is followed by the variable success rates of VLEO, LEO, MEO, ISS and GTO orbits – ranging from 50% to ~ 85%.</a:t>
            </a:r>
          </a:p>
          <a:p>
            <a:pPr marL="171450" indent="-171450">
              <a:buClr>
                <a:srgbClr val="D4DCFF"/>
              </a:buClr>
              <a:buSzPts val="1100"/>
              <a:buFont typeface="Arial" panose="020B0604020202020204" pitchFamily="34" charset="0"/>
              <a:buChar char="•"/>
            </a:pPr>
            <a:endParaRPr lang="en-GB" sz="1200" dirty="0">
              <a:solidFill>
                <a:schemeClr val="bg1"/>
              </a:solidFill>
            </a:endParaRPr>
          </a:p>
          <a:p>
            <a:pPr marL="171450" indent="-171450">
              <a:buClr>
                <a:srgbClr val="D4DCFF"/>
              </a:buClr>
              <a:buSzPts val="1100"/>
              <a:buFont typeface="Arial" panose="020B0604020202020204" pitchFamily="34" charset="0"/>
              <a:buChar char="•"/>
            </a:pPr>
            <a:r>
              <a:rPr lang="en-GB" sz="1200" dirty="0">
                <a:solidFill>
                  <a:schemeClr val="bg1"/>
                </a:solidFill>
              </a:rPr>
              <a:t>SO orbit has 0% success rate.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23"/>
        <p:cNvGrpSpPr/>
        <p:nvPr/>
      </p:nvGrpSpPr>
      <p:grpSpPr>
        <a:xfrm>
          <a:off x="0" y="0"/>
          <a:ext cx="0" cy="0"/>
          <a:chOff x="0" y="0"/>
          <a:chExt cx="0" cy="0"/>
        </a:xfrm>
      </p:grpSpPr>
      <p:pic>
        <p:nvPicPr>
          <p:cNvPr id="26824" name="Google Shape;26824;p81"/>
          <p:cNvPicPr preferRelativeResize="0"/>
          <p:nvPr/>
        </p:nvPicPr>
        <p:blipFill rotWithShape="1">
          <a:blip r:embed="rId3">
            <a:alphaModFix/>
          </a:blip>
          <a:srcRect t="8751" b="49113"/>
          <a:stretch/>
        </p:blipFill>
        <p:spPr>
          <a:xfrm>
            <a:off x="-6650" y="4"/>
            <a:ext cx="9144003" cy="2571751"/>
          </a:xfrm>
          <a:prstGeom prst="rect">
            <a:avLst/>
          </a:prstGeom>
          <a:noFill/>
          <a:ln>
            <a:noFill/>
          </a:ln>
        </p:spPr>
      </p:pic>
      <p:pic>
        <p:nvPicPr>
          <p:cNvPr id="26825" name="Google Shape;26825;p81"/>
          <p:cNvPicPr preferRelativeResize="0"/>
          <p:nvPr/>
        </p:nvPicPr>
        <p:blipFill rotWithShape="1">
          <a:blip r:embed="rId4">
            <a:alphaModFix amt="55000"/>
          </a:blip>
          <a:srcRect t="8751" b="49113"/>
          <a:stretch/>
        </p:blipFill>
        <p:spPr>
          <a:xfrm>
            <a:off x="-6650" y="4"/>
            <a:ext cx="9144003" cy="2571751"/>
          </a:xfrm>
          <a:prstGeom prst="rect">
            <a:avLst/>
          </a:prstGeom>
          <a:noFill/>
          <a:ln>
            <a:noFill/>
          </a:ln>
        </p:spPr>
      </p:pic>
      <p:sp>
        <p:nvSpPr>
          <p:cNvPr id="26826" name="Google Shape;26826;p81"/>
          <p:cNvSpPr txBox="1">
            <a:spLocks noGrp="1"/>
          </p:cNvSpPr>
          <p:nvPr>
            <p:ph type="body" idx="1"/>
          </p:nvPr>
        </p:nvSpPr>
        <p:spPr>
          <a:xfrm>
            <a:off x="713225" y="3516779"/>
            <a:ext cx="7370071" cy="638100"/>
          </a:xfrm>
          <a:prstGeom prst="rect">
            <a:avLst/>
          </a:prstGeom>
        </p:spPr>
        <p:txBody>
          <a:bodyPr spcFirstLastPara="1" wrap="square" lIns="91425" tIns="91425" rIns="91425" bIns="91425" anchor="t" anchorCtr="0">
            <a:noAutofit/>
          </a:bodyPr>
          <a:lstStyle/>
          <a:p>
            <a:pPr marL="171450" indent="-171450">
              <a:buClr>
                <a:srgbClr val="D4DCFF"/>
              </a:buClr>
              <a:buSzPts val="1100"/>
            </a:pPr>
            <a:r>
              <a:rPr lang="en" sz="1200" dirty="0">
                <a:solidFill>
                  <a:schemeClr val="bg1"/>
                </a:solidFill>
              </a:rPr>
              <a:t>As the flight numbers increase, the success rate also seems to increase. The exception is the GTO orbit which still presents mixed results.</a:t>
            </a:r>
          </a:p>
          <a:p>
            <a:pPr marL="171450" indent="-171450">
              <a:buClr>
                <a:srgbClr val="D4DCFF"/>
              </a:buClr>
              <a:buSzPts val="1100"/>
            </a:pPr>
            <a:endParaRPr lang="en" sz="1200" dirty="0">
              <a:solidFill>
                <a:schemeClr val="bg1"/>
              </a:solidFill>
            </a:endParaRPr>
          </a:p>
          <a:p>
            <a:pPr marL="171450" indent="-171450">
              <a:buClr>
                <a:srgbClr val="D4DCFF"/>
              </a:buClr>
              <a:buSzPts val="1100"/>
            </a:pPr>
            <a:r>
              <a:rPr lang="en" sz="1200" dirty="0">
                <a:solidFill>
                  <a:schemeClr val="bg1"/>
                </a:solidFill>
              </a:rPr>
              <a:t>The first observation is the most noticeable in the LEO orbit.</a:t>
            </a:r>
            <a:endParaRPr sz="1200" dirty="0">
              <a:solidFill>
                <a:schemeClr val="bg1"/>
              </a:solidFill>
            </a:endParaRPr>
          </a:p>
        </p:txBody>
      </p:sp>
      <p:sp>
        <p:nvSpPr>
          <p:cNvPr id="26827" name="Google Shape;26827;p81"/>
          <p:cNvSpPr txBox="1">
            <a:spLocks noGrp="1"/>
          </p:cNvSpPr>
          <p:nvPr>
            <p:ph type="title"/>
          </p:nvPr>
        </p:nvSpPr>
        <p:spPr>
          <a:xfrm>
            <a:off x="713225" y="2810896"/>
            <a:ext cx="5355900" cy="6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4. Flight Number vs. Orbit Type</a:t>
            </a:r>
            <a:endParaRPr dirty="0"/>
          </a:p>
        </p:txBody>
      </p:sp>
      <p:grpSp>
        <p:nvGrpSpPr>
          <p:cNvPr id="26828" name="Google Shape;26828;p81"/>
          <p:cNvGrpSpPr/>
          <p:nvPr/>
        </p:nvGrpSpPr>
        <p:grpSpPr>
          <a:xfrm>
            <a:off x="3950489" y="4792679"/>
            <a:ext cx="363110" cy="151607"/>
            <a:chOff x="3708023" y="4792679"/>
            <a:chExt cx="363110" cy="151607"/>
          </a:xfrm>
        </p:grpSpPr>
        <p:cxnSp>
          <p:nvCxnSpPr>
            <p:cNvPr id="26829" name="Google Shape;26829;p8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30" name="Google Shape;26830;p8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1" name="Google Shape;26831;p81"/>
          <p:cNvGrpSpPr/>
          <p:nvPr/>
        </p:nvGrpSpPr>
        <p:grpSpPr>
          <a:xfrm>
            <a:off x="4831532" y="4792679"/>
            <a:ext cx="363110" cy="151607"/>
            <a:chOff x="5075473" y="4792679"/>
            <a:chExt cx="363110" cy="151607"/>
          </a:xfrm>
        </p:grpSpPr>
        <p:cxnSp>
          <p:nvCxnSpPr>
            <p:cNvPr id="26832" name="Google Shape;26832;p8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33" name="Google Shape;26833;p8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34" name="Google Shape;26834;p8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5" name="Google Shape;26835;p8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6" name="Google Shape;26836;p81"/>
          <p:cNvGrpSpPr/>
          <p:nvPr/>
        </p:nvGrpSpPr>
        <p:grpSpPr>
          <a:xfrm>
            <a:off x="4406700" y="4764377"/>
            <a:ext cx="330600" cy="210673"/>
            <a:chOff x="4181350" y="4786752"/>
            <a:chExt cx="330600" cy="210673"/>
          </a:xfrm>
        </p:grpSpPr>
        <p:grpSp>
          <p:nvGrpSpPr>
            <p:cNvPr id="26837" name="Google Shape;26837;p81"/>
            <p:cNvGrpSpPr/>
            <p:nvPr/>
          </p:nvGrpSpPr>
          <p:grpSpPr>
            <a:xfrm>
              <a:off x="4257160" y="4786752"/>
              <a:ext cx="178983" cy="164217"/>
              <a:chOff x="3605095" y="3530536"/>
              <a:chExt cx="1280277" cy="1174657"/>
            </a:xfrm>
          </p:grpSpPr>
          <p:sp>
            <p:nvSpPr>
              <p:cNvPr id="26838" name="Google Shape;26838;p8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9" name="Google Shape;26839;p8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0" name="Google Shape;26840;p8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1" name="Google Shape;26841;p8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2" name="Google Shape;26842;p8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843" name="Google Shape;26843;p8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44" name="Google Shape;26844;p81">
            <a:hlinkClick r:id="rId5"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26A8C66-F321-B75C-9219-8F9F731AD7D3}"/>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6650" y="0"/>
            <a:ext cx="9150650" cy="2571750"/>
          </a:xfrm>
          <a:prstGeom prst="rect">
            <a:avLst/>
          </a:prstGeom>
        </p:spPr>
      </p:pic>
      <p:sp>
        <p:nvSpPr>
          <p:cNvPr id="3" name="TextBox 2">
            <a:extLst>
              <a:ext uri="{FF2B5EF4-FFF2-40B4-BE49-F238E27FC236}">
                <a16:creationId xmlns:a16="http://schemas.microsoft.com/office/drawing/2014/main" id="{B6FA9C8F-2C48-F167-5A28-18BD3D1DBA78}"/>
              </a:ext>
            </a:extLst>
          </p:cNvPr>
          <p:cNvSpPr txBox="1"/>
          <p:nvPr/>
        </p:nvSpPr>
        <p:spPr>
          <a:xfrm>
            <a:off x="8010144" y="994911"/>
            <a:ext cx="1053389" cy="577081"/>
          </a:xfrm>
          <a:prstGeom prst="rect">
            <a:avLst/>
          </a:prstGeom>
          <a:noFill/>
        </p:spPr>
        <p:txBody>
          <a:bodyPr wrap="square" rtlCol="0">
            <a:spAutoFit/>
          </a:bodyPr>
          <a:lstStyle/>
          <a:p>
            <a:r>
              <a:rPr lang="en-GB" sz="1050" b="1" dirty="0"/>
              <a:t>Class</a:t>
            </a:r>
          </a:p>
          <a:p>
            <a:r>
              <a:rPr lang="en-GB" sz="1050" dirty="0">
                <a:solidFill>
                  <a:srgbClr val="126FB0"/>
                </a:solidFill>
              </a:rPr>
              <a:t>Fail</a:t>
            </a:r>
          </a:p>
          <a:p>
            <a:r>
              <a:rPr lang="en-GB" sz="1050" dirty="0">
                <a:solidFill>
                  <a:srgbClr val="FF7904"/>
                </a:solidFill>
              </a:rPr>
              <a:t>Successful</a:t>
            </a:r>
          </a:p>
        </p:txBody>
      </p:sp>
    </p:spTree>
    <p:extLst>
      <p:ext uri="{BB962C8B-B14F-4D97-AF65-F5344CB8AC3E}">
        <p14:creationId xmlns:p14="http://schemas.microsoft.com/office/powerpoint/2010/main" val="3381159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23"/>
        <p:cNvGrpSpPr/>
        <p:nvPr/>
      </p:nvGrpSpPr>
      <p:grpSpPr>
        <a:xfrm>
          <a:off x="0" y="0"/>
          <a:ext cx="0" cy="0"/>
          <a:chOff x="0" y="0"/>
          <a:chExt cx="0" cy="0"/>
        </a:xfrm>
      </p:grpSpPr>
      <p:pic>
        <p:nvPicPr>
          <p:cNvPr id="26824" name="Google Shape;26824;p81"/>
          <p:cNvPicPr preferRelativeResize="0"/>
          <p:nvPr/>
        </p:nvPicPr>
        <p:blipFill rotWithShape="1">
          <a:blip r:embed="rId3">
            <a:alphaModFix/>
          </a:blip>
          <a:srcRect t="8751" b="49113"/>
          <a:stretch/>
        </p:blipFill>
        <p:spPr>
          <a:xfrm>
            <a:off x="-6650" y="4"/>
            <a:ext cx="9144003" cy="2571751"/>
          </a:xfrm>
          <a:prstGeom prst="rect">
            <a:avLst/>
          </a:prstGeom>
          <a:noFill/>
          <a:ln>
            <a:noFill/>
          </a:ln>
        </p:spPr>
      </p:pic>
      <p:pic>
        <p:nvPicPr>
          <p:cNvPr id="26825" name="Google Shape;26825;p81"/>
          <p:cNvPicPr preferRelativeResize="0"/>
          <p:nvPr/>
        </p:nvPicPr>
        <p:blipFill rotWithShape="1">
          <a:blip r:embed="rId4">
            <a:alphaModFix amt="55000"/>
          </a:blip>
          <a:srcRect t="8751" b="49113"/>
          <a:stretch/>
        </p:blipFill>
        <p:spPr>
          <a:xfrm>
            <a:off x="-6650" y="4"/>
            <a:ext cx="9144003" cy="2571751"/>
          </a:xfrm>
          <a:prstGeom prst="rect">
            <a:avLst/>
          </a:prstGeom>
          <a:noFill/>
          <a:ln>
            <a:noFill/>
          </a:ln>
        </p:spPr>
      </p:pic>
      <p:sp>
        <p:nvSpPr>
          <p:cNvPr id="26826" name="Google Shape;26826;p81"/>
          <p:cNvSpPr txBox="1">
            <a:spLocks noGrp="1"/>
          </p:cNvSpPr>
          <p:nvPr>
            <p:ph type="body" idx="1"/>
          </p:nvPr>
        </p:nvSpPr>
        <p:spPr>
          <a:xfrm>
            <a:off x="713225" y="3516779"/>
            <a:ext cx="7370071" cy="638100"/>
          </a:xfrm>
          <a:prstGeom prst="rect">
            <a:avLst/>
          </a:prstGeom>
        </p:spPr>
        <p:txBody>
          <a:bodyPr spcFirstLastPara="1" wrap="square" lIns="91425" tIns="91425" rIns="91425" bIns="91425" anchor="t" anchorCtr="0">
            <a:noAutofit/>
          </a:bodyPr>
          <a:lstStyle/>
          <a:p>
            <a:pPr marL="171450" indent="-171450">
              <a:buClr>
                <a:srgbClr val="D4DCFF"/>
              </a:buClr>
              <a:buSzPts val="1100"/>
            </a:pPr>
            <a:r>
              <a:rPr lang="en" sz="1200" dirty="0">
                <a:solidFill>
                  <a:schemeClr val="bg1"/>
                </a:solidFill>
              </a:rPr>
              <a:t>GTO has a mixed success rate.</a:t>
            </a:r>
          </a:p>
          <a:p>
            <a:pPr marL="171450" indent="-171450">
              <a:buClr>
                <a:srgbClr val="D4DCFF"/>
              </a:buClr>
              <a:buSzPts val="1100"/>
            </a:pPr>
            <a:endParaRPr lang="en" sz="1200" dirty="0">
              <a:solidFill>
                <a:schemeClr val="bg1"/>
              </a:solidFill>
            </a:endParaRPr>
          </a:p>
          <a:p>
            <a:pPr marL="171450" indent="-171450">
              <a:buClr>
                <a:srgbClr val="D4DCFF"/>
              </a:buClr>
              <a:buSzPts val="1100"/>
            </a:pPr>
            <a:r>
              <a:rPr lang="en" sz="1200" dirty="0">
                <a:solidFill>
                  <a:schemeClr val="bg1"/>
                </a:solidFill>
              </a:rPr>
              <a:t>SSO has 100% success rate with launching payload masses at 4,000 kg and below.</a:t>
            </a:r>
          </a:p>
          <a:p>
            <a:pPr marL="171450" indent="-171450">
              <a:buClr>
                <a:srgbClr val="D4DCFF"/>
              </a:buClr>
              <a:buSzPts val="1100"/>
            </a:pPr>
            <a:endParaRPr lang="en" sz="1200" dirty="0">
              <a:solidFill>
                <a:schemeClr val="bg1"/>
              </a:solidFill>
            </a:endParaRPr>
          </a:p>
          <a:p>
            <a:pPr marL="171450" indent="-171450">
              <a:buClr>
                <a:srgbClr val="D4DCFF"/>
              </a:buClr>
              <a:buSzPts val="1100"/>
            </a:pPr>
            <a:r>
              <a:rPr lang="en" sz="1200" dirty="0">
                <a:solidFill>
                  <a:schemeClr val="bg1"/>
                </a:solidFill>
              </a:rPr>
              <a:t>ISS has the most success with launching payload masses at 3,000 kg and above.</a:t>
            </a:r>
            <a:endParaRPr sz="1200" dirty="0">
              <a:solidFill>
                <a:schemeClr val="bg1"/>
              </a:solidFill>
            </a:endParaRPr>
          </a:p>
        </p:txBody>
      </p:sp>
      <p:sp>
        <p:nvSpPr>
          <p:cNvPr id="26827" name="Google Shape;26827;p81"/>
          <p:cNvSpPr txBox="1">
            <a:spLocks noGrp="1"/>
          </p:cNvSpPr>
          <p:nvPr>
            <p:ph type="title"/>
          </p:nvPr>
        </p:nvSpPr>
        <p:spPr>
          <a:xfrm>
            <a:off x="713225" y="2810896"/>
            <a:ext cx="5355900" cy="63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5. Payload vs. Orbit Type</a:t>
            </a:r>
            <a:endParaRPr dirty="0"/>
          </a:p>
        </p:txBody>
      </p:sp>
      <p:grpSp>
        <p:nvGrpSpPr>
          <p:cNvPr id="26828" name="Google Shape;26828;p81"/>
          <p:cNvGrpSpPr/>
          <p:nvPr/>
        </p:nvGrpSpPr>
        <p:grpSpPr>
          <a:xfrm>
            <a:off x="3950489" y="4792679"/>
            <a:ext cx="363110" cy="151607"/>
            <a:chOff x="3708023" y="4792679"/>
            <a:chExt cx="363110" cy="151607"/>
          </a:xfrm>
        </p:grpSpPr>
        <p:cxnSp>
          <p:nvCxnSpPr>
            <p:cNvPr id="26829" name="Google Shape;26829;p8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30" name="Google Shape;26830;p8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1" name="Google Shape;26831;p81"/>
          <p:cNvGrpSpPr/>
          <p:nvPr/>
        </p:nvGrpSpPr>
        <p:grpSpPr>
          <a:xfrm>
            <a:off x="4831532" y="4792679"/>
            <a:ext cx="363110" cy="151607"/>
            <a:chOff x="5075473" y="4792679"/>
            <a:chExt cx="363110" cy="151607"/>
          </a:xfrm>
        </p:grpSpPr>
        <p:cxnSp>
          <p:nvCxnSpPr>
            <p:cNvPr id="26832" name="Google Shape;26832;p8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33" name="Google Shape;26833;p8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34" name="Google Shape;26834;p8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5" name="Google Shape;26835;p8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6" name="Google Shape;26836;p81"/>
          <p:cNvGrpSpPr/>
          <p:nvPr/>
        </p:nvGrpSpPr>
        <p:grpSpPr>
          <a:xfrm>
            <a:off x="4406700" y="4764377"/>
            <a:ext cx="330600" cy="210673"/>
            <a:chOff x="4181350" y="4786752"/>
            <a:chExt cx="330600" cy="210673"/>
          </a:xfrm>
        </p:grpSpPr>
        <p:grpSp>
          <p:nvGrpSpPr>
            <p:cNvPr id="26837" name="Google Shape;26837;p81"/>
            <p:cNvGrpSpPr/>
            <p:nvPr/>
          </p:nvGrpSpPr>
          <p:grpSpPr>
            <a:xfrm>
              <a:off x="4257160" y="4786752"/>
              <a:ext cx="178983" cy="164217"/>
              <a:chOff x="3605095" y="3530536"/>
              <a:chExt cx="1280277" cy="1174657"/>
            </a:xfrm>
          </p:grpSpPr>
          <p:sp>
            <p:nvSpPr>
              <p:cNvPr id="26838" name="Google Shape;26838;p8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9" name="Google Shape;26839;p8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0" name="Google Shape;26840;p8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1" name="Google Shape;26841;p8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2" name="Google Shape;26842;p8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843" name="Google Shape;26843;p8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44" name="Google Shape;26844;p81">
            <a:hlinkClick r:id="rId5"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EDEDED6-B9D7-744F-BF52-24B3D689823B}"/>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6650" y="-13150"/>
            <a:ext cx="9144003" cy="2571751"/>
          </a:xfrm>
          <a:prstGeom prst="rect">
            <a:avLst/>
          </a:prstGeom>
        </p:spPr>
      </p:pic>
      <p:sp>
        <p:nvSpPr>
          <p:cNvPr id="3" name="TextBox 2">
            <a:extLst>
              <a:ext uri="{FF2B5EF4-FFF2-40B4-BE49-F238E27FC236}">
                <a16:creationId xmlns:a16="http://schemas.microsoft.com/office/drawing/2014/main" id="{B6FA9C8F-2C48-F167-5A28-18BD3D1DBA78}"/>
              </a:ext>
            </a:extLst>
          </p:cNvPr>
          <p:cNvSpPr txBox="1"/>
          <p:nvPr/>
        </p:nvSpPr>
        <p:spPr>
          <a:xfrm>
            <a:off x="8010144" y="994911"/>
            <a:ext cx="1053389" cy="577081"/>
          </a:xfrm>
          <a:prstGeom prst="rect">
            <a:avLst/>
          </a:prstGeom>
          <a:noFill/>
        </p:spPr>
        <p:txBody>
          <a:bodyPr wrap="square" rtlCol="0">
            <a:spAutoFit/>
          </a:bodyPr>
          <a:lstStyle/>
          <a:p>
            <a:r>
              <a:rPr lang="en-GB" sz="1050" b="1" dirty="0"/>
              <a:t>Class</a:t>
            </a:r>
          </a:p>
          <a:p>
            <a:r>
              <a:rPr lang="en-GB" sz="1050" dirty="0">
                <a:solidFill>
                  <a:srgbClr val="126FB0"/>
                </a:solidFill>
              </a:rPr>
              <a:t>Fail</a:t>
            </a:r>
          </a:p>
          <a:p>
            <a:r>
              <a:rPr lang="en-GB" sz="1050" dirty="0">
                <a:solidFill>
                  <a:srgbClr val="FF7904"/>
                </a:solidFill>
              </a:rPr>
              <a:t>Successful</a:t>
            </a:r>
          </a:p>
        </p:txBody>
      </p:sp>
    </p:spTree>
    <p:extLst>
      <p:ext uri="{BB962C8B-B14F-4D97-AF65-F5344CB8AC3E}">
        <p14:creationId xmlns:p14="http://schemas.microsoft.com/office/powerpoint/2010/main" val="2380378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93"/>
        <p:cNvGrpSpPr/>
        <p:nvPr/>
      </p:nvGrpSpPr>
      <p:grpSpPr>
        <a:xfrm>
          <a:off x="0" y="0"/>
          <a:ext cx="0" cy="0"/>
          <a:chOff x="0" y="0"/>
          <a:chExt cx="0" cy="0"/>
        </a:xfrm>
      </p:grpSpPr>
      <p:sp>
        <p:nvSpPr>
          <p:cNvPr id="27194" name="Google Shape;27194;p8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 Yearly Trend of Launch Outcome</a:t>
            </a:r>
            <a:endParaRPr dirty="0"/>
          </a:p>
        </p:txBody>
      </p:sp>
      <p:grpSp>
        <p:nvGrpSpPr>
          <p:cNvPr id="27209" name="Google Shape;27209;p87"/>
          <p:cNvGrpSpPr/>
          <p:nvPr/>
        </p:nvGrpSpPr>
        <p:grpSpPr>
          <a:xfrm>
            <a:off x="3950489" y="4792679"/>
            <a:ext cx="363110" cy="151607"/>
            <a:chOff x="3708023" y="4792679"/>
            <a:chExt cx="363110" cy="151607"/>
          </a:xfrm>
        </p:grpSpPr>
        <p:cxnSp>
          <p:nvCxnSpPr>
            <p:cNvPr id="27210" name="Google Shape;27210;p87"/>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11" name="Google Shape;27211;p87"/>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2" name="Google Shape;27212;p87"/>
          <p:cNvGrpSpPr/>
          <p:nvPr/>
        </p:nvGrpSpPr>
        <p:grpSpPr>
          <a:xfrm>
            <a:off x="4831532" y="4792679"/>
            <a:ext cx="363110" cy="151607"/>
            <a:chOff x="5075473" y="4792679"/>
            <a:chExt cx="363110" cy="151607"/>
          </a:xfrm>
        </p:grpSpPr>
        <p:cxnSp>
          <p:nvCxnSpPr>
            <p:cNvPr id="27213" name="Google Shape;27213;p87"/>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14" name="Google Shape;27214;p87"/>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15" name="Google Shape;27215;p87">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6" name="Google Shape;27216;p87">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17" name="Google Shape;27217;p87"/>
          <p:cNvGrpSpPr/>
          <p:nvPr/>
        </p:nvGrpSpPr>
        <p:grpSpPr>
          <a:xfrm>
            <a:off x="4406700" y="4764377"/>
            <a:ext cx="330600" cy="210673"/>
            <a:chOff x="4181350" y="4786752"/>
            <a:chExt cx="330600" cy="210673"/>
          </a:xfrm>
        </p:grpSpPr>
        <p:grpSp>
          <p:nvGrpSpPr>
            <p:cNvPr id="27218" name="Google Shape;27218;p87"/>
            <p:cNvGrpSpPr/>
            <p:nvPr/>
          </p:nvGrpSpPr>
          <p:grpSpPr>
            <a:xfrm>
              <a:off x="4257160" y="4786752"/>
              <a:ext cx="178983" cy="164217"/>
              <a:chOff x="3605095" y="3530536"/>
              <a:chExt cx="1280277" cy="1174657"/>
            </a:xfrm>
          </p:grpSpPr>
          <p:sp>
            <p:nvSpPr>
              <p:cNvPr id="27219" name="Google Shape;27219;p87"/>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0" name="Google Shape;27220;p87"/>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1" name="Google Shape;27221;p87"/>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2" name="Google Shape;27222;p87"/>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3" name="Google Shape;27223;p87"/>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24" name="Google Shape;27224;p87"/>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25" name="Google Shape;27225;p87">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F38A998-D832-B555-18B6-300453112C9D}"/>
              </a:ext>
            </a:extLst>
          </p:cNvPr>
          <p:cNvPicPr>
            <a:picLocks noChangeAspect="1"/>
          </p:cNvPicPr>
          <p:nvPr/>
        </p:nvPicPr>
        <p:blipFill>
          <a:blip r:embed="rId4">
            <a:duotone>
              <a:schemeClr val="accent5">
                <a:shade val="45000"/>
                <a:satMod val="135000"/>
              </a:schemeClr>
              <a:prstClr val="white"/>
            </a:duotone>
          </a:blip>
          <a:stretch>
            <a:fillRect/>
          </a:stretch>
        </p:blipFill>
        <p:spPr>
          <a:xfrm>
            <a:off x="713225" y="1396830"/>
            <a:ext cx="3455724" cy="2753685"/>
          </a:xfrm>
          <a:prstGeom prst="rect">
            <a:avLst/>
          </a:prstGeom>
        </p:spPr>
      </p:pic>
      <p:sp>
        <p:nvSpPr>
          <p:cNvPr id="4" name="Google Shape;26826;p81">
            <a:extLst>
              <a:ext uri="{FF2B5EF4-FFF2-40B4-BE49-F238E27FC236}">
                <a16:creationId xmlns:a16="http://schemas.microsoft.com/office/drawing/2014/main" id="{C9230C99-C385-9CBA-E8C8-32B29104CBA2}"/>
              </a:ext>
            </a:extLst>
          </p:cNvPr>
          <p:cNvSpPr txBox="1">
            <a:spLocks/>
          </p:cNvSpPr>
          <p:nvPr/>
        </p:nvSpPr>
        <p:spPr>
          <a:xfrm>
            <a:off x="4668788" y="1933650"/>
            <a:ext cx="3761937" cy="6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rgbClr val="D4DCFF"/>
              </a:buClr>
              <a:buSzPts val="1100"/>
              <a:buFont typeface="Arial" panose="020B0604020202020204" pitchFamily="34" charset="0"/>
              <a:buChar char="•"/>
            </a:pPr>
            <a:r>
              <a:rPr lang="en-GB" sz="1200" dirty="0">
                <a:solidFill>
                  <a:schemeClr val="bg1"/>
                </a:solidFill>
              </a:rPr>
              <a:t>All launches have failed prior to 2013. </a:t>
            </a:r>
          </a:p>
          <a:p>
            <a:pPr marL="171450" indent="-171450">
              <a:buClr>
                <a:srgbClr val="D4DCFF"/>
              </a:buClr>
              <a:buSzPts val="1100"/>
              <a:buFont typeface="Arial" panose="020B0604020202020204" pitchFamily="34" charset="0"/>
              <a:buChar char="•"/>
            </a:pPr>
            <a:endParaRPr lang="en-GB" sz="1200" dirty="0">
              <a:solidFill>
                <a:schemeClr val="bg1"/>
              </a:solidFill>
            </a:endParaRPr>
          </a:p>
          <a:p>
            <a:pPr marL="171450" indent="-171450">
              <a:buClr>
                <a:srgbClr val="D4DCFF"/>
              </a:buClr>
              <a:buSzPts val="1100"/>
              <a:buFont typeface="Arial" panose="020B0604020202020204" pitchFamily="34" charset="0"/>
              <a:buChar char="•"/>
            </a:pPr>
            <a:r>
              <a:rPr lang="en-GB" sz="1200" dirty="0">
                <a:solidFill>
                  <a:schemeClr val="bg1"/>
                </a:solidFill>
              </a:rPr>
              <a:t>The success rate started to increase sharply from 2013 onwards.</a:t>
            </a:r>
          </a:p>
          <a:p>
            <a:pPr marL="171450" indent="-171450">
              <a:buClr>
                <a:srgbClr val="D4DCFF"/>
              </a:buClr>
              <a:buSzPts val="1100"/>
              <a:buFont typeface="Arial" panose="020B0604020202020204" pitchFamily="34" charset="0"/>
              <a:buChar char="•"/>
            </a:pPr>
            <a:endParaRPr lang="en-GB" sz="1200" dirty="0">
              <a:solidFill>
                <a:schemeClr val="bg1"/>
              </a:solidFill>
            </a:endParaRPr>
          </a:p>
          <a:p>
            <a:pPr marL="171450" indent="-171450">
              <a:buClr>
                <a:srgbClr val="D4DCFF"/>
              </a:buClr>
              <a:buSzPts val="1100"/>
              <a:buFont typeface="Arial" panose="020B0604020202020204" pitchFamily="34" charset="0"/>
              <a:buChar char="•"/>
            </a:pPr>
            <a:r>
              <a:rPr lang="en-GB" sz="1200" dirty="0">
                <a:solidFill>
                  <a:schemeClr val="bg1"/>
                </a:solidFill>
              </a:rPr>
              <a:t>There was a steep downturn in 2017 to 2018.</a:t>
            </a:r>
          </a:p>
          <a:p>
            <a:pPr marL="171450" indent="-171450">
              <a:buClr>
                <a:srgbClr val="D4DCFF"/>
              </a:buClr>
              <a:buSzPts val="1100"/>
              <a:buFont typeface="Arial" panose="020B0604020202020204" pitchFamily="34" charset="0"/>
              <a:buChar char="•"/>
            </a:pPr>
            <a:endParaRPr lang="en-GB" sz="1200" dirty="0">
              <a:solidFill>
                <a:schemeClr val="bg1"/>
              </a:solidFill>
            </a:endParaRPr>
          </a:p>
          <a:p>
            <a:pPr marL="171450" indent="-171450">
              <a:buClr>
                <a:srgbClr val="D4DCFF"/>
              </a:buClr>
              <a:buSzPts val="1100"/>
              <a:buFont typeface="Arial" panose="020B0604020202020204" pitchFamily="34" charset="0"/>
              <a:buChar char="•"/>
            </a:pPr>
            <a:r>
              <a:rPr lang="en-GB" sz="1200" dirty="0">
                <a:solidFill>
                  <a:schemeClr val="bg1"/>
                </a:solidFill>
              </a:rPr>
              <a:t>There is 50% success rate increase from 2014 to 2020.</a:t>
            </a:r>
          </a:p>
        </p:txBody>
      </p:sp>
      <p:pic>
        <p:nvPicPr>
          <p:cNvPr id="2" name="Picture 1">
            <a:extLst>
              <a:ext uri="{FF2B5EF4-FFF2-40B4-BE49-F238E27FC236}">
                <a16:creationId xmlns:a16="http://schemas.microsoft.com/office/drawing/2014/main" id="{CEE04C80-232F-846E-0A24-32328764C832}"/>
              </a:ext>
            </a:extLst>
          </p:cNvPr>
          <p:cNvPicPr>
            <a:picLocks noChangeAspect="1"/>
          </p:cNvPicPr>
          <p:nvPr/>
        </p:nvPicPr>
        <p:blipFill>
          <a:blip r:embed="rId5">
            <a:duotone>
              <a:schemeClr val="accent4">
                <a:shade val="45000"/>
                <a:satMod val="135000"/>
              </a:schemeClr>
              <a:prstClr val="white"/>
            </a:duotone>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713225" y="1396830"/>
            <a:ext cx="3431515" cy="2753685"/>
          </a:xfrm>
          <a:prstGeom prst="rect">
            <a:avLst/>
          </a:prstGeom>
        </p:spPr>
      </p:pic>
    </p:spTree>
    <p:extLst>
      <p:ext uri="{BB962C8B-B14F-4D97-AF65-F5344CB8AC3E}">
        <p14:creationId xmlns:p14="http://schemas.microsoft.com/office/powerpoint/2010/main" val="1912082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48"/>
        <p:cNvGrpSpPr/>
        <p:nvPr/>
      </p:nvGrpSpPr>
      <p:grpSpPr>
        <a:xfrm>
          <a:off x="0" y="0"/>
          <a:ext cx="0" cy="0"/>
          <a:chOff x="0" y="0"/>
          <a:chExt cx="0" cy="0"/>
        </a:xfrm>
      </p:grpSpPr>
      <p:sp>
        <p:nvSpPr>
          <p:cNvPr id="26849" name="Google Shape;26849;p82"/>
          <p:cNvSpPr txBox="1">
            <a:spLocks noGrp="1"/>
          </p:cNvSpPr>
          <p:nvPr>
            <p:ph type="title"/>
          </p:nvPr>
        </p:nvSpPr>
        <p:spPr>
          <a:xfrm>
            <a:off x="713225" y="1454248"/>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Exploratory Data Analysis – SQL</a:t>
            </a:r>
            <a:endParaRPr dirty="0"/>
          </a:p>
        </p:txBody>
      </p:sp>
      <p:cxnSp>
        <p:nvCxnSpPr>
          <p:cNvPr id="26850" name="Google Shape;26850;p82"/>
          <p:cNvCxnSpPr/>
          <p:nvPr/>
        </p:nvCxnSpPr>
        <p:spPr>
          <a:xfrm>
            <a:off x="2298725" y="2035825"/>
            <a:ext cx="4546500" cy="0"/>
          </a:xfrm>
          <a:prstGeom prst="straightConnector1">
            <a:avLst/>
          </a:prstGeom>
          <a:noFill/>
          <a:ln w="19050" cap="flat" cmpd="sng">
            <a:solidFill>
              <a:schemeClr val="accent3"/>
            </a:solidFill>
            <a:prstDash val="solid"/>
            <a:round/>
            <a:headEnd type="none" w="med" len="med"/>
            <a:tailEnd type="none" w="med" len="med"/>
          </a:ln>
        </p:spPr>
      </p:cxnSp>
      <p:grpSp>
        <p:nvGrpSpPr>
          <p:cNvPr id="26851" name="Google Shape;26851;p82"/>
          <p:cNvGrpSpPr/>
          <p:nvPr/>
        </p:nvGrpSpPr>
        <p:grpSpPr>
          <a:xfrm>
            <a:off x="-267241" y="-1856681"/>
            <a:ext cx="10104527" cy="7057924"/>
            <a:chOff x="-486266" y="-1781156"/>
            <a:chExt cx="10104527" cy="7057924"/>
          </a:xfrm>
        </p:grpSpPr>
        <p:grpSp>
          <p:nvGrpSpPr>
            <p:cNvPr id="26852" name="Google Shape;26852;p82"/>
            <p:cNvGrpSpPr/>
            <p:nvPr/>
          </p:nvGrpSpPr>
          <p:grpSpPr>
            <a:xfrm>
              <a:off x="-486266" y="2305518"/>
              <a:ext cx="3233786" cy="2837982"/>
              <a:chOff x="-486266" y="2305518"/>
              <a:chExt cx="3233786" cy="2837982"/>
            </a:xfrm>
          </p:grpSpPr>
          <p:grpSp>
            <p:nvGrpSpPr>
              <p:cNvPr id="26853" name="Google Shape;26853;p82"/>
              <p:cNvGrpSpPr/>
              <p:nvPr/>
            </p:nvGrpSpPr>
            <p:grpSpPr>
              <a:xfrm rot="-9258217">
                <a:off x="828406" y="2692818"/>
                <a:ext cx="1509442" cy="2233894"/>
                <a:chOff x="713225" y="2235300"/>
                <a:chExt cx="1509450" cy="2233905"/>
              </a:xfrm>
            </p:grpSpPr>
            <p:sp>
              <p:nvSpPr>
                <p:cNvPr id="26854" name="Google Shape;2685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5" name="Google Shape;2685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6" name="Google Shape;2685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7" name="Google Shape;2685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8" name="Google Shape;2685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9" name="Google Shape;2685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0" name="Google Shape;2686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1" name="Google Shape;2686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2" name="Google Shape;2686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3" name="Google Shape;2686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4" name="Google Shape;2686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5" name="Google Shape;2686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6" name="Google Shape;2686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7" name="Google Shape;2686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8" name="Google Shape;2686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9" name="Google Shape;2686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0" name="Google Shape;2687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1" name="Google Shape;2687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2" name="Google Shape;2687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3" name="Google Shape;2687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4" name="Google Shape;2687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5" name="Google Shape;2687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6" name="Google Shape;2687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7" name="Google Shape;2687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8" name="Google Shape;2687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9" name="Google Shape;2687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0" name="Google Shape;2688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1" name="Google Shape;2688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2" name="Google Shape;2688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3" name="Google Shape;2688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4" name="Google Shape;2688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5" name="Google Shape;2688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6" name="Google Shape;2688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7" name="Google Shape;2688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8" name="Google Shape;2688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9" name="Google Shape;2688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0" name="Google Shape;2689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1" name="Google Shape;2689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2" name="Google Shape;2689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3" name="Google Shape;2689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4" name="Google Shape;2689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5" name="Google Shape;2689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6" name="Google Shape;2689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7" name="Google Shape;2689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98" name="Google Shape;26898;p82"/>
              <p:cNvGrpSpPr/>
              <p:nvPr/>
            </p:nvGrpSpPr>
            <p:grpSpPr>
              <a:xfrm>
                <a:off x="358288" y="2739075"/>
                <a:ext cx="1509450" cy="2233905"/>
                <a:chOff x="713225" y="2235300"/>
                <a:chExt cx="1509450" cy="2233905"/>
              </a:xfrm>
            </p:grpSpPr>
            <p:sp>
              <p:nvSpPr>
                <p:cNvPr id="26899" name="Google Shape;26899;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0" name="Google Shape;26900;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1" name="Google Shape;26901;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2" name="Google Shape;26902;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3" name="Google Shape;26903;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4" name="Google Shape;26904;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5" name="Google Shape;26905;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6" name="Google Shape;26906;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7" name="Google Shape;26907;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8" name="Google Shape;26908;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9" name="Google Shape;26909;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0" name="Google Shape;26910;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1" name="Google Shape;26911;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2" name="Google Shape;26912;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3" name="Google Shape;26913;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4" name="Google Shape;26914;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5" name="Google Shape;26915;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6" name="Google Shape;26916;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7" name="Google Shape;26917;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8" name="Google Shape;26918;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9" name="Google Shape;26919;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0" name="Google Shape;26920;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1" name="Google Shape;26921;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2" name="Google Shape;26922;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3" name="Google Shape;26923;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4" name="Google Shape;26924;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5" name="Google Shape;26925;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6" name="Google Shape;26926;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7" name="Google Shape;26927;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8" name="Google Shape;26928;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9" name="Google Shape;26929;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0" name="Google Shape;26930;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1" name="Google Shape;26931;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2" name="Google Shape;26932;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3" name="Google Shape;26933;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4" name="Google Shape;26934;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5" name="Google Shape;26935;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6" name="Google Shape;26936;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7" name="Google Shape;26937;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8" name="Google Shape;26938;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9" name="Google Shape;26939;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0" name="Google Shape;26940;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1" name="Google Shape;26941;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2" name="Google Shape;26942;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943" name="Google Shape;26943;p82"/>
              <p:cNvGrpSpPr/>
              <p:nvPr/>
            </p:nvGrpSpPr>
            <p:grpSpPr>
              <a:xfrm rot="-9258217">
                <a:off x="-76594" y="2522305"/>
                <a:ext cx="1509442" cy="2233894"/>
                <a:chOff x="713225" y="2235300"/>
                <a:chExt cx="1509450" cy="2233905"/>
              </a:xfrm>
            </p:grpSpPr>
            <p:sp>
              <p:nvSpPr>
                <p:cNvPr id="26944" name="Google Shape;2694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5" name="Google Shape;2694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6" name="Google Shape;2694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7" name="Google Shape;2694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8" name="Google Shape;2694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9" name="Google Shape;2694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0" name="Google Shape;2695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1" name="Google Shape;2695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2" name="Google Shape;2695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3" name="Google Shape;2695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4" name="Google Shape;2695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5" name="Google Shape;2695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6" name="Google Shape;2695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7" name="Google Shape;2695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8" name="Google Shape;2695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9" name="Google Shape;2695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0" name="Google Shape;2696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1" name="Google Shape;2696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2" name="Google Shape;2696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3" name="Google Shape;2696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4" name="Google Shape;2696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5" name="Google Shape;2696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6" name="Google Shape;2696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7" name="Google Shape;2696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8" name="Google Shape;2696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9" name="Google Shape;2696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0" name="Google Shape;2697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1" name="Google Shape;2697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2" name="Google Shape;2697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3" name="Google Shape;2697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4" name="Google Shape;2697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5" name="Google Shape;2697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6" name="Google Shape;2697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7" name="Google Shape;2697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8" name="Google Shape;2697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9" name="Google Shape;2697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0" name="Google Shape;2698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1" name="Google Shape;2698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2" name="Google Shape;2698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3" name="Google Shape;2698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4" name="Google Shape;2698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5" name="Google Shape;2698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6" name="Google Shape;2698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7" name="Google Shape;2698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6988" name="Google Shape;26988;p82"/>
            <p:cNvGrpSpPr/>
            <p:nvPr/>
          </p:nvGrpSpPr>
          <p:grpSpPr>
            <a:xfrm rot="-757285">
              <a:off x="772288" y="3895138"/>
              <a:ext cx="799643" cy="629108"/>
              <a:chOff x="917759" y="3974858"/>
              <a:chExt cx="799671" cy="629131"/>
            </a:xfrm>
          </p:grpSpPr>
          <p:sp>
            <p:nvSpPr>
              <p:cNvPr id="26989" name="Google Shape;26989;p82"/>
              <p:cNvSpPr/>
              <p:nvPr/>
            </p:nvSpPr>
            <p:spPr>
              <a:xfrm>
                <a:off x="1038795" y="4045463"/>
                <a:ext cx="210949" cy="222869"/>
              </a:xfrm>
              <a:custGeom>
                <a:avLst/>
                <a:gdLst/>
                <a:ahLst/>
                <a:cxnLst/>
                <a:rect l="l" t="t" r="r" b="b"/>
                <a:pathLst>
                  <a:path w="3681" h="3889" extrusionOk="0">
                    <a:moveTo>
                      <a:pt x="3680" y="2801"/>
                    </a:moveTo>
                    <a:cubicBezTo>
                      <a:pt x="3680" y="2801"/>
                      <a:pt x="3632" y="1089"/>
                      <a:pt x="2560" y="545"/>
                    </a:cubicBezTo>
                    <a:cubicBezTo>
                      <a:pt x="1488" y="1"/>
                      <a:pt x="0" y="3057"/>
                      <a:pt x="0" y="3057"/>
                    </a:cubicBezTo>
                    <a:lnTo>
                      <a:pt x="2048" y="3889"/>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0" name="Google Shape;26990;p82"/>
              <p:cNvSpPr/>
              <p:nvPr/>
            </p:nvSpPr>
            <p:spPr>
              <a:xfrm>
                <a:off x="1259777" y="4366394"/>
                <a:ext cx="193527" cy="188083"/>
              </a:xfrm>
              <a:custGeom>
                <a:avLst/>
                <a:gdLst/>
                <a:ahLst/>
                <a:cxnLst/>
                <a:rect l="l" t="t" r="r" b="b"/>
                <a:pathLst>
                  <a:path w="3377" h="3282" extrusionOk="0">
                    <a:moveTo>
                      <a:pt x="1665" y="1"/>
                    </a:moveTo>
                    <a:cubicBezTo>
                      <a:pt x="1665" y="1"/>
                      <a:pt x="3217" y="705"/>
                      <a:pt x="3297" y="1905"/>
                    </a:cubicBezTo>
                    <a:cubicBezTo>
                      <a:pt x="3377" y="3105"/>
                      <a:pt x="1" y="3281"/>
                      <a:pt x="1" y="3281"/>
                    </a:cubicBezTo>
                    <a:lnTo>
                      <a:pt x="33" y="1073"/>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1" name="Google Shape;26991;p82"/>
              <p:cNvSpPr/>
              <p:nvPr/>
            </p:nvSpPr>
            <p:spPr>
              <a:xfrm>
                <a:off x="917759" y="4309543"/>
                <a:ext cx="224703" cy="294446"/>
              </a:xfrm>
              <a:custGeom>
                <a:avLst/>
                <a:gdLst/>
                <a:ahLst/>
                <a:cxnLst/>
                <a:rect l="l" t="t" r="r" b="b"/>
                <a:pathLst>
                  <a:path w="3921" h="5138" extrusionOk="0">
                    <a:moveTo>
                      <a:pt x="2960" y="1041"/>
                    </a:moveTo>
                    <a:cubicBezTo>
                      <a:pt x="2960" y="1041"/>
                      <a:pt x="624" y="1"/>
                      <a:pt x="0" y="4017"/>
                    </a:cubicBezTo>
                    <a:cubicBezTo>
                      <a:pt x="3920" y="5137"/>
                      <a:pt x="3856" y="2417"/>
                      <a:pt x="3856" y="2417"/>
                    </a:cubicBezTo>
                    <a:cubicBezTo>
                      <a:pt x="3216" y="1505"/>
                      <a:pt x="2960" y="1041"/>
                      <a:pt x="2960" y="104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2" name="Google Shape;26992;p82"/>
              <p:cNvSpPr/>
              <p:nvPr/>
            </p:nvSpPr>
            <p:spPr>
              <a:xfrm>
                <a:off x="973693" y="4380606"/>
                <a:ext cx="155074" cy="133412"/>
              </a:xfrm>
              <a:custGeom>
                <a:avLst/>
                <a:gdLst/>
                <a:ahLst/>
                <a:cxnLst/>
                <a:rect l="l" t="t" r="r" b="b"/>
                <a:pathLst>
                  <a:path w="2706" h="2328" extrusionOk="0">
                    <a:moveTo>
                      <a:pt x="1584" y="1"/>
                    </a:moveTo>
                    <a:cubicBezTo>
                      <a:pt x="1072" y="1"/>
                      <a:pt x="283" y="316"/>
                      <a:pt x="0" y="2137"/>
                    </a:cubicBezTo>
                    <a:cubicBezTo>
                      <a:pt x="468" y="2272"/>
                      <a:pt x="854" y="2328"/>
                      <a:pt x="1172" y="2328"/>
                    </a:cubicBezTo>
                    <a:cubicBezTo>
                      <a:pt x="2705" y="2328"/>
                      <a:pt x="2672" y="1033"/>
                      <a:pt x="2672" y="1033"/>
                    </a:cubicBezTo>
                    <a:cubicBezTo>
                      <a:pt x="2224" y="393"/>
                      <a:pt x="2048" y="89"/>
                      <a:pt x="2048" y="89"/>
                    </a:cubicBezTo>
                    <a:cubicBezTo>
                      <a:pt x="2048" y="89"/>
                      <a:pt x="1855" y="1"/>
                      <a:pt x="15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3" name="Google Shape;26993;p82"/>
              <p:cNvSpPr/>
              <p:nvPr/>
            </p:nvSpPr>
            <p:spPr>
              <a:xfrm>
                <a:off x="1050429" y="4061452"/>
                <a:ext cx="611070" cy="405451"/>
              </a:xfrm>
              <a:custGeom>
                <a:avLst/>
                <a:gdLst/>
                <a:ahLst/>
                <a:cxnLst/>
                <a:rect l="l" t="t" r="r" b="b"/>
                <a:pathLst>
                  <a:path w="10663" h="7075" extrusionOk="0">
                    <a:moveTo>
                      <a:pt x="9592" y="0"/>
                    </a:moveTo>
                    <a:cubicBezTo>
                      <a:pt x="7903" y="0"/>
                      <a:pt x="2666" y="2724"/>
                      <a:pt x="1317" y="3610"/>
                    </a:cubicBezTo>
                    <a:cubicBezTo>
                      <a:pt x="0" y="4483"/>
                      <a:pt x="1398" y="7075"/>
                      <a:pt x="2825" y="7075"/>
                    </a:cubicBezTo>
                    <a:cubicBezTo>
                      <a:pt x="3045" y="7075"/>
                      <a:pt x="3266" y="7013"/>
                      <a:pt x="3477" y="6874"/>
                    </a:cubicBezTo>
                    <a:cubicBezTo>
                      <a:pt x="5062" y="5818"/>
                      <a:pt x="10662" y="1066"/>
                      <a:pt x="10070" y="170"/>
                    </a:cubicBezTo>
                    <a:cubicBezTo>
                      <a:pt x="9992" y="53"/>
                      <a:pt x="9826" y="0"/>
                      <a:pt x="959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4" name="Google Shape;26994;p82"/>
              <p:cNvSpPr/>
              <p:nvPr/>
            </p:nvSpPr>
            <p:spPr>
              <a:xfrm>
                <a:off x="1055930" y="4110165"/>
                <a:ext cx="525739" cy="344934"/>
              </a:xfrm>
              <a:custGeom>
                <a:avLst/>
                <a:gdLst/>
                <a:ahLst/>
                <a:cxnLst/>
                <a:rect l="l" t="t" r="r" b="b"/>
                <a:pathLst>
                  <a:path w="9174" h="6019" extrusionOk="0">
                    <a:moveTo>
                      <a:pt x="8776" y="1"/>
                    </a:moveTo>
                    <a:cubicBezTo>
                      <a:pt x="7859" y="1"/>
                      <a:pt x="1992" y="3452"/>
                      <a:pt x="709" y="4312"/>
                    </a:cubicBezTo>
                    <a:cubicBezTo>
                      <a:pt x="0" y="4776"/>
                      <a:pt x="616" y="6018"/>
                      <a:pt x="1359" y="6018"/>
                    </a:cubicBezTo>
                    <a:cubicBezTo>
                      <a:pt x="1487" y="6018"/>
                      <a:pt x="1619" y="5981"/>
                      <a:pt x="1749" y="5896"/>
                    </a:cubicBezTo>
                    <a:cubicBezTo>
                      <a:pt x="3173" y="4952"/>
                      <a:pt x="9174" y="472"/>
                      <a:pt x="8886" y="40"/>
                    </a:cubicBezTo>
                    <a:cubicBezTo>
                      <a:pt x="8869" y="13"/>
                      <a:pt x="8831" y="1"/>
                      <a:pt x="87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5" name="Google Shape;26995;p82"/>
              <p:cNvSpPr/>
              <p:nvPr/>
            </p:nvSpPr>
            <p:spPr>
              <a:xfrm>
                <a:off x="1053466" y="3974858"/>
                <a:ext cx="663965" cy="538347"/>
              </a:xfrm>
              <a:custGeom>
                <a:avLst/>
                <a:gdLst/>
                <a:ahLst/>
                <a:cxnLst/>
                <a:rect l="l" t="t" r="r" b="b"/>
                <a:pathLst>
                  <a:path w="11586" h="9394" extrusionOk="0">
                    <a:moveTo>
                      <a:pt x="10913" y="1089"/>
                    </a:moveTo>
                    <a:cubicBezTo>
                      <a:pt x="10193" y="0"/>
                      <a:pt x="3200" y="3521"/>
                      <a:pt x="1600" y="4577"/>
                    </a:cubicBezTo>
                    <a:cubicBezTo>
                      <a:pt x="0" y="5633"/>
                      <a:pt x="2400" y="9393"/>
                      <a:pt x="4065" y="8289"/>
                    </a:cubicBezTo>
                    <a:cubicBezTo>
                      <a:pt x="5729" y="7185"/>
                      <a:pt x="11585" y="2113"/>
                      <a:pt x="10913" y="108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6" name="Google Shape;26996;p82"/>
              <p:cNvSpPr/>
              <p:nvPr/>
            </p:nvSpPr>
            <p:spPr>
              <a:xfrm>
                <a:off x="1242355" y="4175039"/>
                <a:ext cx="194444" cy="172496"/>
              </a:xfrm>
              <a:custGeom>
                <a:avLst/>
                <a:gdLst/>
                <a:ahLst/>
                <a:cxnLst/>
                <a:rect l="l" t="t" r="r" b="b"/>
                <a:pathLst>
                  <a:path w="3393" h="3010" extrusionOk="0">
                    <a:moveTo>
                      <a:pt x="1712" y="0"/>
                    </a:moveTo>
                    <a:cubicBezTo>
                      <a:pt x="1542" y="0"/>
                      <a:pt x="1370" y="30"/>
                      <a:pt x="1201" y="92"/>
                    </a:cubicBezTo>
                    <a:cubicBezTo>
                      <a:pt x="417" y="364"/>
                      <a:pt x="0" y="1212"/>
                      <a:pt x="289" y="2012"/>
                    </a:cubicBezTo>
                    <a:cubicBezTo>
                      <a:pt x="503" y="2630"/>
                      <a:pt x="1075" y="3009"/>
                      <a:pt x="1691" y="3009"/>
                    </a:cubicBezTo>
                    <a:cubicBezTo>
                      <a:pt x="1857" y="3009"/>
                      <a:pt x="2026" y="2982"/>
                      <a:pt x="2193" y="2924"/>
                    </a:cubicBezTo>
                    <a:cubicBezTo>
                      <a:pt x="2993" y="2652"/>
                      <a:pt x="3393" y="1788"/>
                      <a:pt x="3121" y="1004"/>
                    </a:cubicBezTo>
                    <a:cubicBezTo>
                      <a:pt x="2907" y="389"/>
                      <a:pt x="2330" y="0"/>
                      <a:pt x="17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7" name="Google Shape;26997;p82"/>
              <p:cNvSpPr/>
              <p:nvPr/>
            </p:nvSpPr>
            <p:spPr>
              <a:xfrm>
                <a:off x="1257657" y="4197332"/>
                <a:ext cx="164473" cy="127566"/>
              </a:xfrm>
              <a:custGeom>
                <a:avLst/>
                <a:gdLst/>
                <a:ahLst/>
                <a:cxnLst/>
                <a:rect l="l" t="t" r="r" b="b"/>
                <a:pathLst>
                  <a:path w="2870" h="2226" extrusionOk="0">
                    <a:moveTo>
                      <a:pt x="1426" y="0"/>
                    </a:moveTo>
                    <a:cubicBezTo>
                      <a:pt x="571" y="0"/>
                      <a:pt x="1" y="969"/>
                      <a:pt x="502" y="1735"/>
                    </a:cubicBezTo>
                    <a:cubicBezTo>
                      <a:pt x="712" y="2055"/>
                      <a:pt x="1066" y="2225"/>
                      <a:pt x="1428" y="2225"/>
                    </a:cubicBezTo>
                    <a:cubicBezTo>
                      <a:pt x="1644" y="2225"/>
                      <a:pt x="1862" y="2165"/>
                      <a:pt x="2054" y="2039"/>
                    </a:cubicBezTo>
                    <a:cubicBezTo>
                      <a:pt x="2870" y="1495"/>
                      <a:pt x="2630" y="215"/>
                      <a:pt x="1654" y="23"/>
                    </a:cubicBezTo>
                    <a:cubicBezTo>
                      <a:pt x="1576" y="7"/>
                      <a:pt x="1500" y="0"/>
                      <a:pt x="14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8" name="Google Shape;26998;p82"/>
              <p:cNvSpPr/>
              <p:nvPr/>
            </p:nvSpPr>
            <p:spPr>
              <a:xfrm>
                <a:off x="1220922" y="4314701"/>
                <a:ext cx="34327" cy="27049"/>
              </a:xfrm>
              <a:custGeom>
                <a:avLst/>
                <a:gdLst/>
                <a:ahLst/>
                <a:cxnLst/>
                <a:rect l="l" t="t" r="r" b="b"/>
                <a:pathLst>
                  <a:path w="599" h="472" extrusionOk="0">
                    <a:moveTo>
                      <a:pt x="289" y="1"/>
                    </a:moveTo>
                    <a:cubicBezTo>
                      <a:pt x="111" y="1"/>
                      <a:pt x="0" y="213"/>
                      <a:pt x="102" y="359"/>
                    </a:cubicBezTo>
                    <a:cubicBezTo>
                      <a:pt x="155" y="432"/>
                      <a:pt x="235" y="472"/>
                      <a:pt x="311" y="472"/>
                    </a:cubicBezTo>
                    <a:cubicBezTo>
                      <a:pt x="351" y="472"/>
                      <a:pt x="390" y="461"/>
                      <a:pt x="422" y="439"/>
                    </a:cubicBezTo>
                    <a:cubicBezTo>
                      <a:pt x="599" y="311"/>
                      <a:pt x="551" y="55"/>
                      <a:pt x="342" y="7"/>
                    </a:cubicBezTo>
                    <a:cubicBezTo>
                      <a:pt x="324" y="3"/>
                      <a:pt x="306" y="1"/>
                      <a:pt x="2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9" name="Google Shape;26999;p82"/>
              <p:cNvSpPr/>
              <p:nvPr/>
            </p:nvSpPr>
            <p:spPr>
              <a:xfrm>
                <a:off x="1426660" y="4179566"/>
                <a:ext cx="35874" cy="27393"/>
              </a:xfrm>
              <a:custGeom>
                <a:avLst/>
                <a:gdLst/>
                <a:ahLst/>
                <a:cxnLst/>
                <a:rect l="l" t="t" r="r" b="b"/>
                <a:pathLst>
                  <a:path w="626" h="478" extrusionOk="0">
                    <a:moveTo>
                      <a:pt x="282" y="1"/>
                    </a:moveTo>
                    <a:cubicBezTo>
                      <a:pt x="239" y="1"/>
                      <a:pt x="192" y="14"/>
                      <a:pt x="145" y="45"/>
                    </a:cubicBezTo>
                    <a:cubicBezTo>
                      <a:pt x="33" y="125"/>
                      <a:pt x="1" y="269"/>
                      <a:pt x="81" y="365"/>
                    </a:cubicBezTo>
                    <a:cubicBezTo>
                      <a:pt x="123" y="438"/>
                      <a:pt x="199" y="477"/>
                      <a:pt x="279" y="477"/>
                    </a:cubicBezTo>
                    <a:cubicBezTo>
                      <a:pt x="320" y="477"/>
                      <a:pt x="362" y="467"/>
                      <a:pt x="401" y="445"/>
                    </a:cubicBezTo>
                    <a:cubicBezTo>
                      <a:pt x="626" y="299"/>
                      <a:pt x="490" y="1"/>
                      <a:pt x="2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0" name="Google Shape;27000;p82"/>
              <p:cNvSpPr/>
              <p:nvPr/>
            </p:nvSpPr>
            <p:spPr>
              <a:xfrm>
                <a:off x="1465801" y="4153319"/>
                <a:ext cx="34270" cy="26820"/>
              </a:xfrm>
              <a:custGeom>
                <a:avLst/>
                <a:gdLst/>
                <a:ahLst/>
                <a:cxnLst/>
                <a:rect l="l" t="t" r="r" b="b"/>
                <a:pathLst>
                  <a:path w="598" h="468" extrusionOk="0">
                    <a:moveTo>
                      <a:pt x="285" y="0"/>
                    </a:moveTo>
                    <a:cubicBezTo>
                      <a:pt x="109" y="0"/>
                      <a:pt x="0" y="199"/>
                      <a:pt x="102" y="359"/>
                    </a:cubicBezTo>
                    <a:cubicBezTo>
                      <a:pt x="152" y="428"/>
                      <a:pt x="226" y="467"/>
                      <a:pt x="299" y="467"/>
                    </a:cubicBezTo>
                    <a:cubicBezTo>
                      <a:pt x="342" y="467"/>
                      <a:pt x="386" y="453"/>
                      <a:pt x="422" y="423"/>
                    </a:cubicBezTo>
                    <a:cubicBezTo>
                      <a:pt x="598" y="311"/>
                      <a:pt x="550" y="39"/>
                      <a:pt x="342" y="7"/>
                    </a:cubicBezTo>
                    <a:cubicBezTo>
                      <a:pt x="322" y="2"/>
                      <a:pt x="304" y="0"/>
                      <a:pt x="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1" name="Google Shape;27001;p82"/>
              <p:cNvSpPr/>
              <p:nvPr/>
            </p:nvSpPr>
            <p:spPr>
              <a:xfrm>
                <a:off x="1172439" y="4344673"/>
                <a:ext cx="40688" cy="27565"/>
              </a:xfrm>
              <a:custGeom>
                <a:avLst/>
                <a:gdLst/>
                <a:ahLst/>
                <a:cxnLst/>
                <a:rect l="l" t="t" r="r" b="b"/>
                <a:pathLst>
                  <a:path w="710" h="481" extrusionOk="0">
                    <a:moveTo>
                      <a:pt x="360" y="0"/>
                    </a:moveTo>
                    <a:cubicBezTo>
                      <a:pt x="318" y="0"/>
                      <a:pt x="273" y="13"/>
                      <a:pt x="228" y="44"/>
                    </a:cubicBezTo>
                    <a:cubicBezTo>
                      <a:pt x="0" y="178"/>
                      <a:pt x="143" y="481"/>
                      <a:pt x="356" y="481"/>
                    </a:cubicBezTo>
                    <a:cubicBezTo>
                      <a:pt x="397" y="481"/>
                      <a:pt x="441" y="470"/>
                      <a:pt x="484" y="444"/>
                    </a:cubicBezTo>
                    <a:cubicBezTo>
                      <a:pt x="709" y="299"/>
                      <a:pt x="563" y="0"/>
                      <a:pt x="3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02" name="Google Shape;27002;p82"/>
            <p:cNvGrpSpPr/>
            <p:nvPr/>
          </p:nvGrpSpPr>
          <p:grpSpPr>
            <a:xfrm rot="1592248">
              <a:off x="2133637" y="-487109"/>
              <a:ext cx="6846782" cy="4469830"/>
              <a:chOff x="-144710" y="-1146545"/>
              <a:chExt cx="7372920" cy="4813312"/>
            </a:xfrm>
          </p:grpSpPr>
          <p:sp>
            <p:nvSpPr>
              <p:cNvPr id="27003" name="Google Shape;27003;p82"/>
              <p:cNvSpPr/>
              <p:nvPr/>
            </p:nvSpPr>
            <p:spPr>
              <a:xfrm flipH="1">
                <a:off x="4841169" y="-1146545"/>
                <a:ext cx="430117" cy="23754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4" name="Google Shape;27004;p82"/>
              <p:cNvSpPr/>
              <p:nvPr/>
            </p:nvSpPr>
            <p:spPr>
              <a:xfrm flipH="1">
                <a:off x="-144710" y="3250914"/>
                <a:ext cx="582076" cy="32151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5" name="Google Shape;27005;p82"/>
              <p:cNvSpPr/>
              <p:nvPr/>
            </p:nvSpPr>
            <p:spPr>
              <a:xfrm flipH="1">
                <a:off x="4158981" y="3172817"/>
                <a:ext cx="894400" cy="493950"/>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6" name="Google Shape;27006;p82"/>
              <p:cNvSpPr/>
              <p:nvPr/>
            </p:nvSpPr>
            <p:spPr>
              <a:xfrm flipH="1">
                <a:off x="6759724" y="1645038"/>
                <a:ext cx="468487" cy="2587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7007" name="Google Shape;27007;p82"/>
          <p:cNvGrpSpPr/>
          <p:nvPr/>
        </p:nvGrpSpPr>
        <p:grpSpPr>
          <a:xfrm>
            <a:off x="3950489" y="4792679"/>
            <a:ext cx="363110" cy="151607"/>
            <a:chOff x="3708023" y="4792679"/>
            <a:chExt cx="363110" cy="151607"/>
          </a:xfrm>
        </p:grpSpPr>
        <p:cxnSp>
          <p:nvCxnSpPr>
            <p:cNvPr id="27008" name="Google Shape;27008;p8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09" name="Google Shape;27009;p8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10" name="Google Shape;27010;p82"/>
          <p:cNvGrpSpPr/>
          <p:nvPr/>
        </p:nvGrpSpPr>
        <p:grpSpPr>
          <a:xfrm>
            <a:off x="4831532" y="4792679"/>
            <a:ext cx="363110" cy="151607"/>
            <a:chOff x="5075473" y="4792679"/>
            <a:chExt cx="363110" cy="151607"/>
          </a:xfrm>
        </p:grpSpPr>
        <p:cxnSp>
          <p:nvCxnSpPr>
            <p:cNvPr id="27011" name="Google Shape;27011;p8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12" name="Google Shape;27012;p8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013" name="Google Shape;27013;p8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4" name="Google Shape;27014;p8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015" name="Google Shape;27015;p82"/>
          <p:cNvGrpSpPr/>
          <p:nvPr/>
        </p:nvGrpSpPr>
        <p:grpSpPr>
          <a:xfrm>
            <a:off x="4406700" y="4764377"/>
            <a:ext cx="330600" cy="210673"/>
            <a:chOff x="4181350" y="4786752"/>
            <a:chExt cx="330600" cy="210673"/>
          </a:xfrm>
        </p:grpSpPr>
        <p:grpSp>
          <p:nvGrpSpPr>
            <p:cNvPr id="27016" name="Google Shape;27016;p82"/>
            <p:cNvGrpSpPr/>
            <p:nvPr/>
          </p:nvGrpSpPr>
          <p:grpSpPr>
            <a:xfrm>
              <a:off x="4257160" y="4786752"/>
              <a:ext cx="178983" cy="164217"/>
              <a:chOff x="3605095" y="3530536"/>
              <a:chExt cx="1280277" cy="1174657"/>
            </a:xfrm>
          </p:grpSpPr>
          <p:sp>
            <p:nvSpPr>
              <p:cNvPr id="27017" name="Google Shape;27017;p8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8" name="Google Shape;27018;p8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9" name="Google Shape;27019;p8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20" name="Google Shape;27020;p8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21" name="Google Shape;27021;p8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7022" name="Google Shape;27022;p8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023" name="Google Shape;27023;p82">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30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6851"/>
                                        </p:tgtEl>
                                        <p:attrNameLst>
                                          <p:attrName>style.visibility</p:attrName>
                                        </p:attrNameLst>
                                      </p:cBhvr>
                                      <p:to>
                                        <p:strVal val="visible"/>
                                      </p:to>
                                    </p:set>
                                    <p:anim calcmode="lin" valueType="num">
                                      <p:cBhvr additive="base">
                                        <p:cTn id="7" dur="1000"/>
                                        <p:tgtEl>
                                          <p:spTgt spid="2685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849"/>
                                        </p:tgtEl>
                                        <p:attrNameLst>
                                          <p:attrName>style.visibility</p:attrName>
                                        </p:attrNameLst>
                                      </p:cBhvr>
                                      <p:to>
                                        <p:strVal val="visible"/>
                                      </p:to>
                                    </p:set>
                                    <p:animEffect transition="in" filter="fade">
                                      <p:cBhvr>
                                        <p:cTn id="11" dur="1000"/>
                                        <p:tgtEl>
                                          <p:spTgt spid="26849"/>
                                        </p:tgtEl>
                                      </p:cBhvr>
                                    </p:animEffect>
                                  </p:childTnLst>
                                </p:cTn>
                              </p:par>
                              <p:par>
                                <p:cTn id="12" presetID="10" presetClass="entr" presetSubtype="0" fill="hold" nodeType="withEffect">
                                  <p:stCondLst>
                                    <p:cond delay="0"/>
                                  </p:stCondLst>
                                  <p:childTnLst>
                                    <p:set>
                                      <p:cBhvr>
                                        <p:cTn id="13" dur="1" fill="hold">
                                          <p:stCondLst>
                                            <p:cond delay="0"/>
                                          </p:stCondLst>
                                        </p:cTn>
                                        <p:tgtEl>
                                          <p:spTgt spid="26850"/>
                                        </p:tgtEl>
                                        <p:attrNameLst>
                                          <p:attrName>style.visibility</p:attrName>
                                        </p:attrNameLst>
                                      </p:cBhvr>
                                      <p:to>
                                        <p:strVal val="visible"/>
                                      </p:to>
                                    </p:set>
                                    <p:animEffect transition="in" filter="fade">
                                      <p:cBhvr>
                                        <p:cTn id="14" dur="1000"/>
                                        <p:tgtEl>
                                          <p:spTgt spid="26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29"/>
        <p:cNvGrpSpPr/>
        <p:nvPr/>
      </p:nvGrpSpPr>
      <p:grpSpPr>
        <a:xfrm>
          <a:off x="0" y="0"/>
          <a:ext cx="0" cy="0"/>
          <a:chOff x="0" y="0"/>
          <a:chExt cx="0" cy="0"/>
        </a:xfrm>
      </p:grpSpPr>
      <p:sp>
        <p:nvSpPr>
          <p:cNvPr id="27230" name="Google Shape;27230;p88"/>
          <p:cNvSpPr txBox="1">
            <a:spLocks noGrp="1"/>
          </p:cNvSpPr>
          <p:nvPr>
            <p:ph type="title"/>
          </p:nvPr>
        </p:nvSpPr>
        <p:spPr>
          <a:xfrm>
            <a:off x="916129" y="2927785"/>
            <a:ext cx="3575942"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Executive Summary</a:t>
            </a:r>
            <a:endParaRPr dirty="0"/>
          </a:p>
        </p:txBody>
      </p:sp>
      <p:sp>
        <p:nvSpPr>
          <p:cNvPr id="27231" name="Google Shape;27231;p88"/>
          <p:cNvSpPr txBox="1">
            <a:spLocks noGrp="1"/>
          </p:cNvSpPr>
          <p:nvPr>
            <p:ph type="subTitle" idx="1"/>
          </p:nvPr>
        </p:nvSpPr>
        <p:spPr>
          <a:xfrm>
            <a:off x="1618700" y="3514842"/>
            <a:ext cx="21708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Outline</a:t>
            </a:r>
          </a:p>
          <a:p>
            <a:pPr marL="0" lvl="0" indent="0" algn="ctr" rtl="0">
              <a:spcBef>
                <a:spcPts val="0"/>
              </a:spcBef>
              <a:spcAft>
                <a:spcPts val="0"/>
              </a:spcAft>
              <a:buNone/>
            </a:pPr>
            <a:r>
              <a:rPr lang="en" dirty="0"/>
              <a:t>Background and Problem Statement</a:t>
            </a:r>
          </a:p>
          <a:p>
            <a:pPr marL="0" lvl="0" indent="0" algn="ctr" rtl="0">
              <a:spcBef>
                <a:spcPts val="0"/>
              </a:spcBef>
              <a:spcAft>
                <a:spcPts val="0"/>
              </a:spcAft>
              <a:buNone/>
            </a:pPr>
            <a:endParaRPr dirty="0"/>
          </a:p>
        </p:txBody>
      </p:sp>
      <p:sp>
        <p:nvSpPr>
          <p:cNvPr id="27232" name="Google Shape;27232;p88"/>
          <p:cNvSpPr txBox="1">
            <a:spLocks noGrp="1"/>
          </p:cNvSpPr>
          <p:nvPr>
            <p:ph type="title" idx="2"/>
          </p:nvPr>
        </p:nvSpPr>
        <p:spPr>
          <a:xfrm>
            <a:off x="1618700" y="1047550"/>
            <a:ext cx="2170800" cy="16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a:t>
            </a:r>
            <a:endParaRPr dirty="0"/>
          </a:p>
        </p:txBody>
      </p:sp>
      <p:cxnSp>
        <p:nvCxnSpPr>
          <p:cNvPr id="27233" name="Google Shape;27233;p88"/>
          <p:cNvCxnSpPr/>
          <p:nvPr/>
        </p:nvCxnSpPr>
        <p:spPr>
          <a:xfrm>
            <a:off x="1743225" y="2826975"/>
            <a:ext cx="1928400" cy="0"/>
          </a:xfrm>
          <a:prstGeom prst="straightConnector1">
            <a:avLst/>
          </a:prstGeom>
          <a:noFill/>
          <a:ln w="19050" cap="flat" cmpd="sng">
            <a:solidFill>
              <a:schemeClr val="accent2"/>
            </a:solidFill>
            <a:prstDash val="solid"/>
            <a:round/>
            <a:headEnd type="none" w="med" len="med"/>
            <a:tailEnd type="none" w="med" len="med"/>
          </a:ln>
        </p:spPr>
      </p:cxnSp>
      <p:grpSp>
        <p:nvGrpSpPr>
          <p:cNvPr id="27234" name="Google Shape;27234;p88"/>
          <p:cNvGrpSpPr/>
          <p:nvPr/>
        </p:nvGrpSpPr>
        <p:grpSpPr>
          <a:xfrm>
            <a:off x="3950489" y="4792679"/>
            <a:ext cx="363110" cy="151607"/>
            <a:chOff x="3708023" y="4792679"/>
            <a:chExt cx="363110" cy="151607"/>
          </a:xfrm>
        </p:grpSpPr>
        <p:cxnSp>
          <p:nvCxnSpPr>
            <p:cNvPr id="27235" name="Google Shape;27235;p88"/>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6" name="Google Shape;27236;p88"/>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7" name="Google Shape;27237;p88"/>
          <p:cNvGrpSpPr/>
          <p:nvPr/>
        </p:nvGrpSpPr>
        <p:grpSpPr>
          <a:xfrm>
            <a:off x="4831532" y="4792679"/>
            <a:ext cx="363110" cy="151607"/>
            <a:chOff x="5075473" y="4792679"/>
            <a:chExt cx="363110" cy="151607"/>
          </a:xfrm>
        </p:grpSpPr>
        <p:cxnSp>
          <p:nvCxnSpPr>
            <p:cNvPr id="27238" name="Google Shape;27238;p88"/>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9" name="Google Shape;27239;p88"/>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0" name="Google Shape;27240;p88">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1" name="Google Shape;27241;p88">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42" name="Google Shape;27242;p88"/>
          <p:cNvGrpSpPr/>
          <p:nvPr/>
        </p:nvGrpSpPr>
        <p:grpSpPr>
          <a:xfrm>
            <a:off x="4406700" y="4764377"/>
            <a:ext cx="330600" cy="210673"/>
            <a:chOff x="4181350" y="4786752"/>
            <a:chExt cx="330600" cy="210673"/>
          </a:xfrm>
        </p:grpSpPr>
        <p:grpSp>
          <p:nvGrpSpPr>
            <p:cNvPr id="27243" name="Google Shape;27243;p88"/>
            <p:cNvGrpSpPr/>
            <p:nvPr/>
          </p:nvGrpSpPr>
          <p:grpSpPr>
            <a:xfrm>
              <a:off x="4257160" y="4786752"/>
              <a:ext cx="178983" cy="164217"/>
              <a:chOff x="3605095" y="3530536"/>
              <a:chExt cx="1280277" cy="1174657"/>
            </a:xfrm>
          </p:grpSpPr>
          <p:sp>
            <p:nvSpPr>
              <p:cNvPr id="27244" name="Google Shape;27244;p88"/>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5" name="Google Shape;27245;p88"/>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6" name="Google Shape;27246;p88"/>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7" name="Google Shape;27247;p88"/>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8" name="Google Shape;27248;p88"/>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49" name="Google Shape;27249;p88"/>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50" name="Google Shape;27250;p88">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38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232"/>
                                        </p:tgtEl>
                                        <p:attrNameLst>
                                          <p:attrName>style.visibility</p:attrName>
                                        </p:attrNameLst>
                                      </p:cBhvr>
                                      <p:to>
                                        <p:strVal val="visible"/>
                                      </p:to>
                                    </p:set>
                                    <p:anim calcmode="lin" valueType="num">
                                      <p:cBhvr additive="base">
                                        <p:cTn id="7" dur="1400"/>
                                        <p:tgtEl>
                                          <p:spTgt spid="27232"/>
                                        </p:tgtEl>
                                        <p:attrNameLst>
                                          <p:attrName>ppt_x</p:attrName>
                                        </p:attrNameLst>
                                      </p:cBhvr>
                                      <p:tavLst>
                                        <p:tav tm="0">
                                          <p:val>
                                            <p:strVal val="#ppt_x-1"/>
                                          </p:val>
                                        </p:tav>
                                        <p:tav tm="100000">
                                          <p:val>
                                            <p:strVal val="#ppt_x"/>
                                          </p:val>
                                        </p:tav>
                                      </p:tavLst>
                                    </p:anim>
                                  </p:childTnLst>
                                </p:cTn>
                              </p:par>
                            </p:childTnLst>
                          </p:cTn>
                        </p:par>
                        <p:par>
                          <p:cTn id="8" fill="hold">
                            <p:stCondLst>
                              <p:cond delay="1400"/>
                            </p:stCondLst>
                            <p:childTnLst>
                              <p:par>
                                <p:cTn id="9" presetID="10" presetClass="entr" presetSubtype="0" fill="hold" nodeType="afterEffect">
                                  <p:stCondLst>
                                    <p:cond delay="0"/>
                                  </p:stCondLst>
                                  <p:childTnLst>
                                    <p:set>
                                      <p:cBhvr>
                                        <p:cTn id="10" dur="1" fill="hold">
                                          <p:stCondLst>
                                            <p:cond delay="0"/>
                                          </p:stCondLst>
                                        </p:cTn>
                                        <p:tgtEl>
                                          <p:spTgt spid="27233"/>
                                        </p:tgtEl>
                                        <p:attrNameLst>
                                          <p:attrName>style.visibility</p:attrName>
                                        </p:attrNameLst>
                                      </p:cBhvr>
                                      <p:to>
                                        <p:strVal val="visible"/>
                                      </p:to>
                                    </p:set>
                                    <p:animEffect transition="in" filter="fade">
                                      <p:cBhvr>
                                        <p:cTn id="11" dur="1000"/>
                                        <p:tgtEl>
                                          <p:spTgt spid="27233"/>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27230"/>
                                        </p:tgtEl>
                                        <p:attrNameLst>
                                          <p:attrName>style.visibility</p:attrName>
                                        </p:attrNameLst>
                                      </p:cBhvr>
                                      <p:to>
                                        <p:strVal val="visible"/>
                                      </p:to>
                                    </p:set>
                                    <p:animEffect transition="in" filter="fade">
                                      <p:cBhvr>
                                        <p:cTn id="15" dur="1000"/>
                                        <p:tgtEl>
                                          <p:spTgt spid="27230"/>
                                        </p:tgtEl>
                                      </p:cBhvr>
                                    </p:animEffect>
                                  </p:childTnLst>
                                </p:cTn>
                              </p:par>
                            </p:childTnLst>
                          </p:cTn>
                        </p:par>
                        <p:par>
                          <p:cTn id="16" fill="hold">
                            <p:stCondLst>
                              <p:cond delay="3400"/>
                            </p:stCondLst>
                            <p:childTnLst>
                              <p:par>
                                <p:cTn id="17" presetID="10" presetClass="entr" presetSubtype="0" fill="hold" nodeType="afterEffect">
                                  <p:stCondLst>
                                    <p:cond delay="0"/>
                                  </p:stCondLst>
                                  <p:childTnLst>
                                    <p:set>
                                      <p:cBhvr>
                                        <p:cTn id="18" dur="1" fill="hold">
                                          <p:stCondLst>
                                            <p:cond delay="0"/>
                                          </p:stCondLst>
                                        </p:cTn>
                                        <p:tgtEl>
                                          <p:spTgt spid="27231"/>
                                        </p:tgtEl>
                                        <p:attrNameLst>
                                          <p:attrName>style.visibility</p:attrName>
                                        </p:attrNameLst>
                                      </p:cBhvr>
                                      <p:to>
                                        <p:strVal val="visible"/>
                                      </p:to>
                                    </p:set>
                                    <p:animEffect transition="in" filter="fade">
                                      <p:cBhvr>
                                        <p:cTn id="19" dur="1000"/>
                                        <p:tgtEl>
                                          <p:spTgt spid="27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 SQL – all launch sites’ names</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2C46E827-7BDA-72B7-D51A-B95D583810E9}"/>
              </a:ext>
            </a:extLst>
          </p:cNvPr>
          <p:cNvPicPr>
            <a:picLocks noChangeAspect="1"/>
          </p:cNvPicPr>
          <p:nvPr/>
        </p:nvPicPr>
        <p:blipFill>
          <a:blip r:embed="rId5"/>
          <a:stretch>
            <a:fillRect/>
          </a:stretch>
        </p:blipFill>
        <p:spPr>
          <a:xfrm>
            <a:off x="2203650" y="1243012"/>
            <a:ext cx="5067300" cy="2657475"/>
          </a:xfrm>
          <a:prstGeom prst="snip2DiagRect">
            <a:avLst/>
          </a:prstGeom>
          <a:solidFill>
            <a:srgbClr val="FFFFFF">
              <a:shade val="85000"/>
            </a:srgbClr>
          </a:solidFill>
          <a:ln w="88900" cap="sq">
            <a:solidFill>
              <a:srgbClr val="FFD69C"/>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Google Shape;26826;p81">
            <a:extLst>
              <a:ext uri="{FF2B5EF4-FFF2-40B4-BE49-F238E27FC236}">
                <a16:creationId xmlns:a16="http://schemas.microsoft.com/office/drawing/2014/main" id="{F5C39C13-D79B-A759-55D1-C9BFDF886116}"/>
              </a:ext>
            </a:extLst>
          </p:cNvPr>
          <p:cNvSpPr txBox="1">
            <a:spLocks noGrp="1"/>
          </p:cNvSpPr>
          <p:nvPr>
            <p:ph type="body" idx="1"/>
          </p:nvPr>
        </p:nvSpPr>
        <p:spPr>
          <a:xfrm>
            <a:off x="2203650" y="3812005"/>
            <a:ext cx="7370071" cy="638100"/>
          </a:xfrm>
          <a:prstGeom prst="rect">
            <a:avLst/>
          </a:prstGeom>
        </p:spPr>
        <p:txBody>
          <a:bodyPr spcFirstLastPara="1" wrap="square" lIns="91425" tIns="91425" rIns="91425" bIns="91425" anchor="t" anchorCtr="0">
            <a:noAutofit/>
          </a:body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DISTINCT is used to display only unique launch site names. </a:t>
            </a:r>
          </a:p>
        </p:txBody>
      </p:sp>
    </p:spTree>
    <p:extLst>
      <p:ext uri="{BB962C8B-B14F-4D97-AF65-F5344CB8AC3E}">
        <p14:creationId xmlns:p14="http://schemas.microsoft.com/office/powerpoint/2010/main" val="3381515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 SQL – 5 records with names starting with CCA</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48D0883F-77B1-DFC2-313F-F37425F29ACC}"/>
              </a:ext>
            </a:extLst>
          </p:cNvPr>
          <p:cNvPicPr>
            <a:picLocks noChangeAspect="1"/>
          </p:cNvPicPr>
          <p:nvPr/>
        </p:nvPicPr>
        <p:blipFill>
          <a:blip r:embed="rId5"/>
          <a:stretch>
            <a:fillRect/>
          </a:stretch>
        </p:blipFill>
        <p:spPr>
          <a:xfrm>
            <a:off x="419011" y="1329317"/>
            <a:ext cx="8171134" cy="1822425"/>
          </a:xfrm>
          <a:prstGeom prst="snip2DiagRect">
            <a:avLst/>
          </a:prstGeom>
          <a:solidFill>
            <a:srgbClr val="FFFFFF">
              <a:shade val="85000"/>
            </a:srgbClr>
          </a:solidFill>
          <a:ln w="88900" cap="sq">
            <a:solidFill>
              <a:srgbClr val="FFD69C"/>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Google Shape;26826;p81">
            <a:extLst>
              <a:ext uri="{FF2B5EF4-FFF2-40B4-BE49-F238E27FC236}">
                <a16:creationId xmlns:a16="http://schemas.microsoft.com/office/drawing/2014/main" id="{3B04A580-E3A5-B6DB-92CF-33EB7345627B}"/>
              </a:ext>
            </a:extLst>
          </p:cNvPr>
          <p:cNvSpPr txBox="1">
            <a:spLocks/>
          </p:cNvSpPr>
          <p:nvPr/>
        </p:nvSpPr>
        <p:spPr>
          <a:xfrm>
            <a:off x="1855294" y="3264295"/>
            <a:ext cx="6734851" cy="63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1pPr>
            <a:lvl2pPr marL="914400" marR="0" lvl="1"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2pPr>
            <a:lvl3pPr marL="1371600" marR="0" lvl="2"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3pPr>
            <a:lvl4pPr marL="1828800" marR="0" lvl="3"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4pPr>
            <a:lvl5pPr marL="2286000" marR="0" lvl="4"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5pPr>
            <a:lvl6pPr marL="2743200" marR="0" lvl="5"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6pPr>
            <a:lvl7pPr marL="3200400" marR="0" lvl="6"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7pPr>
            <a:lvl8pPr marL="3657600" marR="0" lvl="7"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9p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LIKE is used to query wildcard values. ‘CCA%’ indicates the query should only produce launch site names beginning with CCA.</a:t>
            </a:r>
          </a:p>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LIMIT 5 is used to limit the results to 5 records only.</a:t>
            </a:r>
          </a:p>
        </p:txBody>
      </p:sp>
    </p:spTree>
    <p:extLst>
      <p:ext uri="{BB962C8B-B14F-4D97-AF65-F5344CB8AC3E}">
        <p14:creationId xmlns:p14="http://schemas.microsoft.com/office/powerpoint/2010/main" val="1847179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 SQL – total payload mass by NASA (CRS)</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34D40DA1-2C69-5953-1789-43F39879A22B}"/>
              </a:ext>
            </a:extLst>
          </p:cNvPr>
          <p:cNvPicPr>
            <a:picLocks noChangeAspect="1"/>
          </p:cNvPicPr>
          <p:nvPr/>
        </p:nvPicPr>
        <p:blipFill>
          <a:blip r:embed="rId5"/>
          <a:stretch>
            <a:fillRect/>
          </a:stretch>
        </p:blipFill>
        <p:spPr>
          <a:xfrm>
            <a:off x="2718181" y="1281396"/>
            <a:ext cx="4495800" cy="2057400"/>
          </a:xfrm>
          <a:prstGeom prst="snip2DiagRect">
            <a:avLst/>
          </a:prstGeom>
          <a:solidFill>
            <a:srgbClr val="FFFFFF">
              <a:shade val="85000"/>
            </a:srgbClr>
          </a:solidFill>
          <a:ln w="88900" cap="sq">
            <a:solidFill>
              <a:srgbClr val="FFD69C"/>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Google Shape;26826;p81">
            <a:extLst>
              <a:ext uri="{FF2B5EF4-FFF2-40B4-BE49-F238E27FC236}">
                <a16:creationId xmlns:a16="http://schemas.microsoft.com/office/drawing/2014/main" id="{5E8272CE-DBAA-991B-4E47-5358CECF4943}"/>
              </a:ext>
            </a:extLst>
          </p:cNvPr>
          <p:cNvSpPr txBox="1">
            <a:spLocks noGrp="1"/>
          </p:cNvSpPr>
          <p:nvPr>
            <p:ph type="body" idx="1"/>
          </p:nvPr>
        </p:nvSpPr>
        <p:spPr>
          <a:xfrm>
            <a:off x="2517864" y="3402653"/>
            <a:ext cx="7370071" cy="638100"/>
          </a:xfrm>
          <a:prstGeom prst="rect">
            <a:avLst/>
          </a:prstGeom>
        </p:spPr>
        <p:txBody>
          <a:bodyPr spcFirstLastPara="1" wrap="square" lIns="91425" tIns="91425" rIns="91425" bIns="91425" anchor="t" anchorCtr="0">
            <a:noAutofit/>
          </a:body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SUM is used to calculate the total of a column.</a:t>
            </a:r>
          </a:p>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AS is used to provide a new name for the calculated column. </a:t>
            </a:r>
          </a:p>
        </p:txBody>
      </p:sp>
    </p:spTree>
    <p:extLst>
      <p:ext uri="{BB962C8B-B14F-4D97-AF65-F5344CB8AC3E}">
        <p14:creationId xmlns:p14="http://schemas.microsoft.com/office/powerpoint/2010/main" val="2696593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 SQL – average payload mass by F9 v1.1</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53E039CA-2A62-0308-760A-04299EBD2078}"/>
              </a:ext>
            </a:extLst>
          </p:cNvPr>
          <p:cNvPicPr>
            <a:picLocks noChangeAspect="1"/>
          </p:cNvPicPr>
          <p:nvPr/>
        </p:nvPicPr>
        <p:blipFill>
          <a:blip r:embed="rId5"/>
          <a:stretch>
            <a:fillRect/>
          </a:stretch>
        </p:blipFill>
        <p:spPr>
          <a:xfrm>
            <a:off x="2533644" y="1323772"/>
            <a:ext cx="5133975" cy="2000250"/>
          </a:xfrm>
          <a:prstGeom prst="snip2DiagRect">
            <a:avLst/>
          </a:prstGeom>
          <a:solidFill>
            <a:srgbClr val="FFFFFF">
              <a:shade val="85000"/>
            </a:srgbClr>
          </a:solidFill>
          <a:ln w="88900" cap="sq">
            <a:solidFill>
              <a:srgbClr val="FFD69C"/>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Google Shape;26826;p81">
            <a:extLst>
              <a:ext uri="{FF2B5EF4-FFF2-40B4-BE49-F238E27FC236}">
                <a16:creationId xmlns:a16="http://schemas.microsoft.com/office/drawing/2014/main" id="{AF681337-8F93-8D02-3403-FE616B0E6C0C}"/>
              </a:ext>
            </a:extLst>
          </p:cNvPr>
          <p:cNvSpPr txBox="1">
            <a:spLocks noGrp="1"/>
          </p:cNvSpPr>
          <p:nvPr>
            <p:ph type="body" idx="1"/>
          </p:nvPr>
        </p:nvSpPr>
        <p:spPr>
          <a:xfrm>
            <a:off x="2427611" y="3402653"/>
            <a:ext cx="5308375" cy="638100"/>
          </a:xfrm>
          <a:prstGeom prst="rect">
            <a:avLst/>
          </a:prstGeom>
        </p:spPr>
        <p:txBody>
          <a:bodyPr spcFirstLastPara="1" wrap="square" lIns="91425" tIns="91425" rIns="91425" bIns="91425" anchor="t" anchorCtr="0">
            <a:noAutofit/>
          </a:body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AVG is used to calculate the average of a column. This query uses the AS column again. Its purpose was explained on the previous slide.</a:t>
            </a:r>
          </a:p>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LIKE and % limits the output to values where Booster Version starts with F9 v1.1</a:t>
            </a:r>
          </a:p>
        </p:txBody>
      </p:sp>
    </p:spTree>
    <p:extLst>
      <p:ext uri="{BB962C8B-B14F-4D97-AF65-F5344CB8AC3E}">
        <p14:creationId xmlns:p14="http://schemas.microsoft.com/office/powerpoint/2010/main" val="2306320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 SQL – 1</a:t>
            </a:r>
            <a:r>
              <a:rPr lang="en" baseline="30000" dirty="0"/>
              <a:t>st</a:t>
            </a:r>
            <a:r>
              <a:rPr lang="en" dirty="0"/>
              <a:t> successful ground landing date</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173FD8F5-0832-E98C-576A-F91B569CE962}"/>
              </a:ext>
            </a:extLst>
          </p:cNvPr>
          <p:cNvPicPr>
            <a:picLocks noChangeAspect="1"/>
          </p:cNvPicPr>
          <p:nvPr/>
        </p:nvPicPr>
        <p:blipFill>
          <a:blip r:embed="rId5"/>
          <a:stretch>
            <a:fillRect/>
          </a:stretch>
        </p:blipFill>
        <p:spPr>
          <a:xfrm>
            <a:off x="2858025" y="1288786"/>
            <a:ext cx="3790950" cy="1905000"/>
          </a:xfrm>
          <a:prstGeom prst="rect">
            <a:avLst/>
          </a:prstGeom>
          <a:solidFill>
            <a:srgbClr val="FFFFFF">
              <a:shade val="85000"/>
            </a:srgbClr>
          </a:solidFill>
          <a:ln w="88900" cap="sq">
            <a:solidFill>
              <a:srgbClr val="FFD69C"/>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26826;p81">
            <a:extLst>
              <a:ext uri="{FF2B5EF4-FFF2-40B4-BE49-F238E27FC236}">
                <a16:creationId xmlns:a16="http://schemas.microsoft.com/office/drawing/2014/main" id="{C6B9D8B3-1D45-9EFF-F86E-E79D0CEB5393}"/>
              </a:ext>
            </a:extLst>
          </p:cNvPr>
          <p:cNvSpPr txBox="1">
            <a:spLocks noGrp="1"/>
          </p:cNvSpPr>
          <p:nvPr>
            <p:ph type="body" idx="1"/>
          </p:nvPr>
        </p:nvSpPr>
        <p:spPr>
          <a:xfrm>
            <a:off x="2744441" y="3269685"/>
            <a:ext cx="5218122" cy="638100"/>
          </a:xfrm>
          <a:prstGeom prst="rect">
            <a:avLst/>
          </a:prstGeom>
        </p:spPr>
        <p:txBody>
          <a:bodyPr spcFirstLastPara="1" wrap="square" lIns="91425" tIns="91425" rIns="91425" bIns="91425" anchor="t" anchorCtr="0">
            <a:noAutofit/>
          </a:body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MIN is used to provide the lowest value of a column. Here, MIN was used on the DATE column to get the first date that meets the WHERE criteria.</a:t>
            </a:r>
          </a:p>
        </p:txBody>
      </p:sp>
    </p:spTree>
    <p:extLst>
      <p:ext uri="{BB962C8B-B14F-4D97-AF65-F5344CB8AC3E}">
        <p14:creationId xmlns:p14="http://schemas.microsoft.com/office/powerpoint/2010/main" val="409203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 SQL – successful drone ship landings with payloads between 4,000 kg and 6,000 kg</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F2C41420-0B14-11C8-4584-5C0ABA5A3EFF}"/>
              </a:ext>
            </a:extLst>
          </p:cNvPr>
          <p:cNvPicPr>
            <a:picLocks noChangeAspect="1"/>
          </p:cNvPicPr>
          <p:nvPr/>
        </p:nvPicPr>
        <p:blipFill>
          <a:blip r:embed="rId5"/>
          <a:stretch>
            <a:fillRect/>
          </a:stretch>
        </p:blipFill>
        <p:spPr>
          <a:xfrm>
            <a:off x="2134967" y="1469327"/>
            <a:ext cx="4152900" cy="3267075"/>
          </a:xfrm>
          <a:prstGeom prst="rect">
            <a:avLst/>
          </a:prstGeom>
          <a:solidFill>
            <a:srgbClr val="FFFFFF">
              <a:shade val="85000"/>
            </a:srgbClr>
          </a:solidFill>
          <a:ln w="88900" cap="sq">
            <a:solidFill>
              <a:srgbClr val="FFD69C"/>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26826;p81">
            <a:extLst>
              <a:ext uri="{FF2B5EF4-FFF2-40B4-BE49-F238E27FC236}">
                <a16:creationId xmlns:a16="http://schemas.microsoft.com/office/drawing/2014/main" id="{A3D6B1B2-B6F8-FB37-EFA8-A9AD0C55DA56}"/>
              </a:ext>
            </a:extLst>
          </p:cNvPr>
          <p:cNvSpPr txBox="1">
            <a:spLocks noGrp="1"/>
          </p:cNvSpPr>
          <p:nvPr>
            <p:ph type="body" idx="1"/>
          </p:nvPr>
        </p:nvSpPr>
        <p:spPr>
          <a:xfrm>
            <a:off x="6502804" y="1586543"/>
            <a:ext cx="2422710" cy="638100"/>
          </a:xfrm>
          <a:prstGeom prst="rect">
            <a:avLst/>
          </a:prstGeom>
        </p:spPr>
        <p:txBody>
          <a:bodyPr spcFirstLastPara="1" wrap="square" lIns="91425" tIns="91425" rIns="91425" bIns="91425" anchor="t" anchorCtr="0">
            <a:noAutofit/>
          </a:body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Here, the WHERE clause has multiple conditions:</a:t>
            </a:r>
          </a:p>
          <a:p>
            <a:pPr marL="171450" indent="-171450">
              <a:spcBef>
                <a:spcPts val="1400"/>
              </a:spcBef>
              <a:buFontTx/>
              <a:buChar char="-"/>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Landing outcome must be successful drone ships only</a:t>
            </a:r>
          </a:p>
          <a:p>
            <a:pPr marL="171450" indent="-171450">
              <a:spcBef>
                <a:spcPts val="1400"/>
              </a:spcBef>
              <a:buFontTx/>
              <a:buChar char="-"/>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Payload mass must be between 4,000 kg to 6,000 kg</a:t>
            </a:r>
          </a:p>
          <a:p>
            <a:pPr marL="0" indent="0">
              <a:spcBef>
                <a:spcPts val="1400"/>
              </a:spcBef>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I used an additional ORDER_BY clause to sort out Payload values in ascending order in order to present the findings better. </a:t>
            </a:r>
          </a:p>
        </p:txBody>
      </p:sp>
    </p:spTree>
    <p:extLst>
      <p:ext uri="{BB962C8B-B14F-4D97-AF65-F5344CB8AC3E}">
        <p14:creationId xmlns:p14="http://schemas.microsoft.com/office/powerpoint/2010/main" val="3502156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 SQL – total number of successful vs. failed mission outcomes</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906ECE41-6ACF-180C-9CA8-35B982FC4C6B}"/>
              </a:ext>
            </a:extLst>
          </p:cNvPr>
          <p:cNvPicPr>
            <a:picLocks noChangeAspect="1"/>
          </p:cNvPicPr>
          <p:nvPr/>
        </p:nvPicPr>
        <p:blipFill rotWithShape="1">
          <a:blip r:embed="rId5"/>
          <a:srcRect t="16022" r="56952"/>
          <a:stretch/>
        </p:blipFill>
        <p:spPr>
          <a:xfrm>
            <a:off x="2490878" y="1456125"/>
            <a:ext cx="4679011" cy="2076215"/>
          </a:xfrm>
          <a:prstGeom prst="snip2DiagRect">
            <a:avLst/>
          </a:prstGeom>
          <a:solidFill>
            <a:srgbClr val="FFFFFF">
              <a:shade val="85000"/>
            </a:srgbClr>
          </a:solidFill>
          <a:ln w="88900" cap="sq">
            <a:solidFill>
              <a:srgbClr val="FFD69C"/>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Google Shape;26826;p81">
            <a:extLst>
              <a:ext uri="{FF2B5EF4-FFF2-40B4-BE49-F238E27FC236}">
                <a16:creationId xmlns:a16="http://schemas.microsoft.com/office/drawing/2014/main" id="{92DAE5AE-8679-87F9-EE93-06C2141276CF}"/>
              </a:ext>
            </a:extLst>
          </p:cNvPr>
          <p:cNvSpPr txBox="1">
            <a:spLocks noGrp="1"/>
          </p:cNvSpPr>
          <p:nvPr>
            <p:ph type="body" idx="1"/>
          </p:nvPr>
        </p:nvSpPr>
        <p:spPr>
          <a:xfrm>
            <a:off x="2357020" y="3504295"/>
            <a:ext cx="5218122" cy="638100"/>
          </a:xfrm>
          <a:prstGeom prst="rect">
            <a:avLst/>
          </a:prstGeom>
        </p:spPr>
        <p:txBody>
          <a:bodyPr spcFirstLastPara="1" wrap="square" lIns="91425" tIns="91425" rIns="91425" bIns="91425" anchor="t" anchorCtr="0">
            <a:noAutofit/>
          </a:body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COUNT is used to count the number of records that meet a specified criteria. </a:t>
            </a:r>
          </a:p>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Here, it counts the grouped records specified in the GROUP BY clause. </a:t>
            </a:r>
          </a:p>
        </p:txBody>
      </p:sp>
    </p:spTree>
    <p:extLst>
      <p:ext uri="{BB962C8B-B14F-4D97-AF65-F5344CB8AC3E}">
        <p14:creationId xmlns:p14="http://schemas.microsoft.com/office/powerpoint/2010/main" val="3693619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8. SQL – booster names which carried the max payload mass using a subquery</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102F5FE8-34F7-6F76-12AF-F15F7C871A64}"/>
              </a:ext>
            </a:extLst>
          </p:cNvPr>
          <p:cNvPicPr>
            <a:picLocks noChangeAspect="1"/>
          </p:cNvPicPr>
          <p:nvPr/>
        </p:nvPicPr>
        <p:blipFill>
          <a:blip r:embed="rId5"/>
          <a:stretch>
            <a:fillRect/>
          </a:stretch>
        </p:blipFill>
        <p:spPr>
          <a:xfrm>
            <a:off x="2455071" y="1377854"/>
            <a:ext cx="2990835" cy="3550739"/>
          </a:xfrm>
          <a:prstGeom prst="rect">
            <a:avLst/>
          </a:prstGeom>
          <a:solidFill>
            <a:srgbClr val="FFFFFF">
              <a:shade val="85000"/>
            </a:srgbClr>
          </a:solidFill>
          <a:ln w="88900" cap="sq">
            <a:solidFill>
              <a:srgbClr val="FFD69C"/>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26826;p81">
            <a:extLst>
              <a:ext uri="{FF2B5EF4-FFF2-40B4-BE49-F238E27FC236}">
                <a16:creationId xmlns:a16="http://schemas.microsoft.com/office/drawing/2014/main" id="{49E4B29E-D8C6-1778-8D54-3F84D2D5D0FC}"/>
              </a:ext>
            </a:extLst>
          </p:cNvPr>
          <p:cNvSpPr txBox="1">
            <a:spLocks noGrp="1"/>
          </p:cNvSpPr>
          <p:nvPr>
            <p:ph type="body" idx="1"/>
          </p:nvPr>
        </p:nvSpPr>
        <p:spPr>
          <a:xfrm>
            <a:off x="5777713" y="1933650"/>
            <a:ext cx="2913132" cy="638100"/>
          </a:xfrm>
          <a:prstGeom prst="rect">
            <a:avLst/>
          </a:prstGeom>
        </p:spPr>
        <p:txBody>
          <a:bodyPr spcFirstLastPara="1" wrap="square" lIns="91425" tIns="91425" rIns="91425" bIns="91425" anchor="t" anchorCtr="0">
            <a:noAutofit/>
          </a:body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The SUBQUERY contains the query to search for the MAX Payload Mass from the same database table. The subquery limits the results from the outside query.</a:t>
            </a:r>
          </a:p>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Here, you can see that the MAX Payload Mass is 15,600 kg. Only Boosters which have carried this weight are outputted by the query.</a:t>
            </a:r>
          </a:p>
        </p:txBody>
      </p:sp>
    </p:spTree>
    <p:extLst>
      <p:ext uri="{BB962C8B-B14F-4D97-AF65-F5344CB8AC3E}">
        <p14:creationId xmlns:p14="http://schemas.microsoft.com/office/powerpoint/2010/main" val="245340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9. SQL – 2015 launch records for failed drone ship landings</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C39C6DA2-B5F9-8068-4840-DDF15D870EDA}"/>
              </a:ext>
            </a:extLst>
          </p:cNvPr>
          <p:cNvPicPr>
            <a:picLocks noChangeAspect="1"/>
          </p:cNvPicPr>
          <p:nvPr/>
        </p:nvPicPr>
        <p:blipFill rotWithShape="1">
          <a:blip r:embed="rId5"/>
          <a:srcRect t="27772" r="42099"/>
          <a:stretch/>
        </p:blipFill>
        <p:spPr>
          <a:xfrm>
            <a:off x="2193535" y="1456125"/>
            <a:ext cx="6647463" cy="2081589"/>
          </a:xfrm>
          <a:prstGeom prst="snip2DiagRect">
            <a:avLst/>
          </a:prstGeom>
          <a:solidFill>
            <a:srgbClr val="FFFFFF">
              <a:shade val="85000"/>
            </a:srgbClr>
          </a:solidFill>
          <a:ln w="88900" cap="sq">
            <a:solidFill>
              <a:srgbClr val="FFD69C"/>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Google Shape;26826;p81">
            <a:extLst>
              <a:ext uri="{FF2B5EF4-FFF2-40B4-BE49-F238E27FC236}">
                <a16:creationId xmlns:a16="http://schemas.microsoft.com/office/drawing/2014/main" id="{1AAB368E-E6D2-AF1A-8310-237452F351C9}"/>
              </a:ext>
            </a:extLst>
          </p:cNvPr>
          <p:cNvSpPr txBox="1">
            <a:spLocks/>
          </p:cNvSpPr>
          <p:nvPr/>
        </p:nvSpPr>
        <p:spPr>
          <a:xfrm>
            <a:off x="2106147" y="3506982"/>
            <a:ext cx="6734851" cy="63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1pPr>
            <a:lvl2pPr marL="914400" marR="0" lvl="1"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2pPr>
            <a:lvl3pPr marL="1371600" marR="0" lvl="2"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3pPr>
            <a:lvl4pPr marL="1828800" marR="0" lvl="3"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4pPr>
            <a:lvl5pPr marL="2286000" marR="0" lvl="4"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5pPr>
            <a:lvl6pPr marL="2743200" marR="0" lvl="5"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6pPr>
            <a:lvl7pPr marL="3200400" marR="0" lvl="6"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7pPr>
            <a:lvl8pPr marL="3657600" marR="0" lvl="7" indent="-317500" algn="l" rtl="0">
              <a:lnSpc>
                <a:spcPct val="100000"/>
              </a:lnSpc>
              <a:spcBef>
                <a:spcPts val="1600"/>
              </a:spcBef>
              <a:spcAft>
                <a:spcPts val="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accent3"/>
              </a:buClr>
              <a:buSzPts val="1400"/>
              <a:buFont typeface="Roboto"/>
              <a:buChar char="■"/>
              <a:defRPr sz="1400" b="0" i="0" u="none" strike="noStrike" cap="none">
                <a:solidFill>
                  <a:schemeClr val="accent3"/>
                </a:solidFill>
                <a:latin typeface="Roboto"/>
                <a:ea typeface="Roboto"/>
                <a:cs typeface="Roboto"/>
                <a:sym typeface="Roboto"/>
              </a:defRPr>
            </a:lvl9p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In this query, SUBSTR is used to extract only the months and the years from the Date field. </a:t>
            </a:r>
          </a:p>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AS is again used to provide more meaningful column names.</a:t>
            </a:r>
          </a:p>
        </p:txBody>
      </p:sp>
    </p:spTree>
    <p:extLst>
      <p:ext uri="{BB962C8B-B14F-4D97-AF65-F5344CB8AC3E}">
        <p14:creationId xmlns:p14="http://schemas.microsoft.com/office/powerpoint/2010/main" val="262171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98"/>
        <p:cNvGrpSpPr/>
        <p:nvPr/>
      </p:nvGrpSpPr>
      <p:grpSpPr>
        <a:xfrm>
          <a:off x="0" y="0"/>
          <a:ext cx="0" cy="0"/>
          <a:chOff x="0" y="0"/>
          <a:chExt cx="0" cy="0"/>
        </a:xfrm>
      </p:grpSpPr>
      <p:sp>
        <p:nvSpPr>
          <p:cNvPr id="26799" name="Google Shape;26799;p80"/>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 SQL – ranked count of successful landings between 2010-06-04 and 2017-03-20</a:t>
            </a:r>
            <a:endParaRPr dirty="0"/>
          </a:p>
        </p:txBody>
      </p:sp>
      <p:pic>
        <p:nvPicPr>
          <p:cNvPr id="26802" name="Google Shape;26802;p80"/>
          <p:cNvPicPr preferRelativeResize="0"/>
          <p:nvPr/>
        </p:nvPicPr>
        <p:blipFill rotWithShape="1">
          <a:blip r:embed="rId3">
            <a:alphaModFix amt="55000"/>
          </a:blip>
          <a:srcRect l="16666" r="16666"/>
          <a:stretch/>
        </p:blipFill>
        <p:spPr>
          <a:xfrm>
            <a:off x="-919706" y="1456125"/>
            <a:ext cx="2775000" cy="2775000"/>
          </a:xfrm>
          <a:prstGeom prst="ellipse">
            <a:avLst/>
          </a:prstGeom>
          <a:noFill/>
          <a:ln>
            <a:noFill/>
          </a:ln>
        </p:spPr>
      </p:pic>
      <p:grpSp>
        <p:nvGrpSpPr>
          <p:cNvPr id="26803" name="Google Shape;26803;p80"/>
          <p:cNvGrpSpPr/>
          <p:nvPr/>
        </p:nvGrpSpPr>
        <p:grpSpPr>
          <a:xfrm>
            <a:off x="3950489" y="4792679"/>
            <a:ext cx="363110" cy="151607"/>
            <a:chOff x="3708023" y="4792679"/>
            <a:chExt cx="363110" cy="151607"/>
          </a:xfrm>
        </p:grpSpPr>
        <p:cxnSp>
          <p:nvCxnSpPr>
            <p:cNvPr id="26804" name="Google Shape;26804;p8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5" name="Google Shape;26805;p8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06" name="Google Shape;26806;p80"/>
          <p:cNvGrpSpPr/>
          <p:nvPr/>
        </p:nvGrpSpPr>
        <p:grpSpPr>
          <a:xfrm>
            <a:off x="4831532" y="4792679"/>
            <a:ext cx="363110" cy="151607"/>
            <a:chOff x="5075473" y="4792679"/>
            <a:chExt cx="363110" cy="151607"/>
          </a:xfrm>
        </p:grpSpPr>
        <p:cxnSp>
          <p:nvCxnSpPr>
            <p:cNvPr id="26807" name="Google Shape;26807;p8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808" name="Google Shape;26808;p8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6809" name="Google Shape;26809;p8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0" name="Google Shape;26810;p8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6811" name="Google Shape;26811;p80"/>
          <p:cNvGrpSpPr/>
          <p:nvPr/>
        </p:nvGrpSpPr>
        <p:grpSpPr>
          <a:xfrm>
            <a:off x="4406700" y="4764377"/>
            <a:ext cx="330600" cy="210673"/>
            <a:chOff x="4181350" y="4786752"/>
            <a:chExt cx="330600" cy="210673"/>
          </a:xfrm>
        </p:grpSpPr>
        <p:grpSp>
          <p:nvGrpSpPr>
            <p:cNvPr id="26812" name="Google Shape;26812;p80"/>
            <p:cNvGrpSpPr/>
            <p:nvPr/>
          </p:nvGrpSpPr>
          <p:grpSpPr>
            <a:xfrm>
              <a:off x="4257160" y="4786752"/>
              <a:ext cx="178983" cy="164217"/>
              <a:chOff x="3605095" y="3530536"/>
              <a:chExt cx="1280277" cy="1174657"/>
            </a:xfrm>
          </p:grpSpPr>
          <p:sp>
            <p:nvSpPr>
              <p:cNvPr id="26813" name="Google Shape;26813;p8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4" name="Google Shape;26814;p8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5" name="Google Shape;26815;p8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6" name="Google Shape;26816;p8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17" name="Google Shape;26817;p8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6818" name="Google Shape;26818;p8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819" name="Google Shape;26819;p80">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FB8E607B-4443-A95E-65A7-C114C6B54532}"/>
              </a:ext>
            </a:extLst>
          </p:cNvPr>
          <p:cNvPicPr>
            <a:picLocks noChangeAspect="1"/>
          </p:cNvPicPr>
          <p:nvPr/>
        </p:nvPicPr>
        <p:blipFill>
          <a:blip r:embed="rId5"/>
          <a:stretch>
            <a:fillRect/>
          </a:stretch>
        </p:blipFill>
        <p:spPr>
          <a:xfrm>
            <a:off x="2263134" y="1448470"/>
            <a:ext cx="2775000" cy="3480123"/>
          </a:xfrm>
          <a:prstGeom prst="rect">
            <a:avLst/>
          </a:prstGeom>
          <a:solidFill>
            <a:srgbClr val="FFFFFF">
              <a:shade val="85000"/>
            </a:srgbClr>
          </a:solidFill>
          <a:ln w="88900" cap="sq">
            <a:solidFill>
              <a:srgbClr val="FFD69C"/>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Google Shape;26826;p81">
            <a:extLst>
              <a:ext uri="{FF2B5EF4-FFF2-40B4-BE49-F238E27FC236}">
                <a16:creationId xmlns:a16="http://schemas.microsoft.com/office/drawing/2014/main" id="{AD6FB4C3-746E-7B9C-E8DE-90D51CDC8F95}"/>
              </a:ext>
            </a:extLst>
          </p:cNvPr>
          <p:cNvSpPr txBox="1">
            <a:spLocks noGrp="1"/>
          </p:cNvSpPr>
          <p:nvPr>
            <p:ph type="body" idx="1"/>
          </p:nvPr>
        </p:nvSpPr>
        <p:spPr>
          <a:xfrm>
            <a:off x="5445974" y="1933650"/>
            <a:ext cx="3244871" cy="638100"/>
          </a:xfrm>
          <a:prstGeom prst="rect">
            <a:avLst/>
          </a:prstGeom>
        </p:spPr>
        <p:txBody>
          <a:bodyPr spcFirstLastPara="1" wrap="square" lIns="91425" tIns="91425" rIns="91425" bIns="91425" anchor="t" anchorCtr="0">
            <a:noAutofit/>
          </a:bodyPr>
          <a:lstStyle/>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COUNT counts the records per group / landing outcome.</a:t>
            </a:r>
          </a:p>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WHERE restricts the records to the date range specified.</a:t>
            </a:r>
          </a:p>
          <a:p>
            <a:pPr marL="0" indent="0">
              <a:spcBef>
                <a:spcPts val="1400"/>
              </a:spcBef>
              <a:buFont typeface="Roboto"/>
              <a:buNone/>
            </a:pPr>
            <a:r>
              <a:rPr lang="en-US" sz="1200" dirty="0">
                <a:solidFill>
                  <a:schemeClr val="bg1"/>
                </a:solidFill>
                <a:latin typeface="Roboto" panose="02000000000000000000" pitchFamily="2" charset="0"/>
                <a:ea typeface="Roboto" panose="02000000000000000000" pitchFamily="2" charset="0"/>
                <a:cs typeface="Roboto" panose="02000000000000000000" pitchFamily="2" charset="0"/>
              </a:rPr>
              <a:t>ORDER BY sorts out the count of landing outcomes in descending order.</a:t>
            </a:r>
          </a:p>
        </p:txBody>
      </p:sp>
    </p:spTree>
    <p:extLst>
      <p:ext uri="{BB962C8B-B14F-4D97-AF65-F5344CB8AC3E}">
        <p14:creationId xmlns:p14="http://schemas.microsoft.com/office/powerpoint/2010/main" val="1680114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99"/>
        <p:cNvGrpSpPr/>
        <p:nvPr/>
      </p:nvGrpSpPr>
      <p:grpSpPr>
        <a:xfrm>
          <a:off x="0" y="0"/>
          <a:ext cx="0" cy="0"/>
          <a:chOff x="0" y="0"/>
          <a:chExt cx="0" cy="0"/>
        </a:xfrm>
      </p:grpSpPr>
      <p:sp>
        <p:nvSpPr>
          <p:cNvPr id="25800" name="Google Shape;25800;p73"/>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Executive Summary</a:t>
            </a:r>
            <a:endParaRPr dirty="0"/>
          </a:p>
        </p:txBody>
      </p:sp>
      <p:sp>
        <p:nvSpPr>
          <p:cNvPr id="25801" name="Google Shape;25801;p73"/>
          <p:cNvSpPr txBox="1">
            <a:spLocks noGrp="1"/>
          </p:cNvSpPr>
          <p:nvPr>
            <p:ph type="body" idx="1"/>
          </p:nvPr>
        </p:nvSpPr>
        <p:spPr>
          <a:xfrm>
            <a:off x="267253" y="1252543"/>
            <a:ext cx="4821676" cy="27495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bg1"/>
                </a:solidFill>
              </a:rPr>
              <a:t>The following methodologies were used…</a:t>
            </a:r>
            <a:endParaRPr dirty="0">
              <a:solidFill>
                <a:schemeClr val="bg1"/>
              </a:solidFill>
            </a:endParaRPr>
          </a:p>
          <a:p>
            <a:pPr marL="457200" lvl="0" indent="-292100" algn="l" rtl="0">
              <a:spcBef>
                <a:spcPts val="1600"/>
              </a:spcBef>
              <a:spcAft>
                <a:spcPts val="0"/>
              </a:spcAft>
              <a:buClr>
                <a:srgbClr val="D4DCFF"/>
              </a:buClr>
              <a:buSzPts val="1000"/>
              <a:buChar char="●"/>
            </a:pPr>
            <a:r>
              <a:rPr lang="en-GB" dirty="0">
                <a:solidFill>
                  <a:schemeClr val="bg1"/>
                </a:solidFill>
              </a:rPr>
              <a:t>Data collection using API call or </a:t>
            </a:r>
            <a:r>
              <a:rPr lang="en-GB" dirty="0" err="1">
                <a:solidFill>
                  <a:schemeClr val="bg1"/>
                </a:solidFill>
              </a:rPr>
              <a:t>webscraping</a:t>
            </a:r>
            <a:endParaRPr lang="en-GB" dirty="0">
              <a:solidFill>
                <a:schemeClr val="bg1"/>
              </a:solidFill>
            </a:endParaRPr>
          </a:p>
          <a:p>
            <a:pPr marL="457200" lvl="0" indent="-292100" algn="l" rtl="0">
              <a:spcBef>
                <a:spcPts val="0"/>
              </a:spcBef>
              <a:spcAft>
                <a:spcPts val="0"/>
              </a:spcAft>
              <a:buClr>
                <a:srgbClr val="D4DCFF"/>
              </a:buClr>
              <a:buSzPts val="1000"/>
              <a:buChar char="●"/>
            </a:pPr>
            <a:r>
              <a:rPr lang="en-GB" dirty="0">
                <a:solidFill>
                  <a:schemeClr val="bg1"/>
                </a:solidFill>
              </a:rPr>
              <a:t>Data wrangling</a:t>
            </a:r>
          </a:p>
          <a:p>
            <a:pPr marL="457200" lvl="0" indent="-292100" algn="l" rtl="0">
              <a:spcBef>
                <a:spcPts val="0"/>
              </a:spcBef>
              <a:spcAft>
                <a:spcPts val="0"/>
              </a:spcAft>
              <a:buClr>
                <a:srgbClr val="D4DCFF"/>
              </a:buClr>
              <a:buSzPts val="1000"/>
              <a:buChar char="●"/>
            </a:pPr>
            <a:r>
              <a:rPr lang="en-GB" dirty="0">
                <a:solidFill>
                  <a:schemeClr val="bg1"/>
                </a:solidFill>
              </a:rPr>
              <a:t>EDA with SQL and visualisation</a:t>
            </a:r>
          </a:p>
          <a:p>
            <a:pPr marL="457200" lvl="0" indent="-292100" algn="l" rtl="0">
              <a:spcBef>
                <a:spcPts val="0"/>
              </a:spcBef>
              <a:spcAft>
                <a:spcPts val="0"/>
              </a:spcAft>
              <a:buClr>
                <a:srgbClr val="D4DCFF"/>
              </a:buClr>
              <a:buSzPts val="1000"/>
              <a:buChar char="●"/>
            </a:pPr>
            <a:r>
              <a:rPr lang="en-GB" dirty="0">
                <a:solidFill>
                  <a:schemeClr val="bg1"/>
                </a:solidFill>
              </a:rPr>
              <a:t>Building an interactive map with Folium</a:t>
            </a:r>
          </a:p>
          <a:p>
            <a:pPr marL="457200" lvl="0" indent="-292100" algn="l" rtl="0">
              <a:spcBef>
                <a:spcPts val="0"/>
              </a:spcBef>
              <a:spcAft>
                <a:spcPts val="0"/>
              </a:spcAft>
              <a:buClr>
                <a:srgbClr val="D4DCFF"/>
              </a:buClr>
              <a:buSzPts val="1000"/>
              <a:buChar char="●"/>
            </a:pPr>
            <a:r>
              <a:rPr lang="en-GB" dirty="0">
                <a:solidFill>
                  <a:schemeClr val="bg1"/>
                </a:solidFill>
              </a:rPr>
              <a:t>Building a dashboard with </a:t>
            </a:r>
            <a:r>
              <a:rPr lang="en-GB" dirty="0" err="1">
                <a:solidFill>
                  <a:schemeClr val="bg1"/>
                </a:solidFill>
              </a:rPr>
              <a:t>Plotly</a:t>
            </a:r>
            <a:r>
              <a:rPr lang="en-GB" dirty="0">
                <a:solidFill>
                  <a:schemeClr val="bg1"/>
                </a:solidFill>
              </a:rPr>
              <a:t> Dash</a:t>
            </a:r>
          </a:p>
          <a:p>
            <a:pPr marL="457200" lvl="0" indent="-292100" algn="l" rtl="0">
              <a:spcBef>
                <a:spcPts val="0"/>
              </a:spcBef>
              <a:spcAft>
                <a:spcPts val="0"/>
              </a:spcAft>
              <a:buClr>
                <a:srgbClr val="D4DCFF"/>
              </a:buClr>
              <a:buSzPts val="1000"/>
              <a:buChar char="●"/>
            </a:pPr>
            <a:r>
              <a:rPr lang="en-GB" dirty="0">
                <a:solidFill>
                  <a:schemeClr val="bg1"/>
                </a:solidFill>
              </a:rPr>
              <a:t>Predictive analytics (classification)</a:t>
            </a:r>
          </a:p>
          <a:p>
            <a:pPr marL="457200" lvl="0" indent="-292100" algn="l" rtl="0">
              <a:spcBef>
                <a:spcPts val="0"/>
              </a:spcBef>
              <a:spcAft>
                <a:spcPts val="0"/>
              </a:spcAft>
              <a:buClr>
                <a:srgbClr val="D4DCFF"/>
              </a:buClr>
              <a:buSzPts val="1000"/>
              <a:buChar char="●"/>
            </a:pPr>
            <a:endParaRPr lang="en-GB" dirty="0">
              <a:solidFill>
                <a:schemeClr val="bg1"/>
              </a:solidFill>
            </a:endParaRPr>
          </a:p>
          <a:p>
            <a:pPr marL="0" lvl="0" indent="0" algn="l" rtl="0">
              <a:spcBef>
                <a:spcPts val="0"/>
              </a:spcBef>
              <a:spcAft>
                <a:spcPts val="0"/>
              </a:spcAft>
              <a:buClr>
                <a:schemeClr val="dk1"/>
              </a:buClr>
              <a:buSzPts val="1100"/>
              <a:buFont typeface="Arial"/>
              <a:buNone/>
            </a:pPr>
            <a:r>
              <a:rPr lang="en-GB" dirty="0">
                <a:solidFill>
                  <a:schemeClr val="bg1"/>
                </a:solidFill>
              </a:rPr>
              <a:t>To obtain the results below…</a:t>
            </a:r>
          </a:p>
          <a:p>
            <a:pPr marL="457200" lvl="0" indent="-292100" algn="l" rtl="0">
              <a:spcBef>
                <a:spcPts val="1600"/>
              </a:spcBef>
              <a:spcAft>
                <a:spcPts val="0"/>
              </a:spcAft>
              <a:buClr>
                <a:srgbClr val="D4DCFF"/>
              </a:buClr>
              <a:buSzPts val="1000"/>
              <a:buChar char="●"/>
            </a:pPr>
            <a:r>
              <a:rPr lang="en-GB" dirty="0">
                <a:solidFill>
                  <a:schemeClr val="bg1"/>
                </a:solidFill>
              </a:rPr>
              <a:t>Exploratory data analysis</a:t>
            </a:r>
          </a:p>
          <a:p>
            <a:pPr marL="457200" lvl="0" indent="-292100" algn="l" rtl="0">
              <a:spcBef>
                <a:spcPts val="0"/>
              </a:spcBef>
              <a:spcAft>
                <a:spcPts val="0"/>
              </a:spcAft>
              <a:buClr>
                <a:srgbClr val="D4DCFF"/>
              </a:buClr>
              <a:buSzPts val="1000"/>
              <a:buChar char="●"/>
            </a:pPr>
            <a:r>
              <a:rPr lang="en-GB" dirty="0">
                <a:solidFill>
                  <a:schemeClr val="bg1"/>
                </a:solidFill>
              </a:rPr>
              <a:t>Visual analytics</a:t>
            </a:r>
          </a:p>
          <a:p>
            <a:pPr marL="457200" lvl="0" indent="-292100" algn="l" rtl="0">
              <a:spcBef>
                <a:spcPts val="0"/>
              </a:spcBef>
              <a:spcAft>
                <a:spcPts val="0"/>
              </a:spcAft>
              <a:buClr>
                <a:srgbClr val="D4DCFF"/>
              </a:buClr>
              <a:buSzPts val="1000"/>
              <a:buChar char="●"/>
            </a:pPr>
            <a:r>
              <a:rPr lang="en-GB" dirty="0">
                <a:solidFill>
                  <a:schemeClr val="bg1"/>
                </a:solidFill>
              </a:rPr>
              <a:t>Predictive analytics</a:t>
            </a:r>
          </a:p>
          <a:p>
            <a:pPr marL="457200" lvl="0" indent="-292100" algn="l" rtl="0">
              <a:spcBef>
                <a:spcPts val="0"/>
              </a:spcBef>
              <a:spcAft>
                <a:spcPts val="0"/>
              </a:spcAft>
              <a:buClr>
                <a:srgbClr val="D4DCFF"/>
              </a:buClr>
              <a:buSzPts val="1000"/>
              <a:buChar char="●"/>
            </a:pPr>
            <a:r>
              <a:rPr lang="en-GB" dirty="0">
                <a:solidFill>
                  <a:schemeClr val="bg1"/>
                </a:solidFill>
              </a:rPr>
              <a:t>Conclusions</a:t>
            </a:r>
          </a:p>
          <a:p>
            <a:pPr marL="165100" lvl="0" indent="0" algn="l" rtl="0">
              <a:spcBef>
                <a:spcPts val="0"/>
              </a:spcBef>
              <a:spcAft>
                <a:spcPts val="0"/>
              </a:spcAft>
              <a:buClr>
                <a:srgbClr val="D4DCFF"/>
              </a:buClr>
              <a:buSzPts val="1000"/>
              <a:buNone/>
            </a:pPr>
            <a:endParaRPr lang="en-GB" dirty="0">
              <a:solidFill>
                <a:schemeClr val="bg1"/>
              </a:solidFill>
            </a:endParaRPr>
          </a:p>
          <a:p>
            <a:pPr marL="457200" lvl="0" indent="-292100" algn="l" rtl="0">
              <a:spcBef>
                <a:spcPts val="1600"/>
              </a:spcBef>
              <a:spcAft>
                <a:spcPts val="0"/>
              </a:spcAft>
              <a:buClr>
                <a:srgbClr val="D4DCFF"/>
              </a:buClr>
              <a:buSzPts val="1000"/>
              <a:buChar char="●"/>
            </a:pPr>
            <a:endParaRPr lang="en-GB" dirty="0">
              <a:solidFill>
                <a:schemeClr val="bg1"/>
              </a:solidFill>
            </a:endParaRPr>
          </a:p>
          <a:p>
            <a:pPr marL="165100" lvl="0" indent="0" algn="l" rtl="0">
              <a:spcBef>
                <a:spcPts val="0"/>
              </a:spcBef>
              <a:spcAft>
                <a:spcPts val="0"/>
              </a:spcAft>
              <a:buClr>
                <a:srgbClr val="D4DCFF"/>
              </a:buClr>
              <a:buSzPts val="1000"/>
              <a:buNone/>
            </a:pPr>
            <a:endParaRPr lang="en-GB" dirty="0">
              <a:solidFill>
                <a:schemeClr val="bg1"/>
              </a:solidFill>
            </a:endParaRPr>
          </a:p>
        </p:txBody>
      </p:sp>
      <p:grpSp>
        <p:nvGrpSpPr>
          <p:cNvPr id="25802" name="Google Shape;25802;p73"/>
          <p:cNvGrpSpPr/>
          <p:nvPr/>
        </p:nvGrpSpPr>
        <p:grpSpPr>
          <a:xfrm>
            <a:off x="2713521" y="-1042442"/>
            <a:ext cx="9396663" cy="9396655"/>
            <a:chOff x="2831584" y="-723946"/>
            <a:chExt cx="9002359" cy="9002352"/>
          </a:xfrm>
        </p:grpSpPr>
        <p:grpSp>
          <p:nvGrpSpPr>
            <p:cNvPr id="25803" name="Google Shape;25803;p73"/>
            <p:cNvGrpSpPr/>
            <p:nvPr/>
          </p:nvGrpSpPr>
          <p:grpSpPr>
            <a:xfrm rot="5508363" flipH="1">
              <a:off x="4971888" y="1381129"/>
              <a:ext cx="4063007" cy="3958708"/>
              <a:chOff x="5272775" y="2011375"/>
              <a:chExt cx="3027200" cy="2935100"/>
            </a:xfrm>
          </p:grpSpPr>
          <p:sp>
            <p:nvSpPr>
              <p:cNvPr id="25804" name="Google Shape;25804;p73"/>
              <p:cNvSpPr/>
              <p:nvPr/>
            </p:nvSpPr>
            <p:spPr>
              <a:xfrm>
                <a:off x="6106700" y="2471800"/>
                <a:ext cx="13375" cy="12125"/>
              </a:xfrm>
              <a:custGeom>
                <a:avLst/>
                <a:gdLst/>
                <a:ahLst/>
                <a:cxnLst/>
                <a:rect l="l" t="t" r="r" b="b"/>
                <a:pathLst>
                  <a:path w="535" h="485" extrusionOk="0">
                    <a:moveTo>
                      <a:pt x="280" y="1"/>
                    </a:moveTo>
                    <a:cubicBezTo>
                      <a:pt x="218" y="1"/>
                      <a:pt x="151" y="26"/>
                      <a:pt x="101" y="76"/>
                    </a:cubicBezTo>
                    <a:cubicBezTo>
                      <a:pt x="1" y="142"/>
                      <a:pt x="1" y="309"/>
                      <a:pt x="101" y="409"/>
                    </a:cubicBezTo>
                    <a:cubicBezTo>
                      <a:pt x="134" y="459"/>
                      <a:pt x="193" y="484"/>
                      <a:pt x="255" y="484"/>
                    </a:cubicBezTo>
                    <a:cubicBezTo>
                      <a:pt x="318" y="484"/>
                      <a:pt x="384" y="459"/>
                      <a:pt x="435" y="409"/>
                    </a:cubicBezTo>
                    <a:cubicBezTo>
                      <a:pt x="535" y="309"/>
                      <a:pt x="535" y="176"/>
                      <a:pt x="435" y="76"/>
                    </a:cubicBezTo>
                    <a:cubicBezTo>
                      <a:pt x="401" y="26"/>
                      <a:pt x="343"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5" name="Google Shape;25805;p73"/>
              <p:cNvSpPr/>
              <p:nvPr/>
            </p:nvSpPr>
            <p:spPr>
              <a:xfrm>
                <a:off x="5595700" y="3047225"/>
                <a:ext cx="14025" cy="12000"/>
              </a:xfrm>
              <a:custGeom>
                <a:avLst/>
                <a:gdLst/>
                <a:ahLst/>
                <a:cxnLst/>
                <a:rect l="l" t="t" r="r" b="b"/>
                <a:pathLst>
                  <a:path w="561" h="480" extrusionOk="0">
                    <a:moveTo>
                      <a:pt x="293" y="0"/>
                    </a:moveTo>
                    <a:cubicBezTo>
                      <a:pt x="235" y="0"/>
                      <a:pt x="176" y="25"/>
                      <a:pt x="126" y="75"/>
                    </a:cubicBezTo>
                    <a:lnTo>
                      <a:pt x="126" y="108"/>
                    </a:lnTo>
                    <a:cubicBezTo>
                      <a:pt x="1" y="284"/>
                      <a:pt x="140" y="479"/>
                      <a:pt x="316" y="479"/>
                    </a:cubicBezTo>
                    <a:cubicBezTo>
                      <a:pt x="374" y="479"/>
                      <a:pt x="436" y="458"/>
                      <a:pt x="493" y="409"/>
                    </a:cubicBezTo>
                    <a:cubicBezTo>
                      <a:pt x="560" y="309"/>
                      <a:pt x="560" y="175"/>
                      <a:pt x="460" y="75"/>
                    </a:cubicBezTo>
                    <a:cubicBezTo>
                      <a:pt x="410" y="25"/>
                      <a:pt x="352"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6" name="Google Shape;25806;p73"/>
              <p:cNvSpPr/>
              <p:nvPr/>
            </p:nvSpPr>
            <p:spPr>
              <a:xfrm>
                <a:off x="5931575" y="2955475"/>
                <a:ext cx="13375" cy="12225"/>
              </a:xfrm>
              <a:custGeom>
                <a:avLst/>
                <a:gdLst/>
                <a:ahLst/>
                <a:cxnLst/>
                <a:rect l="l" t="t" r="r" b="b"/>
                <a:pathLst>
                  <a:path w="535" h="489" extrusionOk="0">
                    <a:moveTo>
                      <a:pt x="238" y="0"/>
                    </a:moveTo>
                    <a:cubicBezTo>
                      <a:pt x="215" y="0"/>
                      <a:pt x="191" y="3"/>
                      <a:pt x="168" y="9"/>
                    </a:cubicBezTo>
                    <a:cubicBezTo>
                      <a:pt x="68" y="76"/>
                      <a:pt x="1" y="209"/>
                      <a:pt x="34" y="343"/>
                    </a:cubicBezTo>
                    <a:cubicBezTo>
                      <a:pt x="85" y="445"/>
                      <a:pt x="175" y="488"/>
                      <a:pt x="274" y="488"/>
                    </a:cubicBezTo>
                    <a:cubicBezTo>
                      <a:pt x="305" y="488"/>
                      <a:pt x="336" y="484"/>
                      <a:pt x="368" y="476"/>
                    </a:cubicBezTo>
                    <a:cubicBezTo>
                      <a:pt x="501" y="409"/>
                      <a:pt x="535" y="276"/>
                      <a:pt x="501" y="143"/>
                    </a:cubicBezTo>
                    <a:cubicBezTo>
                      <a:pt x="446" y="60"/>
                      <a:pt x="346" y="0"/>
                      <a:pt x="2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7" name="Google Shape;25807;p73"/>
              <p:cNvSpPr/>
              <p:nvPr/>
            </p:nvSpPr>
            <p:spPr>
              <a:xfrm>
                <a:off x="8152325" y="2173500"/>
                <a:ext cx="16325" cy="12700"/>
              </a:xfrm>
              <a:custGeom>
                <a:avLst/>
                <a:gdLst/>
                <a:ahLst/>
                <a:cxnLst/>
                <a:rect l="l" t="t" r="r" b="b"/>
                <a:pathLst>
                  <a:path w="653" h="508" extrusionOk="0">
                    <a:moveTo>
                      <a:pt x="293" y="0"/>
                    </a:moveTo>
                    <a:cubicBezTo>
                      <a:pt x="254" y="0"/>
                      <a:pt x="212" y="10"/>
                      <a:pt x="168" y="32"/>
                    </a:cubicBezTo>
                    <a:cubicBezTo>
                      <a:pt x="68" y="66"/>
                      <a:pt x="1" y="199"/>
                      <a:pt x="34" y="333"/>
                    </a:cubicBezTo>
                    <a:cubicBezTo>
                      <a:pt x="62" y="443"/>
                      <a:pt x="158" y="508"/>
                      <a:pt x="266" y="508"/>
                    </a:cubicBezTo>
                    <a:cubicBezTo>
                      <a:pt x="289" y="508"/>
                      <a:pt x="312" y="505"/>
                      <a:pt x="335" y="499"/>
                    </a:cubicBezTo>
                    <a:cubicBezTo>
                      <a:pt x="653" y="413"/>
                      <a:pt x="545" y="0"/>
                      <a:pt x="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8" name="Google Shape;25808;p73"/>
              <p:cNvSpPr/>
              <p:nvPr/>
            </p:nvSpPr>
            <p:spPr>
              <a:xfrm>
                <a:off x="8125650" y="2210475"/>
                <a:ext cx="13175" cy="12225"/>
              </a:xfrm>
              <a:custGeom>
                <a:avLst/>
                <a:gdLst/>
                <a:ahLst/>
                <a:cxnLst/>
                <a:rect l="l" t="t" r="r" b="b"/>
                <a:pathLst>
                  <a:path w="527" h="489" extrusionOk="0">
                    <a:moveTo>
                      <a:pt x="264" y="0"/>
                    </a:moveTo>
                    <a:cubicBezTo>
                      <a:pt x="186" y="0"/>
                      <a:pt x="109" y="37"/>
                      <a:pt x="67" y="121"/>
                    </a:cubicBezTo>
                    <a:cubicBezTo>
                      <a:pt x="1" y="221"/>
                      <a:pt x="1" y="355"/>
                      <a:pt x="134" y="455"/>
                    </a:cubicBezTo>
                    <a:cubicBezTo>
                      <a:pt x="172" y="478"/>
                      <a:pt x="214" y="488"/>
                      <a:pt x="255" y="488"/>
                    </a:cubicBezTo>
                    <a:cubicBezTo>
                      <a:pt x="394" y="488"/>
                      <a:pt x="527" y="368"/>
                      <a:pt x="501" y="188"/>
                    </a:cubicBezTo>
                    <a:cubicBezTo>
                      <a:pt x="482" y="72"/>
                      <a:pt x="372" y="0"/>
                      <a:pt x="2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9" name="Google Shape;25809;p73"/>
              <p:cNvSpPr/>
              <p:nvPr/>
            </p:nvSpPr>
            <p:spPr>
              <a:xfrm>
                <a:off x="6069175" y="3281375"/>
                <a:ext cx="13950" cy="12100"/>
              </a:xfrm>
              <a:custGeom>
                <a:avLst/>
                <a:gdLst/>
                <a:ahLst/>
                <a:cxnLst/>
                <a:rect l="l" t="t" r="r" b="b"/>
                <a:pathLst>
                  <a:path w="558" h="484" extrusionOk="0">
                    <a:moveTo>
                      <a:pt x="247" y="1"/>
                    </a:moveTo>
                    <a:cubicBezTo>
                      <a:pt x="220" y="1"/>
                      <a:pt x="193" y="6"/>
                      <a:pt x="168" y="16"/>
                    </a:cubicBezTo>
                    <a:cubicBezTo>
                      <a:pt x="34" y="82"/>
                      <a:pt x="1" y="249"/>
                      <a:pt x="68" y="349"/>
                    </a:cubicBezTo>
                    <a:cubicBezTo>
                      <a:pt x="113" y="441"/>
                      <a:pt x="194" y="484"/>
                      <a:pt x="275" y="484"/>
                    </a:cubicBezTo>
                    <a:cubicBezTo>
                      <a:pt x="370" y="484"/>
                      <a:pt x="465" y="424"/>
                      <a:pt x="501" y="316"/>
                    </a:cubicBezTo>
                    <a:cubicBezTo>
                      <a:pt x="558" y="146"/>
                      <a:pt x="399"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0" name="Google Shape;25810;p73"/>
              <p:cNvSpPr/>
              <p:nvPr/>
            </p:nvSpPr>
            <p:spPr>
              <a:xfrm>
                <a:off x="5326975" y="3766100"/>
                <a:ext cx="16450" cy="12700"/>
              </a:xfrm>
              <a:custGeom>
                <a:avLst/>
                <a:gdLst/>
                <a:ahLst/>
                <a:cxnLst/>
                <a:rect l="l" t="t" r="r" b="b"/>
                <a:pathLst>
                  <a:path w="658" h="508" extrusionOk="0">
                    <a:moveTo>
                      <a:pt x="298" y="1"/>
                    </a:moveTo>
                    <a:cubicBezTo>
                      <a:pt x="256" y="1"/>
                      <a:pt x="212" y="13"/>
                      <a:pt x="168" y="41"/>
                    </a:cubicBezTo>
                    <a:cubicBezTo>
                      <a:pt x="34" y="107"/>
                      <a:pt x="1" y="274"/>
                      <a:pt x="101" y="374"/>
                    </a:cubicBezTo>
                    <a:cubicBezTo>
                      <a:pt x="145" y="463"/>
                      <a:pt x="234" y="508"/>
                      <a:pt x="318" y="508"/>
                    </a:cubicBezTo>
                    <a:cubicBezTo>
                      <a:pt x="360" y="508"/>
                      <a:pt x="401" y="497"/>
                      <a:pt x="435" y="474"/>
                    </a:cubicBezTo>
                    <a:cubicBezTo>
                      <a:pt x="657" y="307"/>
                      <a:pt x="508"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1" name="Google Shape;25811;p73"/>
              <p:cNvSpPr/>
              <p:nvPr/>
            </p:nvSpPr>
            <p:spPr>
              <a:xfrm>
                <a:off x="6218575" y="3441950"/>
                <a:ext cx="10750" cy="10325"/>
              </a:xfrm>
              <a:custGeom>
                <a:avLst/>
                <a:gdLst/>
                <a:ahLst/>
                <a:cxnLst/>
                <a:rect l="l" t="t" r="r" b="b"/>
                <a:pathLst>
                  <a:path w="430" h="413" extrusionOk="0">
                    <a:moveTo>
                      <a:pt x="302" y="0"/>
                    </a:moveTo>
                    <a:cubicBezTo>
                      <a:pt x="165" y="0"/>
                      <a:pt x="1" y="413"/>
                      <a:pt x="189" y="413"/>
                    </a:cubicBezTo>
                    <a:cubicBezTo>
                      <a:pt x="210" y="413"/>
                      <a:pt x="234" y="408"/>
                      <a:pt x="263" y="398"/>
                    </a:cubicBezTo>
                    <a:cubicBezTo>
                      <a:pt x="363" y="364"/>
                      <a:pt x="429" y="231"/>
                      <a:pt x="396" y="97"/>
                    </a:cubicBezTo>
                    <a:cubicBezTo>
                      <a:pt x="371" y="28"/>
                      <a:pt x="337"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2" name="Google Shape;25812;p73"/>
              <p:cNvSpPr/>
              <p:nvPr/>
            </p:nvSpPr>
            <p:spPr>
              <a:xfrm>
                <a:off x="6526175" y="4097550"/>
                <a:ext cx="14200" cy="12350"/>
              </a:xfrm>
              <a:custGeom>
                <a:avLst/>
                <a:gdLst/>
                <a:ahLst/>
                <a:cxnLst/>
                <a:rect l="l" t="t" r="r" b="b"/>
                <a:pathLst>
                  <a:path w="568" h="494" extrusionOk="0">
                    <a:moveTo>
                      <a:pt x="288" y="1"/>
                    </a:moveTo>
                    <a:cubicBezTo>
                      <a:pt x="239" y="1"/>
                      <a:pt x="187" y="19"/>
                      <a:pt x="134" y="59"/>
                    </a:cubicBezTo>
                    <a:cubicBezTo>
                      <a:pt x="34" y="126"/>
                      <a:pt x="1" y="259"/>
                      <a:pt x="67" y="392"/>
                    </a:cubicBezTo>
                    <a:cubicBezTo>
                      <a:pt x="132" y="457"/>
                      <a:pt x="210" y="494"/>
                      <a:pt x="285" y="494"/>
                    </a:cubicBezTo>
                    <a:cubicBezTo>
                      <a:pt x="326" y="494"/>
                      <a:pt x="365" y="483"/>
                      <a:pt x="401" y="459"/>
                    </a:cubicBezTo>
                    <a:cubicBezTo>
                      <a:pt x="534" y="359"/>
                      <a:pt x="568" y="226"/>
                      <a:pt x="468" y="126"/>
                    </a:cubicBezTo>
                    <a:cubicBezTo>
                      <a:pt x="427" y="45"/>
                      <a:pt x="362" y="1"/>
                      <a:pt x="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3" name="Google Shape;25813;p73"/>
              <p:cNvSpPr/>
              <p:nvPr/>
            </p:nvSpPr>
            <p:spPr>
              <a:xfrm>
                <a:off x="6346050" y="4366175"/>
                <a:ext cx="13825" cy="12225"/>
              </a:xfrm>
              <a:custGeom>
                <a:avLst/>
                <a:gdLst/>
                <a:ahLst/>
                <a:cxnLst/>
                <a:rect l="l" t="t" r="r" b="b"/>
                <a:pathLst>
                  <a:path w="553" h="489" extrusionOk="0">
                    <a:moveTo>
                      <a:pt x="278" y="1"/>
                    </a:moveTo>
                    <a:cubicBezTo>
                      <a:pt x="202" y="1"/>
                      <a:pt x="123" y="38"/>
                      <a:pt x="67" y="122"/>
                    </a:cubicBezTo>
                    <a:cubicBezTo>
                      <a:pt x="0" y="222"/>
                      <a:pt x="34" y="388"/>
                      <a:pt x="134" y="455"/>
                    </a:cubicBezTo>
                    <a:cubicBezTo>
                      <a:pt x="180" y="478"/>
                      <a:pt x="227" y="489"/>
                      <a:pt x="273" y="489"/>
                    </a:cubicBezTo>
                    <a:cubicBezTo>
                      <a:pt x="425" y="489"/>
                      <a:pt x="552" y="368"/>
                      <a:pt x="501" y="188"/>
                    </a:cubicBezTo>
                    <a:cubicBezTo>
                      <a:pt x="481" y="72"/>
                      <a:pt x="383"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4" name="Google Shape;25814;p73"/>
              <p:cNvSpPr/>
              <p:nvPr/>
            </p:nvSpPr>
            <p:spPr>
              <a:xfrm>
                <a:off x="8083500" y="3369150"/>
                <a:ext cx="13825" cy="12125"/>
              </a:xfrm>
              <a:custGeom>
                <a:avLst/>
                <a:gdLst/>
                <a:ahLst/>
                <a:cxnLst/>
                <a:rect l="l" t="t" r="r" b="b"/>
                <a:pathLst>
                  <a:path w="553" h="485" extrusionOk="0">
                    <a:moveTo>
                      <a:pt x="292" y="1"/>
                    </a:moveTo>
                    <a:cubicBezTo>
                      <a:pt x="192" y="1"/>
                      <a:pt x="90" y="60"/>
                      <a:pt x="52" y="174"/>
                    </a:cubicBezTo>
                    <a:cubicBezTo>
                      <a:pt x="0" y="329"/>
                      <a:pt x="129" y="484"/>
                      <a:pt x="282" y="484"/>
                    </a:cubicBezTo>
                    <a:cubicBezTo>
                      <a:pt x="327" y="484"/>
                      <a:pt x="374" y="471"/>
                      <a:pt x="419" y="441"/>
                    </a:cubicBezTo>
                    <a:cubicBezTo>
                      <a:pt x="519" y="374"/>
                      <a:pt x="552" y="241"/>
                      <a:pt x="486" y="107"/>
                    </a:cubicBezTo>
                    <a:cubicBezTo>
                      <a:pt x="442" y="35"/>
                      <a:pt x="368" y="1"/>
                      <a:pt x="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5" name="Google Shape;25815;p73"/>
              <p:cNvSpPr/>
              <p:nvPr/>
            </p:nvSpPr>
            <p:spPr>
              <a:xfrm>
                <a:off x="7163850" y="4549850"/>
                <a:ext cx="15325" cy="12225"/>
              </a:xfrm>
              <a:custGeom>
                <a:avLst/>
                <a:gdLst/>
                <a:ahLst/>
                <a:cxnLst/>
                <a:rect l="l" t="t" r="r" b="b"/>
                <a:pathLst>
                  <a:path w="613" h="489" extrusionOk="0">
                    <a:moveTo>
                      <a:pt x="336" y="0"/>
                    </a:moveTo>
                    <a:cubicBezTo>
                      <a:pt x="151" y="0"/>
                      <a:pt x="1" y="236"/>
                      <a:pt x="179" y="413"/>
                    </a:cubicBezTo>
                    <a:cubicBezTo>
                      <a:pt x="212" y="463"/>
                      <a:pt x="270" y="488"/>
                      <a:pt x="333" y="488"/>
                    </a:cubicBezTo>
                    <a:cubicBezTo>
                      <a:pt x="395" y="488"/>
                      <a:pt x="462" y="463"/>
                      <a:pt x="512" y="413"/>
                    </a:cubicBezTo>
                    <a:cubicBezTo>
                      <a:pt x="612" y="347"/>
                      <a:pt x="612" y="180"/>
                      <a:pt x="512" y="80"/>
                    </a:cubicBezTo>
                    <a:cubicBezTo>
                      <a:pt x="456" y="24"/>
                      <a:pt x="394" y="0"/>
                      <a:pt x="3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6" name="Google Shape;25816;p73"/>
              <p:cNvSpPr/>
              <p:nvPr/>
            </p:nvSpPr>
            <p:spPr>
              <a:xfrm>
                <a:off x="5533200" y="4799325"/>
                <a:ext cx="16475" cy="12300"/>
              </a:xfrm>
              <a:custGeom>
                <a:avLst/>
                <a:gdLst/>
                <a:ahLst/>
                <a:cxnLst/>
                <a:rect l="l" t="t" r="r" b="b"/>
                <a:pathLst>
                  <a:path w="659" h="492" extrusionOk="0">
                    <a:moveTo>
                      <a:pt x="362" y="1"/>
                    </a:moveTo>
                    <a:cubicBezTo>
                      <a:pt x="166" y="1"/>
                      <a:pt x="1" y="267"/>
                      <a:pt x="225" y="442"/>
                    </a:cubicBezTo>
                    <a:cubicBezTo>
                      <a:pt x="258" y="475"/>
                      <a:pt x="316" y="492"/>
                      <a:pt x="379" y="492"/>
                    </a:cubicBezTo>
                    <a:cubicBezTo>
                      <a:pt x="441" y="492"/>
                      <a:pt x="508" y="475"/>
                      <a:pt x="558" y="442"/>
                    </a:cubicBezTo>
                    <a:cubicBezTo>
                      <a:pt x="625" y="341"/>
                      <a:pt x="658" y="175"/>
                      <a:pt x="558" y="108"/>
                    </a:cubicBezTo>
                    <a:cubicBezTo>
                      <a:pt x="499" y="32"/>
                      <a:pt x="429" y="1"/>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7" name="Google Shape;25817;p73"/>
              <p:cNvSpPr/>
              <p:nvPr/>
            </p:nvSpPr>
            <p:spPr>
              <a:xfrm>
                <a:off x="7781700" y="4934425"/>
                <a:ext cx="16600" cy="12050"/>
              </a:xfrm>
              <a:custGeom>
                <a:avLst/>
                <a:gdLst/>
                <a:ahLst/>
                <a:cxnLst/>
                <a:rect l="l" t="t" r="r" b="b"/>
                <a:pathLst>
                  <a:path w="664" h="482" extrusionOk="0">
                    <a:moveTo>
                      <a:pt x="310" y="1"/>
                    </a:moveTo>
                    <a:cubicBezTo>
                      <a:pt x="291" y="1"/>
                      <a:pt x="270" y="3"/>
                      <a:pt x="249" y="8"/>
                    </a:cubicBezTo>
                    <a:cubicBezTo>
                      <a:pt x="1" y="101"/>
                      <a:pt x="99" y="482"/>
                      <a:pt x="354" y="482"/>
                    </a:cubicBezTo>
                    <a:cubicBezTo>
                      <a:pt x="374" y="482"/>
                      <a:pt x="394" y="479"/>
                      <a:pt x="416" y="475"/>
                    </a:cubicBezTo>
                    <a:cubicBezTo>
                      <a:pt x="664" y="382"/>
                      <a:pt x="566"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8" name="Google Shape;25818;p73"/>
              <p:cNvSpPr/>
              <p:nvPr/>
            </p:nvSpPr>
            <p:spPr>
              <a:xfrm>
                <a:off x="7923850" y="2065875"/>
                <a:ext cx="12525" cy="12550"/>
              </a:xfrm>
              <a:custGeom>
                <a:avLst/>
                <a:gdLst/>
                <a:ahLst/>
                <a:cxnLst/>
                <a:rect l="l" t="t" r="r" b="b"/>
                <a:pathLst>
                  <a:path w="501" h="502" extrusionOk="0">
                    <a:moveTo>
                      <a:pt x="267" y="1"/>
                    </a:moveTo>
                    <a:cubicBezTo>
                      <a:pt x="134" y="1"/>
                      <a:pt x="33" y="101"/>
                      <a:pt x="33" y="234"/>
                    </a:cubicBezTo>
                    <a:cubicBezTo>
                      <a:pt x="0" y="368"/>
                      <a:pt x="134" y="501"/>
                      <a:pt x="267" y="501"/>
                    </a:cubicBezTo>
                    <a:cubicBezTo>
                      <a:pt x="400" y="501"/>
                      <a:pt x="500" y="401"/>
                      <a:pt x="500" y="268"/>
                    </a:cubicBezTo>
                    <a:cubicBezTo>
                      <a:pt x="500" y="134"/>
                      <a:pt x="400"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9" name="Google Shape;25819;p73"/>
              <p:cNvSpPr/>
              <p:nvPr/>
            </p:nvSpPr>
            <p:spPr>
              <a:xfrm>
                <a:off x="8007525" y="2054175"/>
                <a:ext cx="16975" cy="11775"/>
              </a:xfrm>
              <a:custGeom>
                <a:avLst/>
                <a:gdLst/>
                <a:ahLst/>
                <a:cxnLst/>
                <a:rect l="l" t="t" r="r" b="b"/>
                <a:pathLst>
                  <a:path w="679" h="471" extrusionOk="0">
                    <a:moveTo>
                      <a:pt x="353" y="0"/>
                    </a:moveTo>
                    <a:cubicBezTo>
                      <a:pt x="343" y="0"/>
                      <a:pt x="333" y="1"/>
                      <a:pt x="322" y="2"/>
                    </a:cubicBezTo>
                    <a:cubicBezTo>
                      <a:pt x="0" y="34"/>
                      <a:pt x="51" y="471"/>
                      <a:pt x="356" y="471"/>
                    </a:cubicBezTo>
                    <a:cubicBezTo>
                      <a:pt x="366" y="471"/>
                      <a:pt x="378" y="470"/>
                      <a:pt x="389" y="469"/>
                    </a:cubicBezTo>
                    <a:cubicBezTo>
                      <a:pt x="679" y="437"/>
                      <a:pt x="62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0" name="Google Shape;25820;p73"/>
              <p:cNvSpPr/>
              <p:nvPr/>
            </p:nvSpPr>
            <p:spPr>
              <a:xfrm>
                <a:off x="8209875" y="2482825"/>
                <a:ext cx="13375" cy="12225"/>
              </a:xfrm>
              <a:custGeom>
                <a:avLst/>
                <a:gdLst/>
                <a:ahLst/>
                <a:cxnLst/>
                <a:rect l="l" t="t" r="r" b="b"/>
                <a:pathLst>
                  <a:path w="535" h="489" extrusionOk="0">
                    <a:moveTo>
                      <a:pt x="270" y="0"/>
                    </a:moveTo>
                    <a:cubicBezTo>
                      <a:pt x="208" y="0"/>
                      <a:pt x="146" y="22"/>
                      <a:pt x="101" y="68"/>
                    </a:cubicBezTo>
                    <a:cubicBezTo>
                      <a:pt x="1" y="168"/>
                      <a:pt x="34" y="335"/>
                      <a:pt x="134" y="435"/>
                    </a:cubicBezTo>
                    <a:cubicBezTo>
                      <a:pt x="181" y="472"/>
                      <a:pt x="232" y="489"/>
                      <a:pt x="283" y="489"/>
                    </a:cubicBezTo>
                    <a:cubicBezTo>
                      <a:pt x="413" y="489"/>
                      <a:pt x="534" y="379"/>
                      <a:pt x="534" y="235"/>
                    </a:cubicBezTo>
                    <a:cubicBezTo>
                      <a:pt x="512" y="82"/>
                      <a:pt x="390"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1" name="Google Shape;25821;p73"/>
              <p:cNvSpPr/>
              <p:nvPr/>
            </p:nvSpPr>
            <p:spPr>
              <a:xfrm>
                <a:off x="7394300" y="4304825"/>
                <a:ext cx="24625" cy="20625"/>
              </a:xfrm>
              <a:custGeom>
                <a:avLst/>
                <a:gdLst/>
                <a:ahLst/>
                <a:cxnLst/>
                <a:rect l="l" t="t" r="r" b="b"/>
                <a:pathLst>
                  <a:path w="985" h="825" extrusionOk="0">
                    <a:moveTo>
                      <a:pt x="475" y="0"/>
                    </a:moveTo>
                    <a:cubicBezTo>
                      <a:pt x="451" y="0"/>
                      <a:pt x="426" y="2"/>
                      <a:pt x="401" y="7"/>
                    </a:cubicBezTo>
                    <a:cubicBezTo>
                      <a:pt x="167" y="7"/>
                      <a:pt x="0" y="241"/>
                      <a:pt x="34" y="474"/>
                    </a:cubicBezTo>
                    <a:cubicBezTo>
                      <a:pt x="54" y="700"/>
                      <a:pt x="252" y="825"/>
                      <a:pt x="448" y="825"/>
                    </a:cubicBezTo>
                    <a:cubicBezTo>
                      <a:pt x="570" y="825"/>
                      <a:pt x="691" y="777"/>
                      <a:pt x="768" y="674"/>
                    </a:cubicBezTo>
                    <a:cubicBezTo>
                      <a:pt x="985" y="395"/>
                      <a:pt x="798"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2" name="Google Shape;25822;p73"/>
              <p:cNvSpPr/>
              <p:nvPr/>
            </p:nvSpPr>
            <p:spPr>
              <a:xfrm>
                <a:off x="7711550" y="3810525"/>
                <a:ext cx="23025" cy="21375"/>
              </a:xfrm>
              <a:custGeom>
                <a:avLst/>
                <a:gdLst/>
                <a:ahLst/>
                <a:cxnLst/>
                <a:rect l="l" t="t" r="r" b="b"/>
                <a:pathLst>
                  <a:path w="921" h="855" extrusionOk="0">
                    <a:moveTo>
                      <a:pt x="465" y="1"/>
                    </a:moveTo>
                    <a:cubicBezTo>
                      <a:pt x="212" y="1"/>
                      <a:pt x="1" y="246"/>
                      <a:pt x="53" y="532"/>
                    </a:cubicBezTo>
                    <a:cubicBezTo>
                      <a:pt x="91" y="743"/>
                      <a:pt x="272" y="854"/>
                      <a:pt x="458" y="854"/>
                    </a:cubicBezTo>
                    <a:cubicBezTo>
                      <a:pt x="595" y="854"/>
                      <a:pt x="735" y="793"/>
                      <a:pt x="820" y="665"/>
                    </a:cubicBezTo>
                    <a:cubicBezTo>
                      <a:pt x="920" y="465"/>
                      <a:pt x="887" y="198"/>
                      <a:pt x="687" y="65"/>
                    </a:cubicBezTo>
                    <a:cubicBezTo>
                      <a:pt x="613" y="21"/>
                      <a:pt x="537"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3" name="Google Shape;25823;p73"/>
              <p:cNvSpPr/>
              <p:nvPr/>
            </p:nvSpPr>
            <p:spPr>
              <a:xfrm>
                <a:off x="8108700" y="2112275"/>
                <a:ext cx="26150" cy="20775"/>
              </a:xfrm>
              <a:custGeom>
                <a:avLst/>
                <a:gdLst/>
                <a:ahLst/>
                <a:cxnLst/>
                <a:rect l="l" t="t" r="r" b="b"/>
                <a:pathLst>
                  <a:path w="1046" h="831" extrusionOk="0">
                    <a:moveTo>
                      <a:pt x="547" y="0"/>
                    </a:moveTo>
                    <a:cubicBezTo>
                      <a:pt x="396" y="0"/>
                      <a:pt x="247" y="75"/>
                      <a:pt x="178" y="213"/>
                    </a:cubicBezTo>
                    <a:cubicBezTo>
                      <a:pt x="1" y="509"/>
                      <a:pt x="216" y="830"/>
                      <a:pt x="523" y="830"/>
                    </a:cubicBezTo>
                    <a:cubicBezTo>
                      <a:pt x="562" y="830"/>
                      <a:pt x="603" y="825"/>
                      <a:pt x="645" y="814"/>
                    </a:cubicBezTo>
                    <a:cubicBezTo>
                      <a:pt x="1012" y="713"/>
                      <a:pt x="1045" y="246"/>
                      <a:pt x="745" y="46"/>
                    </a:cubicBezTo>
                    <a:cubicBezTo>
                      <a:pt x="683" y="15"/>
                      <a:pt x="615"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4" name="Google Shape;25824;p73"/>
              <p:cNvSpPr/>
              <p:nvPr/>
            </p:nvSpPr>
            <p:spPr>
              <a:xfrm>
                <a:off x="7454350" y="4887975"/>
                <a:ext cx="21700" cy="20800"/>
              </a:xfrm>
              <a:custGeom>
                <a:avLst/>
                <a:gdLst/>
                <a:ahLst/>
                <a:cxnLst/>
                <a:rect l="l" t="t" r="r" b="b"/>
                <a:pathLst>
                  <a:path w="868" h="832" extrusionOk="0">
                    <a:moveTo>
                      <a:pt x="428" y="0"/>
                    </a:moveTo>
                    <a:cubicBezTo>
                      <a:pt x="219" y="0"/>
                      <a:pt x="22" y="155"/>
                      <a:pt x="0" y="398"/>
                    </a:cubicBezTo>
                    <a:cubicBezTo>
                      <a:pt x="0" y="656"/>
                      <a:pt x="215" y="832"/>
                      <a:pt x="435" y="832"/>
                    </a:cubicBezTo>
                    <a:cubicBezTo>
                      <a:pt x="528" y="832"/>
                      <a:pt x="621" y="801"/>
                      <a:pt x="701" y="732"/>
                    </a:cubicBezTo>
                    <a:cubicBezTo>
                      <a:pt x="867" y="565"/>
                      <a:pt x="867" y="298"/>
                      <a:pt x="734" y="131"/>
                    </a:cubicBezTo>
                    <a:cubicBezTo>
                      <a:pt x="644" y="41"/>
                      <a:pt x="534" y="0"/>
                      <a:pt x="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5" name="Google Shape;25825;p73"/>
              <p:cNvSpPr/>
              <p:nvPr/>
            </p:nvSpPr>
            <p:spPr>
              <a:xfrm>
                <a:off x="7936600" y="4793775"/>
                <a:ext cx="44800" cy="38500"/>
              </a:xfrm>
              <a:custGeom>
                <a:avLst/>
                <a:gdLst/>
                <a:ahLst/>
                <a:cxnLst/>
                <a:rect l="l" t="t" r="r" b="b"/>
                <a:pathLst>
                  <a:path w="1792" h="1540" extrusionOk="0">
                    <a:moveTo>
                      <a:pt x="922" y="0"/>
                    </a:moveTo>
                    <a:cubicBezTo>
                      <a:pt x="410" y="0"/>
                      <a:pt x="0" y="532"/>
                      <a:pt x="224" y="1064"/>
                    </a:cubicBezTo>
                    <a:cubicBezTo>
                      <a:pt x="357" y="1381"/>
                      <a:pt x="649" y="1539"/>
                      <a:pt x="937" y="1539"/>
                    </a:cubicBezTo>
                    <a:cubicBezTo>
                      <a:pt x="1225" y="1539"/>
                      <a:pt x="1508" y="1381"/>
                      <a:pt x="1625" y="1064"/>
                    </a:cubicBezTo>
                    <a:cubicBezTo>
                      <a:pt x="1792" y="664"/>
                      <a:pt x="1592" y="230"/>
                      <a:pt x="1225" y="63"/>
                    </a:cubicBezTo>
                    <a:cubicBezTo>
                      <a:pt x="1123" y="20"/>
                      <a:pt x="1020" y="0"/>
                      <a:pt x="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6" name="Google Shape;25826;p73"/>
              <p:cNvSpPr/>
              <p:nvPr/>
            </p:nvSpPr>
            <p:spPr>
              <a:xfrm>
                <a:off x="5984125" y="4653325"/>
                <a:ext cx="44025" cy="38125"/>
              </a:xfrm>
              <a:custGeom>
                <a:avLst/>
                <a:gdLst/>
                <a:ahLst/>
                <a:cxnLst/>
                <a:rect l="l" t="t" r="r" b="b"/>
                <a:pathLst>
                  <a:path w="1761" h="1525" extrusionOk="0">
                    <a:moveTo>
                      <a:pt x="883" y="0"/>
                    </a:moveTo>
                    <a:cubicBezTo>
                      <a:pt x="780" y="0"/>
                      <a:pt x="673" y="24"/>
                      <a:pt x="567" y="77"/>
                    </a:cubicBezTo>
                    <a:cubicBezTo>
                      <a:pt x="167" y="244"/>
                      <a:pt x="0" y="678"/>
                      <a:pt x="167" y="1078"/>
                    </a:cubicBezTo>
                    <a:cubicBezTo>
                      <a:pt x="299" y="1374"/>
                      <a:pt x="585" y="1524"/>
                      <a:pt x="868" y="1524"/>
                    </a:cubicBezTo>
                    <a:cubicBezTo>
                      <a:pt x="1160" y="1524"/>
                      <a:pt x="1450" y="1366"/>
                      <a:pt x="1568" y="1044"/>
                    </a:cubicBezTo>
                    <a:cubicBezTo>
                      <a:pt x="1761" y="522"/>
                      <a:pt x="1364" y="0"/>
                      <a:pt x="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7" name="Google Shape;25827;p73"/>
              <p:cNvSpPr/>
              <p:nvPr/>
            </p:nvSpPr>
            <p:spPr>
              <a:xfrm>
                <a:off x="5495625" y="4410425"/>
                <a:ext cx="47375" cy="38350"/>
              </a:xfrm>
              <a:custGeom>
                <a:avLst/>
                <a:gdLst/>
                <a:ahLst/>
                <a:cxnLst/>
                <a:rect l="l" t="t" r="r" b="b"/>
                <a:pathLst>
                  <a:path w="1895" h="1534" extrusionOk="0">
                    <a:moveTo>
                      <a:pt x="956" y="1"/>
                    </a:moveTo>
                    <a:cubicBezTo>
                      <a:pt x="677" y="1"/>
                      <a:pt x="402" y="160"/>
                      <a:pt x="260" y="420"/>
                    </a:cubicBezTo>
                    <a:cubicBezTo>
                      <a:pt x="0" y="939"/>
                      <a:pt x="414" y="1533"/>
                      <a:pt x="941" y="1533"/>
                    </a:cubicBezTo>
                    <a:cubicBezTo>
                      <a:pt x="1023" y="1533"/>
                      <a:pt x="1108" y="1519"/>
                      <a:pt x="1194" y="1487"/>
                    </a:cubicBezTo>
                    <a:cubicBezTo>
                      <a:pt x="1828" y="1287"/>
                      <a:pt x="1894" y="386"/>
                      <a:pt x="1294" y="86"/>
                    </a:cubicBezTo>
                    <a:cubicBezTo>
                      <a:pt x="1187" y="28"/>
                      <a:pt x="1071" y="1"/>
                      <a:pt x="9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8" name="Google Shape;25828;p73"/>
              <p:cNvSpPr/>
              <p:nvPr/>
            </p:nvSpPr>
            <p:spPr>
              <a:xfrm>
                <a:off x="7260875" y="3364475"/>
                <a:ext cx="43375" cy="38025"/>
              </a:xfrm>
              <a:custGeom>
                <a:avLst/>
                <a:gdLst/>
                <a:ahLst/>
                <a:cxnLst/>
                <a:rect l="l" t="t" r="r" b="b"/>
                <a:pathLst>
                  <a:path w="1735" h="1521" extrusionOk="0">
                    <a:moveTo>
                      <a:pt x="866" y="0"/>
                    </a:moveTo>
                    <a:cubicBezTo>
                      <a:pt x="720" y="0"/>
                      <a:pt x="570" y="41"/>
                      <a:pt x="434" y="128"/>
                    </a:cubicBezTo>
                    <a:cubicBezTo>
                      <a:pt x="100" y="361"/>
                      <a:pt x="0" y="828"/>
                      <a:pt x="234" y="1162"/>
                    </a:cubicBezTo>
                    <a:cubicBezTo>
                      <a:pt x="382" y="1395"/>
                      <a:pt x="626" y="1521"/>
                      <a:pt x="878" y="1521"/>
                    </a:cubicBezTo>
                    <a:cubicBezTo>
                      <a:pt x="1021" y="1521"/>
                      <a:pt x="1168" y="1480"/>
                      <a:pt x="1301" y="1395"/>
                    </a:cubicBezTo>
                    <a:cubicBezTo>
                      <a:pt x="1635" y="1162"/>
                      <a:pt x="1735" y="695"/>
                      <a:pt x="1501" y="328"/>
                    </a:cubicBezTo>
                    <a:cubicBezTo>
                      <a:pt x="1354" y="118"/>
                      <a:pt x="1115" y="0"/>
                      <a:pt x="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9" name="Google Shape;25829;p73"/>
              <p:cNvSpPr/>
              <p:nvPr/>
            </p:nvSpPr>
            <p:spPr>
              <a:xfrm>
                <a:off x="7432725" y="2516450"/>
                <a:ext cx="45000" cy="37875"/>
              </a:xfrm>
              <a:custGeom>
                <a:avLst/>
                <a:gdLst/>
                <a:ahLst/>
                <a:cxnLst/>
                <a:rect l="l" t="t" r="r" b="b"/>
                <a:pathLst>
                  <a:path w="1800" h="1515" extrusionOk="0">
                    <a:moveTo>
                      <a:pt x="973" y="0"/>
                    </a:moveTo>
                    <a:cubicBezTo>
                      <a:pt x="402" y="0"/>
                      <a:pt x="0" y="647"/>
                      <a:pt x="331" y="1158"/>
                    </a:cubicBezTo>
                    <a:cubicBezTo>
                      <a:pt x="488" y="1400"/>
                      <a:pt x="735" y="1515"/>
                      <a:pt x="981" y="1515"/>
                    </a:cubicBezTo>
                    <a:cubicBezTo>
                      <a:pt x="1311" y="1515"/>
                      <a:pt x="1637" y="1307"/>
                      <a:pt x="1732" y="925"/>
                    </a:cubicBezTo>
                    <a:cubicBezTo>
                      <a:pt x="1799" y="525"/>
                      <a:pt x="1566" y="91"/>
                      <a:pt x="1165" y="24"/>
                    </a:cubicBezTo>
                    <a:cubicBezTo>
                      <a:pt x="1100" y="8"/>
                      <a:pt x="1035" y="0"/>
                      <a:pt x="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0" name="Google Shape;25830;p73"/>
              <p:cNvSpPr/>
              <p:nvPr/>
            </p:nvSpPr>
            <p:spPr>
              <a:xfrm>
                <a:off x="7765300" y="2445900"/>
                <a:ext cx="45150" cy="38200"/>
              </a:xfrm>
              <a:custGeom>
                <a:avLst/>
                <a:gdLst/>
                <a:ahLst/>
                <a:cxnLst/>
                <a:rect l="l" t="t" r="r" b="b"/>
                <a:pathLst>
                  <a:path w="1806" h="1528" extrusionOk="0">
                    <a:moveTo>
                      <a:pt x="963" y="1"/>
                    </a:moveTo>
                    <a:cubicBezTo>
                      <a:pt x="727" y="1"/>
                      <a:pt x="490" y="110"/>
                      <a:pt x="338" y="344"/>
                    </a:cubicBezTo>
                    <a:cubicBezTo>
                      <a:pt x="1" y="866"/>
                      <a:pt x="396" y="1528"/>
                      <a:pt x="980" y="1528"/>
                    </a:cubicBezTo>
                    <a:cubicBezTo>
                      <a:pt x="1032" y="1528"/>
                      <a:pt x="1084" y="1523"/>
                      <a:pt x="1138" y="1512"/>
                    </a:cubicBezTo>
                    <a:cubicBezTo>
                      <a:pt x="1539" y="1412"/>
                      <a:pt x="1806" y="1012"/>
                      <a:pt x="1705" y="611"/>
                    </a:cubicBezTo>
                    <a:cubicBezTo>
                      <a:pt x="1627" y="220"/>
                      <a:pt x="1297" y="1"/>
                      <a:pt x="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1" name="Google Shape;25831;p73"/>
              <p:cNvSpPr/>
              <p:nvPr/>
            </p:nvSpPr>
            <p:spPr>
              <a:xfrm>
                <a:off x="8059775" y="3876125"/>
                <a:ext cx="15675" cy="11950"/>
              </a:xfrm>
              <a:custGeom>
                <a:avLst/>
                <a:gdLst/>
                <a:ahLst/>
                <a:cxnLst/>
                <a:rect l="l" t="t" r="r" b="b"/>
                <a:pathLst>
                  <a:path w="627" h="478" extrusionOk="0">
                    <a:moveTo>
                      <a:pt x="272" y="1"/>
                    </a:moveTo>
                    <a:cubicBezTo>
                      <a:pt x="228" y="1"/>
                      <a:pt x="181" y="13"/>
                      <a:pt x="134" y="43"/>
                    </a:cubicBezTo>
                    <a:cubicBezTo>
                      <a:pt x="34" y="110"/>
                      <a:pt x="0" y="276"/>
                      <a:pt x="100" y="376"/>
                    </a:cubicBezTo>
                    <a:cubicBezTo>
                      <a:pt x="143" y="441"/>
                      <a:pt x="214" y="478"/>
                      <a:pt x="295" y="478"/>
                    </a:cubicBezTo>
                    <a:cubicBezTo>
                      <a:pt x="339" y="478"/>
                      <a:pt x="387" y="467"/>
                      <a:pt x="434" y="443"/>
                    </a:cubicBezTo>
                    <a:cubicBezTo>
                      <a:pt x="626" y="278"/>
                      <a:pt x="479"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2" name="Google Shape;25832;p73"/>
              <p:cNvSpPr/>
              <p:nvPr/>
            </p:nvSpPr>
            <p:spPr>
              <a:xfrm>
                <a:off x="7967200" y="3380650"/>
                <a:ext cx="15150" cy="12250"/>
              </a:xfrm>
              <a:custGeom>
                <a:avLst/>
                <a:gdLst/>
                <a:ahLst/>
                <a:cxnLst/>
                <a:rect l="l" t="t" r="r" b="b"/>
                <a:pathLst>
                  <a:path w="606" h="490" extrusionOk="0">
                    <a:moveTo>
                      <a:pt x="282" y="0"/>
                    </a:moveTo>
                    <a:cubicBezTo>
                      <a:pt x="257" y="0"/>
                      <a:pt x="230" y="5"/>
                      <a:pt x="201" y="14"/>
                    </a:cubicBezTo>
                    <a:cubicBezTo>
                      <a:pt x="67" y="48"/>
                      <a:pt x="1" y="181"/>
                      <a:pt x="34" y="314"/>
                    </a:cubicBezTo>
                    <a:cubicBezTo>
                      <a:pt x="62" y="425"/>
                      <a:pt x="158" y="490"/>
                      <a:pt x="266" y="490"/>
                    </a:cubicBezTo>
                    <a:cubicBezTo>
                      <a:pt x="288" y="490"/>
                      <a:pt x="311" y="487"/>
                      <a:pt x="334" y="481"/>
                    </a:cubicBezTo>
                    <a:cubicBezTo>
                      <a:pt x="606" y="391"/>
                      <a:pt x="523" y="0"/>
                      <a:pt x="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3" name="Google Shape;25833;p73"/>
              <p:cNvSpPr/>
              <p:nvPr/>
            </p:nvSpPr>
            <p:spPr>
              <a:xfrm>
                <a:off x="7610275" y="2819725"/>
                <a:ext cx="11925" cy="10225"/>
              </a:xfrm>
              <a:custGeom>
                <a:avLst/>
                <a:gdLst/>
                <a:ahLst/>
                <a:cxnLst/>
                <a:rect l="l" t="t" r="r" b="b"/>
                <a:pathLst>
                  <a:path w="477" h="409" extrusionOk="0">
                    <a:moveTo>
                      <a:pt x="225" y="1"/>
                    </a:moveTo>
                    <a:cubicBezTo>
                      <a:pt x="218" y="1"/>
                      <a:pt x="210" y="1"/>
                      <a:pt x="201" y="2"/>
                    </a:cubicBezTo>
                    <a:cubicBezTo>
                      <a:pt x="68" y="35"/>
                      <a:pt x="1" y="169"/>
                      <a:pt x="1" y="302"/>
                    </a:cubicBezTo>
                    <a:cubicBezTo>
                      <a:pt x="15" y="379"/>
                      <a:pt x="48" y="409"/>
                      <a:pt x="87" y="409"/>
                    </a:cubicBezTo>
                    <a:cubicBezTo>
                      <a:pt x="234" y="409"/>
                      <a:pt x="477" y="1"/>
                      <a:pt x="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4" name="Google Shape;25834;p73"/>
              <p:cNvSpPr/>
              <p:nvPr/>
            </p:nvSpPr>
            <p:spPr>
              <a:xfrm>
                <a:off x="8060125" y="2302950"/>
                <a:ext cx="16350" cy="12525"/>
              </a:xfrm>
              <a:custGeom>
                <a:avLst/>
                <a:gdLst/>
                <a:ahLst/>
                <a:cxnLst/>
                <a:rect l="l" t="t" r="r" b="b"/>
                <a:pathLst>
                  <a:path w="654" h="501" extrusionOk="0">
                    <a:moveTo>
                      <a:pt x="371" y="0"/>
                    </a:moveTo>
                    <a:cubicBezTo>
                      <a:pt x="174" y="0"/>
                      <a:pt x="0" y="266"/>
                      <a:pt x="186" y="425"/>
                    </a:cubicBezTo>
                    <a:cubicBezTo>
                      <a:pt x="237" y="475"/>
                      <a:pt x="303" y="500"/>
                      <a:pt x="370" y="500"/>
                    </a:cubicBezTo>
                    <a:cubicBezTo>
                      <a:pt x="437" y="500"/>
                      <a:pt x="503" y="475"/>
                      <a:pt x="553" y="425"/>
                    </a:cubicBezTo>
                    <a:cubicBezTo>
                      <a:pt x="653" y="325"/>
                      <a:pt x="620" y="158"/>
                      <a:pt x="520" y="58"/>
                    </a:cubicBezTo>
                    <a:cubicBezTo>
                      <a:pt x="473" y="17"/>
                      <a:pt x="421" y="0"/>
                      <a:pt x="3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5" name="Google Shape;25835;p73"/>
              <p:cNvSpPr/>
              <p:nvPr/>
            </p:nvSpPr>
            <p:spPr>
              <a:xfrm>
                <a:off x="8283225" y="2064975"/>
                <a:ext cx="16750" cy="12825"/>
              </a:xfrm>
              <a:custGeom>
                <a:avLst/>
                <a:gdLst/>
                <a:ahLst/>
                <a:cxnLst/>
                <a:rect l="l" t="t" r="r" b="b"/>
                <a:pathLst>
                  <a:path w="670" h="513" extrusionOk="0">
                    <a:moveTo>
                      <a:pt x="352" y="1"/>
                    </a:moveTo>
                    <a:cubicBezTo>
                      <a:pt x="161" y="1"/>
                      <a:pt x="0" y="286"/>
                      <a:pt x="202" y="437"/>
                    </a:cubicBezTo>
                    <a:cubicBezTo>
                      <a:pt x="252" y="487"/>
                      <a:pt x="319" y="512"/>
                      <a:pt x="386" y="512"/>
                    </a:cubicBezTo>
                    <a:cubicBezTo>
                      <a:pt x="452" y="512"/>
                      <a:pt x="519" y="487"/>
                      <a:pt x="569" y="437"/>
                    </a:cubicBezTo>
                    <a:cubicBezTo>
                      <a:pt x="669" y="337"/>
                      <a:pt x="636" y="170"/>
                      <a:pt x="536" y="104"/>
                    </a:cubicBezTo>
                    <a:cubicBezTo>
                      <a:pt x="479" y="30"/>
                      <a:pt x="414"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6" name="Google Shape;25836;p73"/>
              <p:cNvSpPr/>
              <p:nvPr/>
            </p:nvSpPr>
            <p:spPr>
              <a:xfrm>
                <a:off x="7496875" y="2065050"/>
                <a:ext cx="12525" cy="11500"/>
              </a:xfrm>
              <a:custGeom>
                <a:avLst/>
                <a:gdLst/>
                <a:ahLst/>
                <a:cxnLst/>
                <a:rect l="l" t="t" r="r" b="b"/>
                <a:pathLst>
                  <a:path w="501" h="460" extrusionOk="0">
                    <a:moveTo>
                      <a:pt x="267" y="1"/>
                    </a:moveTo>
                    <a:cubicBezTo>
                      <a:pt x="134" y="1"/>
                      <a:pt x="0" y="101"/>
                      <a:pt x="0" y="234"/>
                    </a:cubicBezTo>
                    <a:cubicBezTo>
                      <a:pt x="0" y="384"/>
                      <a:pt x="125" y="459"/>
                      <a:pt x="250" y="459"/>
                    </a:cubicBezTo>
                    <a:cubicBezTo>
                      <a:pt x="376" y="459"/>
                      <a:pt x="501" y="384"/>
                      <a:pt x="501" y="234"/>
                    </a:cubicBezTo>
                    <a:cubicBezTo>
                      <a:pt x="501" y="101"/>
                      <a:pt x="367" y="1"/>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7" name="Google Shape;25837;p73"/>
              <p:cNvSpPr/>
              <p:nvPr/>
            </p:nvSpPr>
            <p:spPr>
              <a:xfrm>
                <a:off x="6738000" y="2077350"/>
                <a:ext cx="14200" cy="12125"/>
              </a:xfrm>
              <a:custGeom>
                <a:avLst/>
                <a:gdLst/>
                <a:ahLst/>
                <a:cxnLst/>
                <a:rect l="l" t="t" r="r" b="b"/>
                <a:pathLst>
                  <a:path w="568" h="485" extrusionOk="0">
                    <a:moveTo>
                      <a:pt x="269" y="0"/>
                    </a:moveTo>
                    <a:cubicBezTo>
                      <a:pt x="246" y="0"/>
                      <a:pt x="223" y="3"/>
                      <a:pt x="200" y="9"/>
                    </a:cubicBezTo>
                    <a:cubicBezTo>
                      <a:pt x="100" y="42"/>
                      <a:pt x="0" y="176"/>
                      <a:pt x="67" y="309"/>
                    </a:cubicBezTo>
                    <a:cubicBezTo>
                      <a:pt x="95" y="420"/>
                      <a:pt x="191" y="484"/>
                      <a:pt x="280" y="484"/>
                    </a:cubicBezTo>
                    <a:cubicBezTo>
                      <a:pt x="298" y="484"/>
                      <a:pt x="317" y="482"/>
                      <a:pt x="334" y="476"/>
                    </a:cubicBezTo>
                    <a:cubicBezTo>
                      <a:pt x="467" y="443"/>
                      <a:pt x="567"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8" name="Google Shape;25838;p73"/>
              <p:cNvSpPr/>
              <p:nvPr/>
            </p:nvSpPr>
            <p:spPr>
              <a:xfrm>
                <a:off x="6400250" y="2372275"/>
                <a:ext cx="13150" cy="12625"/>
              </a:xfrm>
              <a:custGeom>
                <a:avLst/>
                <a:gdLst/>
                <a:ahLst/>
                <a:cxnLst/>
                <a:rect l="l" t="t" r="r" b="b"/>
                <a:pathLst>
                  <a:path w="526" h="505" extrusionOk="0">
                    <a:moveTo>
                      <a:pt x="252" y="1"/>
                    </a:moveTo>
                    <a:cubicBezTo>
                      <a:pt x="199" y="1"/>
                      <a:pt x="146" y="17"/>
                      <a:pt x="101" y="54"/>
                    </a:cubicBezTo>
                    <a:cubicBezTo>
                      <a:pt x="1" y="154"/>
                      <a:pt x="1" y="287"/>
                      <a:pt x="67" y="421"/>
                    </a:cubicBezTo>
                    <a:cubicBezTo>
                      <a:pt x="114" y="479"/>
                      <a:pt x="177" y="505"/>
                      <a:pt x="241" y="505"/>
                    </a:cubicBezTo>
                    <a:cubicBezTo>
                      <a:pt x="359" y="505"/>
                      <a:pt x="479" y="417"/>
                      <a:pt x="501" y="287"/>
                    </a:cubicBezTo>
                    <a:cubicBezTo>
                      <a:pt x="525" y="118"/>
                      <a:pt x="391"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9" name="Google Shape;25839;p73"/>
              <p:cNvSpPr/>
              <p:nvPr/>
            </p:nvSpPr>
            <p:spPr>
              <a:xfrm>
                <a:off x="7253350" y="2963125"/>
                <a:ext cx="15725" cy="12450"/>
              </a:xfrm>
              <a:custGeom>
                <a:avLst/>
                <a:gdLst/>
                <a:ahLst/>
                <a:cxnLst/>
                <a:rect l="l" t="t" r="r" b="b"/>
                <a:pathLst>
                  <a:path w="629" h="498" extrusionOk="0">
                    <a:moveTo>
                      <a:pt x="339" y="0"/>
                    </a:moveTo>
                    <a:cubicBezTo>
                      <a:pt x="327" y="0"/>
                      <a:pt x="314" y="1"/>
                      <a:pt x="301" y="3"/>
                    </a:cubicBezTo>
                    <a:cubicBezTo>
                      <a:pt x="68" y="37"/>
                      <a:pt x="1" y="337"/>
                      <a:pt x="201" y="437"/>
                    </a:cubicBezTo>
                    <a:cubicBezTo>
                      <a:pt x="243" y="479"/>
                      <a:pt x="291" y="497"/>
                      <a:pt x="340" y="497"/>
                    </a:cubicBezTo>
                    <a:cubicBezTo>
                      <a:pt x="407" y="497"/>
                      <a:pt x="477" y="462"/>
                      <a:pt x="535" y="404"/>
                    </a:cubicBezTo>
                    <a:cubicBezTo>
                      <a:pt x="628" y="216"/>
                      <a:pt x="518"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0" name="Google Shape;25840;p73"/>
              <p:cNvSpPr/>
              <p:nvPr/>
            </p:nvSpPr>
            <p:spPr>
              <a:xfrm>
                <a:off x="7628625" y="3308450"/>
                <a:ext cx="12550" cy="12525"/>
              </a:xfrm>
              <a:custGeom>
                <a:avLst/>
                <a:gdLst/>
                <a:ahLst/>
                <a:cxnLst/>
                <a:rect l="l" t="t" r="r" b="b"/>
                <a:pathLst>
                  <a:path w="502" h="501" extrusionOk="0">
                    <a:moveTo>
                      <a:pt x="234" y="0"/>
                    </a:moveTo>
                    <a:cubicBezTo>
                      <a:pt x="101" y="34"/>
                      <a:pt x="1" y="134"/>
                      <a:pt x="34" y="267"/>
                    </a:cubicBezTo>
                    <a:cubicBezTo>
                      <a:pt x="34" y="400"/>
                      <a:pt x="134" y="501"/>
                      <a:pt x="268" y="501"/>
                    </a:cubicBezTo>
                    <a:cubicBezTo>
                      <a:pt x="401" y="501"/>
                      <a:pt x="501" y="367"/>
                      <a:pt x="501" y="234"/>
                    </a:cubicBezTo>
                    <a:cubicBezTo>
                      <a:pt x="501" y="100"/>
                      <a:pt x="368"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1" name="Google Shape;25841;p73"/>
              <p:cNvSpPr/>
              <p:nvPr/>
            </p:nvSpPr>
            <p:spPr>
              <a:xfrm>
                <a:off x="7041550" y="3520875"/>
                <a:ext cx="14675" cy="11825"/>
              </a:xfrm>
              <a:custGeom>
                <a:avLst/>
                <a:gdLst/>
                <a:ahLst/>
                <a:cxnLst/>
                <a:rect l="l" t="t" r="r" b="b"/>
                <a:pathLst>
                  <a:path w="587" h="473" extrusionOk="0">
                    <a:moveTo>
                      <a:pt x="302" y="1"/>
                    </a:moveTo>
                    <a:cubicBezTo>
                      <a:pt x="280" y="1"/>
                      <a:pt x="257" y="4"/>
                      <a:pt x="234" y="9"/>
                    </a:cubicBezTo>
                    <a:cubicBezTo>
                      <a:pt x="34" y="76"/>
                      <a:pt x="0" y="376"/>
                      <a:pt x="200" y="443"/>
                    </a:cubicBezTo>
                    <a:cubicBezTo>
                      <a:pt x="242" y="464"/>
                      <a:pt x="283" y="473"/>
                      <a:pt x="322" y="473"/>
                    </a:cubicBezTo>
                    <a:cubicBezTo>
                      <a:pt x="472" y="473"/>
                      <a:pt x="587" y="335"/>
                      <a:pt x="534" y="176"/>
                    </a:cubicBezTo>
                    <a:cubicBezTo>
                      <a:pt x="506" y="66"/>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2" name="Google Shape;25842;p73"/>
              <p:cNvSpPr/>
              <p:nvPr/>
            </p:nvSpPr>
            <p:spPr>
              <a:xfrm>
                <a:off x="7300900" y="2835400"/>
                <a:ext cx="13375" cy="12200"/>
              </a:xfrm>
              <a:custGeom>
                <a:avLst/>
                <a:gdLst/>
                <a:ahLst/>
                <a:cxnLst/>
                <a:rect l="l" t="t" r="r" b="b"/>
                <a:pathLst>
                  <a:path w="535" h="488" extrusionOk="0">
                    <a:moveTo>
                      <a:pt x="299" y="0"/>
                    </a:moveTo>
                    <a:cubicBezTo>
                      <a:pt x="190" y="0"/>
                      <a:pt x="89" y="65"/>
                      <a:pt x="34" y="175"/>
                    </a:cubicBezTo>
                    <a:cubicBezTo>
                      <a:pt x="0" y="275"/>
                      <a:pt x="67" y="409"/>
                      <a:pt x="167" y="476"/>
                    </a:cubicBezTo>
                    <a:cubicBezTo>
                      <a:pt x="199" y="484"/>
                      <a:pt x="230" y="488"/>
                      <a:pt x="261" y="488"/>
                    </a:cubicBezTo>
                    <a:cubicBezTo>
                      <a:pt x="360" y="488"/>
                      <a:pt x="450" y="444"/>
                      <a:pt x="501" y="342"/>
                    </a:cubicBezTo>
                    <a:cubicBezTo>
                      <a:pt x="534" y="209"/>
                      <a:pt x="467" y="75"/>
                      <a:pt x="367" y="9"/>
                    </a:cubicBezTo>
                    <a:cubicBezTo>
                      <a:pt x="344" y="3"/>
                      <a:pt x="321"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3" name="Google Shape;25843;p73"/>
              <p:cNvSpPr/>
              <p:nvPr/>
            </p:nvSpPr>
            <p:spPr>
              <a:xfrm>
                <a:off x="7146625" y="2396750"/>
                <a:ext cx="13350" cy="12125"/>
              </a:xfrm>
              <a:custGeom>
                <a:avLst/>
                <a:gdLst/>
                <a:ahLst/>
                <a:cxnLst/>
                <a:rect l="l" t="t" r="r" b="b"/>
                <a:pathLst>
                  <a:path w="534" h="485" extrusionOk="0">
                    <a:moveTo>
                      <a:pt x="271" y="0"/>
                    </a:moveTo>
                    <a:cubicBezTo>
                      <a:pt x="248" y="0"/>
                      <a:pt x="224" y="3"/>
                      <a:pt x="200" y="9"/>
                    </a:cubicBezTo>
                    <a:cubicBezTo>
                      <a:pt x="67" y="42"/>
                      <a:pt x="0" y="176"/>
                      <a:pt x="34" y="309"/>
                    </a:cubicBezTo>
                    <a:cubicBezTo>
                      <a:pt x="89" y="419"/>
                      <a:pt x="190" y="484"/>
                      <a:pt x="299" y="484"/>
                    </a:cubicBezTo>
                    <a:cubicBezTo>
                      <a:pt x="321" y="484"/>
                      <a:pt x="344" y="481"/>
                      <a:pt x="367" y="476"/>
                    </a:cubicBezTo>
                    <a:cubicBezTo>
                      <a:pt x="467" y="409"/>
                      <a:pt x="534" y="276"/>
                      <a:pt x="501" y="142"/>
                    </a:cubicBezTo>
                    <a:cubicBezTo>
                      <a:pt x="473" y="60"/>
                      <a:pt x="378" y="0"/>
                      <a:pt x="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4" name="Google Shape;25844;p73"/>
              <p:cNvSpPr/>
              <p:nvPr/>
            </p:nvSpPr>
            <p:spPr>
              <a:xfrm>
                <a:off x="6674025" y="2247475"/>
                <a:ext cx="14800" cy="12275"/>
              </a:xfrm>
              <a:custGeom>
                <a:avLst/>
                <a:gdLst/>
                <a:ahLst/>
                <a:cxnLst/>
                <a:rect l="l" t="t" r="r" b="b"/>
                <a:pathLst>
                  <a:path w="592" h="491" extrusionOk="0">
                    <a:moveTo>
                      <a:pt x="289" y="0"/>
                    </a:moveTo>
                    <a:cubicBezTo>
                      <a:pt x="181" y="0"/>
                      <a:pt x="85" y="65"/>
                      <a:pt x="57" y="176"/>
                    </a:cubicBezTo>
                    <a:cubicBezTo>
                      <a:pt x="1" y="345"/>
                      <a:pt x="136" y="491"/>
                      <a:pt x="300" y="491"/>
                    </a:cubicBezTo>
                    <a:cubicBezTo>
                      <a:pt x="330" y="491"/>
                      <a:pt x="360" y="486"/>
                      <a:pt x="391" y="476"/>
                    </a:cubicBezTo>
                    <a:cubicBezTo>
                      <a:pt x="591" y="376"/>
                      <a:pt x="558" y="76"/>
                      <a:pt x="358" y="9"/>
                    </a:cubicBezTo>
                    <a:cubicBezTo>
                      <a:pt x="335" y="3"/>
                      <a:pt x="312"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5" name="Google Shape;25845;p73"/>
              <p:cNvSpPr/>
              <p:nvPr/>
            </p:nvSpPr>
            <p:spPr>
              <a:xfrm>
                <a:off x="6623075" y="2036025"/>
                <a:ext cx="14225" cy="12425"/>
              </a:xfrm>
              <a:custGeom>
                <a:avLst/>
                <a:gdLst/>
                <a:ahLst/>
                <a:cxnLst/>
                <a:rect l="l" t="t" r="r" b="b"/>
                <a:pathLst>
                  <a:path w="569" h="497" extrusionOk="0">
                    <a:moveTo>
                      <a:pt x="289" y="1"/>
                    </a:moveTo>
                    <a:cubicBezTo>
                      <a:pt x="143" y="1"/>
                      <a:pt x="1" y="129"/>
                      <a:pt x="61" y="328"/>
                    </a:cubicBezTo>
                    <a:cubicBezTo>
                      <a:pt x="87" y="446"/>
                      <a:pt x="175" y="497"/>
                      <a:pt x="269" y="497"/>
                    </a:cubicBezTo>
                    <a:cubicBezTo>
                      <a:pt x="412" y="497"/>
                      <a:pt x="568" y="376"/>
                      <a:pt x="528" y="194"/>
                    </a:cubicBezTo>
                    <a:cubicBezTo>
                      <a:pt x="487" y="60"/>
                      <a:pt x="387"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6" name="Google Shape;25846;p73"/>
              <p:cNvSpPr/>
              <p:nvPr/>
            </p:nvSpPr>
            <p:spPr>
              <a:xfrm>
                <a:off x="5813175" y="2152275"/>
                <a:ext cx="13850" cy="12075"/>
              </a:xfrm>
              <a:custGeom>
                <a:avLst/>
                <a:gdLst/>
                <a:ahLst/>
                <a:cxnLst/>
                <a:rect l="l" t="t" r="r" b="b"/>
                <a:pathLst>
                  <a:path w="554" h="483" extrusionOk="0">
                    <a:moveTo>
                      <a:pt x="247" y="1"/>
                    </a:moveTo>
                    <a:cubicBezTo>
                      <a:pt x="221" y="1"/>
                      <a:pt x="194" y="5"/>
                      <a:pt x="167" y="14"/>
                    </a:cubicBezTo>
                    <a:cubicBezTo>
                      <a:pt x="67" y="47"/>
                      <a:pt x="0" y="181"/>
                      <a:pt x="34" y="314"/>
                    </a:cubicBezTo>
                    <a:cubicBezTo>
                      <a:pt x="70" y="423"/>
                      <a:pt x="174" y="482"/>
                      <a:pt x="273" y="482"/>
                    </a:cubicBezTo>
                    <a:cubicBezTo>
                      <a:pt x="357" y="482"/>
                      <a:pt x="437" y="439"/>
                      <a:pt x="467" y="348"/>
                    </a:cubicBezTo>
                    <a:cubicBezTo>
                      <a:pt x="554" y="174"/>
                      <a:pt x="415" y="1"/>
                      <a:pt x="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7" name="Google Shape;25847;p73"/>
              <p:cNvSpPr/>
              <p:nvPr/>
            </p:nvSpPr>
            <p:spPr>
              <a:xfrm>
                <a:off x="5915850" y="2557625"/>
                <a:ext cx="14775" cy="8025"/>
              </a:xfrm>
              <a:custGeom>
                <a:avLst/>
                <a:gdLst/>
                <a:ahLst/>
                <a:cxnLst/>
                <a:rect l="l" t="t" r="r" b="b"/>
                <a:pathLst>
                  <a:path w="591" h="321" extrusionOk="0">
                    <a:moveTo>
                      <a:pt x="111" y="0"/>
                    </a:moveTo>
                    <a:cubicBezTo>
                      <a:pt x="44" y="0"/>
                      <a:pt x="1" y="39"/>
                      <a:pt x="29" y="145"/>
                    </a:cubicBezTo>
                    <a:cubicBezTo>
                      <a:pt x="57" y="256"/>
                      <a:pt x="153" y="320"/>
                      <a:pt x="261" y="320"/>
                    </a:cubicBezTo>
                    <a:cubicBezTo>
                      <a:pt x="284" y="320"/>
                      <a:pt x="307" y="318"/>
                      <a:pt x="330" y="312"/>
                    </a:cubicBezTo>
                    <a:cubicBezTo>
                      <a:pt x="591" y="241"/>
                      <a:pt x="277" y="0"/>
                      <a:pt x="1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8" name="Google Shape;25848;p73"/>
              <p:cNvSpPr/>
              <p:nvPr/>
            </p:nvSpPr>
            <p:spPr>
              <a:xfrm>
                <a:off x="6492250" y="2926350"/>
                <a:ext cx="17825" cy="12025"/>
              </a:xfrm>
              <a:custGeom>
                <a:avLst/>
                <a:gdLst/>
                <a:ahLst/>
                <a:cxnLst/>
                <a:rect l="l" t="t" r="r" b="b"/>
                <a:pathLst>
                  <a:path w="713" h="481" extrusionOk="0">
                    <a:moveTo>
                      <a:pt x="359" y="0"/>
                    </a:moveTo>
                    <a:cubicBezTo>
                      <a:pt x="149" y="0"/>
                      <a:pt x="1" y="301"/>
                      <a:pt x="223" y="440"/>
                    </a:cubicBezTo>
                    <a:cubicBezTo>
                      <a:pt x="273" y="468"/>
                      <a:pt x="322" y="480"/>
                      <a:pt x="366" y="480"/>
                    </a:cubicBezTo>
                    <a:cubicBezTo>
                      <a:pt x="588" y="480"/>
                      <a:pt x="713" y="179"/>
                      <a:pt x="490" y="40"/>
                    </a:cubicBezTo>
                    <a:cubicBezTo>
                      <a:pt x="446" y="12"/>
                      <a:pt x="401"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9" name="Google Shape;25849;p73"/>
              <p:cNvSpPr/>
              <p:nvPr/>
            </p:nvSpPr>
            <p:spPr>
              <a:xfrm>
                <a:off x="6717150" y="2748575"/>
                <a:ext cx="15600" cy="11850"/>
              </a:xfrm>
              <a:custGeom>
                <a:avLst/>
                <a:gdLst/>
                <a:ahLst/>
                <a:cxnLst/>
                <a:rect l="l" t="t" r="r" b="b"/>
                <a:pathLst>
                  <a:path w="624" h="474" extrusionOk="0">
                    <a:moveTo>
                      <a:pt x="269" y="1"/>
                    </a:moveTo>
                    <a:cubicBezTo>
                      <a:pt x="225" y="1"/>
                      <a:pt x="178" y="14"/>
                      <a:pt x="134" y="46"/>
                    </a:cubicBezTo>
                    <a:cubicBezTo>
                      <a:pt x="34" y="113"/>
                      <a:pt x="0" y="279"/>
                      <a:pt x="100" y="379"/>
                    </a:cubicBezTo>
                    <a:cubicBezTo>
                      <a:pt x="139" y="438"/>
                      <a:pt x="212" y="473"/>
                      <a:pt x="285" y="473"/>
                    </a:cubicBezTo>
                    <a:cubicBezTo>
                      <a:pt x="338" y="473"/>
                      <a:pt x="392" y="455"/>
                      <a:pt x="434" y="413"/>
                    </a:cubicBezTo>
                    <a:cubicBezTo>
                      <a:pt x="623" y="251"/>
                      <a:pt x="46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0" name="Google Shape;25850;p73"/>
              <p:cNvSpPr/>
              <p:nvPr/>
            </p:nvSpPr>
            <p:spPr>
              <a:xfrm>
                <a:off x="6538675" y="2427775"/>
                <a:ext cx="15575" cy="12025"/>
              </a:xfrm>
              <a:custGeom>
                <a:avLst/>
                <a:gdLst/>
                <a:ahLst/>
                <a:cxnLst/>
                <a:rect l="l" t="t" r="r" b="b"/>
                <a:pathLst>
                  <a:path w="623" h="481" extrusionOk="0">
                    <a:moveTo>
                      <a:pt x="349" y="1"/>
                    </a:moveTo>
                    <a:cubicBezTo>
                      <a:pt x="309" y="1"/>
                      <a:pt x="270" y="12"/>
                      <a:pt x="234" y="35"/>
                    </a:cubicBezTo>
                    <a:cubicBezTo>
                      <a:pt x="1" y="102"/>
                      <a:pt x="34" y="402"/>
                      <a:pt x="268" y="469"/>
                    </a:cubicBezTo>
                    <a:cubicBezTo>
                      <a:pt x="292" y="477"/>
                      <a:pt x="315" y="481"/>
                      <a:pt x="337" y="481"/>
                    </a:cubicBezTo>
                    <a:cubicBezTo>
                      <a:pt x="504" y="481"/>
                      <a:pt x="623" y="278"/>
                      <a:pt x="535" y="102"/>
                    </a:cubicBezTo>
                    <a:cubicBezTo>
                      <a:pt x="492" y="37"/>
                      <a:pt x="421" y="1"/>
                      <a:pt x="3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1" name="Google Shape;25851;p73"/>
              <p:cNvSpPr/>
              <p:nvPr/>
            </p:nvSpPr>
            <p:spPr>
              <a:xfrm>
                <a:off x="6043325" y="2371950"/>
                <a:ext cx="12550" cy="11850"/>
              </a:xfrm>
              <a:custGeom>
                <a:avLst/>
                <a:gdLst/>
                <a:ahLst/>
                <a:cxnLst/>
                <a:rect l="l" t="t" r="r" b="b"/>
                <a:pathLst>
                  <a:path w="502" h="474" extrusionOk="0">
                    <a:moveTo>
                      <a:pt x="268" y="0"/>
                    </a:moveTo>
                    <a:cubicBezTo>
                      <a:pt x="134" y="0"/>
                      <a:pt x="34" y="100"/>
                      <a:pt x="1" y="200"/>
                    </a:cubicBezTo>
                    <a:cubicBezTo>
                      <a:pt x="1" y="334"/>
                      <a:pt x="101" y="467"/>
                      <a:pt x="234" y="467"/>
                    </a:cubicBezTo>
                    <a:cubicBezTo>
                      <a:pt x="252" y="471"/>
                      <a:pt x="269" y="473"/>
                      <a:pt x="285" y="473"/>
                    </a:cubicBezTo>
                    <a:cubicBezTo>
                      <a:pt x="393" y="473"/>
                      <a:pt x="472" y="383"/>
                      <a:pt x="501" y="267"/>
                    </a:cubicBezTo>
                    <a:cubicBezTo>
                      <a:pt x="501" y="133"/>
                      <a:pt x="401"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2" name="Google Shape;25852;p73"/>
              <p:cNvSpPr/>
              <p:nvPr/>
            </p:nvSpPr>
            <p:spPr>
              <a:xfrm>
                <a:off x="5906575" y="2652125"/>
                <a:ext cx="13950" cy="12075"/>
              </a:xfrm>
              <a:custGeom>
                <a:avLst/>
                <a:gdLst/>
                <a:ahLst/>
                <a:cxnLst/>
                <a:rect l="l" t="t" r="r" b="b"/>
                <a:pathLst>
                  <a:path w="558" h="483" extrusionOk="0">
                    <a:moveTo>
                      <a:pt x="274" y="0"/>
                    </a:moveTo>
                    <a:cubicBezTo>
                      <a:pt x="194" y="0"/>
                      <a:pt x="113" y="43"/>
                      <a:pt x="67" y="134"/>
                    </a:cubicBezTo>
                    <a:cubicBezTo>
                      <a:pt x="0" y="235"/>
                      <a:pt x="67" y="401"/>
                      <a:pt x="167" y="468"/>
                    </a:cubicBezTo>
                    <a:cubicBezTo>
                      <a:pt x="198" y="478"/>
                      <a:pt x="228" y="483"/>
                      <a:pt x="258" y="483"/>
                    </a:cubicBezTo>
                    <a:cubicBezTo>
                      <a:pt x="422" y="483"/>
                      <a:pt x="557" y="337"/>
                      <a:pt x="501" y="168"/>
                    </a:cubicBezTo>
                    <a:cubicBezTo>
                      <a:pt x="464" y="59"/>
                      <a:pt x="370"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3" name="Google Shape;25853;p73"/>
              <p:cNvSpPr/>
              <p:nvPr/>
            </p:nvSpPr>
            <p:spPr>
              <a:xfrm>
                <a:off x="5827350" y="3269075"/>
                <a:ext cx="14550" cy="12025"/>
              </a:xfrm>
              <a:custGeom>
                <a:avLst/>
                <a:gdLst/>
                <a:ahLst/>
                <a:cxnLst/>
                <a:rect l="l" t="t" r="r" b="b"/>
                <a:pathLst>
                  <a:path w="582" h="481" extrusionOk="0">
                    <a:moveTo>
                      <a:pt x="248" y="1"/>
                    </a:moveTo>
                    <a:cubicBezTo>
                      <a:pt x="134" y="1"/>
                      <a:pt x="34" y="92"/>
                      <a:pt x="34" y="208"/>
                    </a:cubicBezTo>
                    <a:cubicBezTo>
                      <a:pt x="0" y="341"/>
                      <a:pt x="100" y="474"/>
                      <a:pt x="234" y="474"/>
                    </a:cubicBezTo>
                    <a:cubicBezTo>
                      <a:pt x="252" y="479"/>
                      <a:pt x="270" y="481"/>
                      <a:pt x="287" y="481"/>
                    </a:cubicBezTo>
                    <a:cubicBezTo>
                      <a:pt x="541" y="481"/>
                      <a:pt x="582" y="39"/>
                      <a:pt x="300" y="7"/>
                    </a:cubicBezTo>
                    <a:cubicBezTo>
                      <a:pt x="283" y="3"/>
                      <a:pt x="265"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4" name="Google Shape;25854;p73"/>
              <p:cNvSpPr/>
              <p:nvPr/>
            </p:nvSpPr>
            <p:spPr>
              <a:xfrm>
                <a:off x="6250425" y="3786550"/>
                <a:ext cx="14750" cy="11750"/>
              </a:xfrm>
              <a:custGeom>
                <a:avLst/>
                <a:gdLst/>
                <a:ahLst/>
                <a:cxnLst/>
                <a:rect l="l" t="t" r="r" b="b"/>
                <a:pathLst>
                  <a:path w="590" h="470" extrusionOk="0">
                    <a:moveTo>
                      <a:pt x="324" y="0"/>
                    </a:moveTo>
                    <a:cubicBezTo>
                      <a:pt x="146" y="0"/>
                      <a:pt x="1" y="195"/>
                      <a:pt x="123" y="390"/>
                    </a:cubicBezTo>
                    <a:cubicBezTo>
                      <a:pt x="178" y="445"/>
                      <a:pt x="243" y="470"/>
                      <a:pt x="313" y="470"/>
                    </a:cubicBezTo>
                    <a:cubicBezTo>
                      <a:pt x="370" y="470"/>
                      <a:pt x="430" y="453"/>
                      <a:pt x="490" y="424"/>
                    </a:cubicBezTo>
                    <a:cubicBezTo>
                      <a:pt x="590" y="323"/>
                      <a:pt x="590" y="190"/>
                      <a:pt x="523" y="90"/>
                    </a:cubicBezTo>
                    <a:cubicBezTo>
                      <a:pt x="460" y="27"/>
                      <a:pt x="390"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5" name="Google Shape;25855;p73"/>
              <p:cNvSpPr/>
              <p:nvPr/>
            </p:nvSpPr>
            <p:spPr>
              <a:xfrm>
                <a:off x="6830775" y="3420100"/>
                <a:ext cx="15650" cy="12625"/>
              </a:xfrm>
              <a:custGeom>
                <a:avLst/>
                <a:gdLst/>
                <a:ahLst/>
                <a:cxnLst/>
                <a:rect l="l" t="t" r="r" b="b"/>
                <a:pathLst>
                  <a:path w="626" h="505" extrusionOk="0">
                    <a:moveTo>
                      <a:pt x="320" y="1"/>
                    </a:moveTo>
                    <a:cubicBezTo>
                      <a:pt x="138" y="1"/>
                      <a:pt x="1" y="215"/>
                      <a:pt x="125" y="371"/>
                    </a:cubicBezTo>
                    <a:cubicBezTo>
                      <a:pt x="170" y="460"/>
                      <a:pt x="244" y="504"/>
                      <a:pt x="328" y="504"/>
                    </a:cubicBezTo>
                    <a:cubicBezTo>
                      <a:pt x="370" y="504"/>
                      <a:pt x="414" y="493"/>
                      <a:pt x="459" y="471"/>
                    </a:cubicBezTo>
                    <a:cubicBezTo>
                      <a:pt x="626" y="338"/>
                      <a:pt x="592"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6" name="Google Shape;25856;p73"/>
              <p:cNvSpPr/>
              <p:nvPr/>
            </p:nvSpPr>
            <p:spPr>
              <a:xfrm>
                <a:off x="6683800" y="2885425"/>
                <a:ext cx="14675" cy="11825"/>
              </a:xfrm>
              <a:custGeom>
                <a:avLst/>
                <a:gdLst/>
                <a:ahLst/>
                <a:cxnLst/>
                <a:rect l="l" t="t" r="r" b="b"/>
                <a:pathLst>
                  <a:path w="587" h="473" extrusionOk="0">
                    <a:moveTo>
                      <a:pt x="302" y="1"/>
                    </a:moveTo>
                    <a:cubicBezTo>
                      <a:pt x="279" y="1"/>
                      <a:pt x="256" y="3"/>
                      <a:pt x="234" y="9"/>
                    </a:cubicBezTo>
                    <a:cubicBezTo>
                      <a:pt x="33" y="42"/>
                      <a:pt x="0" y="343"/>
                      <a:pt x="200" y="443"/>
                    </a:cubicBezTo>
                    <a:cubicBezTo>
                      <a:pt x="235" y="463"/>
                      <a:pt x="272" y="473"/>
                      <a:pt x="309" y="473"/>
                    </a:cubicBezTo>
                    <a:cubicBezTo>
                      <a:pt x="450" y="473"/>
                      <a:pt x="587" y="335"/>
                      <a:pt x="534" y="176"/>
                    </a:cubicBezTo>
                    <a:cubicBezTo>
                      <a:pt x="506" y="65"/>
                      <a:pt x="410"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7" name="Google Shape;25857;p73"/>
              <p:cNvSpPr/>
              <p:nvPr/>
            </p:nvSpPr>
            <p:spPr>
              <a:xfrm>
                <a:off x="6211300" y="2631000"/>
                <a:ext cx="17675" cy="12275"/>
              </a:xfrm>
              <a:custGeom>
                <a:avLst/>
                <a:gdLst/>
                <a:ahLst/>
                <a:cxnLst/>
                <a:rect l="l" t="t" r="r" b="b"/>
                <a:pathLst>
                  <a:path w="707" h="491" extrusionOk="0">
                    <a:moveTo>
                      <a:pt x="355" y="1"/>
                    </a:moveTo>
                    <a:cubicBezTo>
                      <a:pt x="174" y="1"/>
                      <a:pt x="0" y="389"/>
                      <a:pt x="253" y="446"/>
                    </a:cubicBezTo>
                    <a:cubicBezTo>
                      <a:pt x="285" y="477"/>
                      <a:pt x="318" y="490"/>
                      <a:pt x="352" y="490"/>
                    </a:cubicBezTo>
                    <a:cubicBezTo>
                      <a:pt x="533" y="490"/>
                      <a:pt x="707" y="102"/>
                      <a:pt x="454" y="45"/>
                    </a:cubicBezTo>
                    <a:cubicBezTo>
                      <a:pt x="422" y="14"/>
                      <a:pt x="388"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8" name="Google Shape;25858;p73"/>
              <p:cNvSpPr/>
              <p:nvPr/>
            </p:nvSpPr>
            <p:spPr>
              <a:xfrm>
                <a:off x="5730600" y="2838275"/>
                <a:ext cx="14575" cy="11950"/>
              </a:xfrm>
              <a:custGeom>
                <a:avLst/>
                <a:gdLst/>
                <a:ahLst/>
                <a:cxnLst/>
                <a:rect l="l" t="t" r="r" b="b"/>
                <a:pathLst>
                  <a:path w="583" h="478" extrusionOk="0">
                    <a:moveTo>
                      <a:pt x="297" y="0"/>
                    </a:moveTo>
                    <a:cubicBezTo>
                      <a:pt x="264" y="0"/>
                      <a:pt x="232" y="9"/>
                      <a:pt x="201" y="27"/>
                    </a:cubicBezTo>
                    <a:cubicBezTo>
                      <a:pt x="68" y="94"/>
                      <a:pt x="1" y="227"/>
                      <a:pt x="68" y="327"/>
                    </a:cubicBezTo>
                    <a:cubicBezTo>
                      <a:pt x="101" y="427"/>
                      <a:pt x="193" y="477"/>
                      <a:pt x="284" y="477"/>
                    </a:cubicBezTo>
                    <a:cubicBezTo>
                      <a:pt x="376" y="477"/>
                      <a:pt x="468" y="427"/>
                      <a:pt x="501" y="327"/>
                    </a:cubicBezTo>
                    <a:cubicBezTo>
                      <a:pt x="583" y="164"/>
                      <a:pt x="442" y="0"/>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9" name="Google Shape;25859;p73"/>
              <p:cNvSpPr/>
              <p:nvPr/>
            </p:nvSpPr>
            <p:spPr>
              <a:xfrm>
                <a:off x="5512125" y="3208325"/>
                <a:ext cx="15575" cy="11900"/>
              </a:xfrm>
              <a:custGeom>
                <a:avLst/>
                <a:gdLst/>
                <a:ahLst/>
                <a:cxnLst/>
                <a:rect l="l" t="t" r="r" b="b"/>
                <a:pathLst>
                  <a:path w="623" h="476" extrusionOk="0">
                    <a:moveTo>
                      <a:pt x="262" y="1"/>
                    </a:moveTo>
                    <a:cubicBezTo>
                      <a:pt x="181" y="1"/>
                      <a:pt x="110" y="38"/>
                      <a:pt x="67" y="102"/>
                    </a:cubicBezTo>
                    <a:cubicBezTo>
                      <a:pt x="0" y="236"/>
                      <a:pt x="34" y="369"/>
                      <a:pt x="134" y="436"/>
                    </a:cubicBezTo>
                    <a:cubicBezTo>
                      <a:pt x="184" y="464"/>
                      <a:pt x="232" y="476"/>
                      <a:pt x="276" y="476"/>
                    </a:cubicBezTo>
                    <a:cubicBezTo>
                      <a:pt x="498" y="476"/>
                      <a:pt x="623" y="175"/>
                      <a:pt x="401" y="36"/>
                    </a:cubicBezTo>
                    <a:cubicBezTo>
                      <a:pt x="353" y="12"/>
                      <a:pt x="306"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0" name="Google Shape;25860;p73"/>
              <p:cNvSpPr/>
              <p:nvPr/>
            </p:nvSpPr>
            <p:spPr>
              <a:xfrm>
                <a:off x="5732275" y="3482725"/>
                <a:ext cx="15875" cy="12375"/>
              </a:xfrm>
              <a:custGeom>
                <a:avLst/>
                <a:gdLst/>
                <a:ahLst/>
                <a:cxnLst/>
                <a:rect l="l" t="t" r="r" b="b"/>
                <a:pathLst>
                  <a:path w="635" h="495" extrusionOk="0">
                    <a:moveTo>
                      <a:pt x="334" y="1"/>
                    </a:moveTo>
                    <a:cubicBezTo>
                      <a:pt x="134" y="1"/>
                      <a:pt x="1" y="234"/>
                      <a:pt x="134" y="401"/>
                    </a:cubicBezTo>
                    <a:cubicBezTo>
                      <a:pt x="173" y="459"/>
                      <a:pt x="245" y="495"/>
                      <a:pt x="319" y="495"/>
                    </a:cubicBezTo>
                    <a:cubicBezTo>
                      <a:pt x="372" y="495"/>
                      <a:pt x="426" y="476"/>
                      <a:pt x="468" y="434"/>
                    </a:cubicBezTo>
                    <a:cubicBezTo>
                      <a:pt x="634" y="301"/>
                      <a:pt x="568" y="34"/>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1" name="Google Shape;25861;p73"/>
              <p:cNvSpPr/>
              <p:nvPr/>
            </p:nvSpPr>
            <p:spPr>
              <a:xfrm>
                <a:off x="6486850" y="3283900"/>
                <a:ext cx="13500" cy="12050"/>
              </a:xfrm>
              <a:custGeom>
                <a:avLst/>
                <a:gdLst/>
                <a:ahLst/>
                <a:cxnLst/>
                <a:rect l="l" t="t" r="r" b="b"/>
                <a:pathLst>
                  <a:path w="540" h="482" extrusionOk="0">
                    <a:moveTo>
                      <a:pt x="266" y="0"/>
                    </a:moveTo>
                    <a:cubicBezTo>
                      <a:pt x="131" y="0"/>
                      <a:pt x="0" y="107"/>
                      <a:pt x="39" y="282"/>
                    </a:cubicBezTo>
                    <a:cubicBezTo>
                      <a:pt x="72" y="415"/>
                      <a:pt x="173" y="482"/>
                      <a:pt x="306" y="482"/>
                    </a:cubicBezTo>
                    <a:cubicBezTo>
                      <a:pt x="439" y="415"/>
                      <a:pt x="539" y="282"/>
                      <a:pt x="506" y="182"/>
                    </a:cubicBezTo>
                    <a:cubicBezTo>
                      <a:pt x="464" y="56"/>
                      <a:pt x="364" y="0"/>
                      <a:pt x="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2" name="Google Shape;25862;p73"/>
              <p:cNvSpPr/>
              <p:nvPr/>
            </p:nvSpPr>
            <p:spPr>
              <a:xfrm>
                <a:off x="6651275" y="2626625"/>
                <a:ext cx="13975" cy="12400"/>
              </a:xfrm>
              <a:custGeom>
                <a:avLst/>
                <a:gdLst/>
                <a:ahLst/>
                <a:cxnLst/>
                <a:rect l="l" t="t" r="r" b="b"/>
                <a:pathLst>
                  <a:path w="559" h="496" extrusionOk="0">
                    <a:moveTo>
                      <a:pt x="256" y="1"/>
                    </a:moveTo>
                    <a:cubicBezTo>
                      <a:pt x="149" y="1"/>
                      <a:pt x="47" y="67"/>
                      <a:pt x="33" y="220"/>
                    </a:cubicBezTo>
                    <a:cubicBezTo>
                      <a:pt x="0" y="321"/>
                      <a:pt x="67" y="454"/>
                      <a:pt x="200" y="487"/>
                    </a:cubicBezTo>
                    <a:cubicBezTo>
                      <a:pt x="223" y="493"/>
                      <a:pt x="246" y="496"/>
                      <a:pt x="268" y="496"/>
                    </a:cubicBezTo>
                    <a:cubicBezTo>
                      <a:pt x="377" y="496"/>
                      <a:pt x="473" y="431"/>
                      <a:pt x="500" y="321"/>
                    </a:cubicBezTo>
                    <a:cubicBezTo>
                      <a:pt x="559" y="127"/>
                      <a:pt x="403" y="1"/>
                      <a:pt x="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3" name="Google Shape;25863;p73"/>
              <p:cNvSpPr/>
              <p:nvPr/>
            </p:nvSpPr>
            <p:spPr>
              <a:xfrm>
                <a:off x="6368000" y="2181775"/>
                <a:ext cx="15600" cy="11900"/>
              </a:xfrm>
              <a:custGeom>
                <a:avLst/>
                <a:gdLst/>
                <a:ahLst/>
                <a:cxnLst/>
                <a:rect l="l" t="t" r="r" b="b"/>
                <a:pathLst>
                  <a:path w="624" h="476" extrusionOk="0">
                    <a:moveTo>
                      <a:pt x="362" y="0"/>
                    </a:moveTo>
                    <a:cubicBezTo>
                      <a:pt x="318" y="0"/>
                      <a:pt x="270" y="11"/>
                      <a:pt x="223" y="35"/>
                    </a:cubicBezTo>
                    <a:cubicBezTo>
                      <a:pt x="1" y="174"/>
                      <a:pt x="149" y="475"/>
                      <a:pt x="359" y="475"/>
                    </a:cubicBezTo>
                    <a:cubicBezTo>
                      <a:pt x="401" y="475"/>
                      <a:pt x="446" y="463"/>
                      <a:pt x="490" y="435"/>
                    </a:cubicBezTo>
                    <a:cubicBezTo>
                      <a:pt x="590" y="369"/>
                      <a:pt x="623" y="202"/>
                      <a:pt x="557" y="102"/>
                    </a:cubicBezTo>
                    <a:cubicBezTo>
                      <a:pt x="514" y="37"/>
                      <a:pt x="443" y="0"/>
                      <a:pt x="3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4" name="Google Shape;25864;p73"/>
              <p:cNvSpPr/>
              <p:nvPr/>
            </p:nvSpPr>
            <p:spPr>
              <a:xfrm>
                <a:off x="5917400" y="2215125"/>
                <a:ext cx="16450" cy="12575"/>
              </a:xfrm>
              <a:custGeom>
                <a:avLst/>
                <a:gdLst/>
                <a:ahLst/>
                <a:cxnLst/>
                <a:rect l="l" t="t" r="r" b="b"/>
                <a:pathLst>
                  <a:path w="658" h="503" extrusionOk="0">
                    <a:moveTo>
                      <a:pt x="332" y="0"/>
                    </a:moveTo>
                    <a:cubicBezTo>
                      <a:pt x="322" y="0"/>
                      <a:pt x="312" y="1"/>
                      <a:pt x="301" y="2"/>
                    </a:cubicBezTo>
                    <a:cubicBezTo>
                      <a:pt x="1" y="35"/>
                      <a:pt x="34" y="502"/>
                      <a:pt x="334" y="502"/>
                    </a:cubicBezTo>
                    <a:cubicBezTo>
                      <a:pt x="657" y="470"/>
                      <a:pt x="636" y="0"/>
                      <a:pt x="3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5" name="Google Shape;25865;p73"/>
              <p:cNvSpPr/>
              <p:nvPr/>
            </p:nvSpPr>
            <p:spPr>
              <a:xfrm>
                <a:off x="5521300" y="2595225"/>
                <a:ext cx="13350" cy="12125"/>
              </a:xfrm>
              <a:custGeom>
                <a:avLst/>
                <a:gdLst/>
                <a:ahLst/>
                <a:cxnLst/>
                <a:rect l="l" t="t" r="r" b="b"/>
                <a:pathLst>
                  <a:path w="534" h="485" extrusionOk="0">
                    <a:moveTo>
                      <a:pt x="284" y="0"/>
                    </a:moveTo>
                    <a:cubicBezTo>
                      <a:pt x="217" y="0"/>
                      <a:pt x="150" y="25"/>
                      <a:pt x="100" y="75"/>
                    </a:cubicBezTo>
                    <a:cubicBezTo>
                      <a:pt x="0" y="176"/>
                      <a:pt x="0" y="342"/>
                      <a:pt x="100" y="409"/>
                    </a:cubicBezTo>
                    <a:cubicBezTo>
                      <a:pt x="150" y="459"/>
                      <a:pt x="217" y="484"/>
                      <a:pt x="284" y="484"/>
                    </a:cubicBezTo>
                    <a:cubicBezTo>
                      <a:pt x="350" y="484"/>
                      <a:pt x="417" y="459"/>
                      <a:pt x="467" y="409"/>
                    </a:cubicBezTo>
                    <a:cubicBezTo>
                      <a:pt x="534" y="342"/>
                      <a:pt x="534" y="176"/>
                      <a:pt x="467" y="75"/>
                    </a:cubicBezTo>
                    <a:cubicBezTo>
                      <a:pt x="417" y="25"/>
                      <a:pt x="350"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6" name="Google Shape;25866;p73"/>
              <p:cNvSpPr/>
              <p:nvPr/>
            </p:nvSpPr>
            <p:spPr>
              <a:xfrm>
                <a:off x="5501275" y="3131500"/>
                <a:ext cx="11700" cy="12275"/>
              </a:xfrm>
              <a:custGeom>
                <a:avLst/>
                <a:gdLst/>
                <a:ahLst/>
                <a:cxnLst/>
                <a:rect l="l" t="t" r="r" b="b"/>
                <a:pathLst>
                  <a:path w="468" h="491" extrusionOk="0">
                    <a:moveTo>
                      <a:pt x="184" y="0"/>
                    </a:moveTo>
                    <a:cubicBezTo>
                      <a:pt x="76" y="0"/>
                      <a:pt x="1" y="95"/>
                      <a:pt x="1" y="240"/>
                    </a:cubicBezTo>
                    <a:cubicBezTo>
                      <a:pt x="1" y="407"/>
                      <a:pt x="117" y="490"/>
                      <a:pt x="234" y="490"/>
                    </a:cubicBezTo>
                    <a:cubicBezTo>
                      <a:pt x="351" y="490"/>
                      <a:pt x="468" y="407"/>
                      <a:pt x="468" y="240"/>
                    </a:cubicBezTo>
                    <a:cubicBezTo>
                      <a:pt x="468" y="107"/>
                      <a:pt x="368" y="6"/>
                      <a:pt x="234" y="6"/>
                    </a:cubicBezTo>
                    <a:cubicBezTo>
                      <a:pt x="217" y="2"/>
                      <a:pt x="200"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7" name="Google Shape;25867;p73"/>
              <p:cNvSpPr/>
              <p:nvPr/>
            </p:nvSpPr>
            <p:spPr>
              <a:xfrm>
                <a:off x="6099200" y="3701025"/>
                <a:ext cx="13375" cy="12100"/>
              </a:xfrm>
              <a:custGeom>
                <a:avLst/>
                <a:gdLst/>
                <a:ahLst/>
                <a:cxnLst/>
                <a:rect l="l" t="t" r="r" b="b"/>
                <a:pathLst>
                  <a:path w="535" h="484" extrusionOk="0">
                    <a:moveTo>
                      <a:pt x="280" y="0"/>
                    </a:moveTo>
                    <a:cubicBezTo>
                      <a:pt x="217" y="0"/>
                      <a:pt x="151" y="25"/>
                      <a:pt x="101" y="75"/>
                    </a:cubicBezTo>
                    <a:cubicBezTo>
                      <a:pt x="1" y="142"/>
                      <a:pt x="1" y="309"/>
                      <a:pt x="101" y="409"/>
                    </a:cubicBezTo>
                    <a:cubicBezTo>
                      <a:pt x="151" y="459"/>
                      <a:pt x="217" y="484"/>
                      <a:pt x="280" y="484"/>
                    </a:cubicBezTo>
                    <a:cubicBezTo>
                      <a:pt x="343" y="484"/>
                      <a:pt x="401" y="459"/>
                      <a:pt x="434" y="409"/>
                    </a:cubicBezTo>
                    <a:cubicBezTo>
                      <a:pt x="534" y="309"/>
                      <a:pt x="534" y="142"/>
                      <a:pt x="434" y="75"/>
                    </a:cubicBezTo>
                    <a:cubicBezTo>
                      <a:pt x="401" y="25"/>
                      <a:pt x="343"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8" name="Google Shape;25868;p73"/>
              <p:cNvSpPr/>
              <p:nvPr/>
            </p:nvSpPr>
            <p:spPr>
              <a:xfrm>
                <a:off x="6966500" y="3545200"/>
                <a:ext cx="11700" cy="10225"/>
              </a:xfrm>
              <a:custGeom>
                <a:avLst/>
                <a:gdLst/>
                <a:ahLst/>
                <a:cxnLst/>
                <a:rect l="l" t="t" r="r" b="b"/>
                <a:pathLst>
                  <a:path w="468" h="409" extrusionOk="0">
                    <a:moveTo>
                      <a:pt x="372" y="0"/>
                    </a:moveTo>
                    <a:cubicBezTo>
                      <a:pt x="221" y="0"/>
                      <a:pt x="0" y="408"/>
                      <a:pt x="223" y="408"/>
                    </a:cubicBezTo>
                    <a:cubicBezTo>
                      <a:pt x="236" y="408"/>
                      <a:pt x="251" y="407"/>
                      <a:pt x="267" y="404"/>
                    </a:cubicBezTo>
                    <a:cubicBezTo>
                      <a:pt x="400" y="371"/>
                      <a:pt x="467" y="237"/>
                      <a:pt x="467" y="104"/>
                    </a:cubicBezTo>
                    <a:cubicBezTo>
                      <a:pt x="447" y="30"/>
                      <a:pt x="412" y="0"/>
                      <a:pt x="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9" name="Google Shape;25869;p73"/>
              <p:cNvSpPr/>
              <p:nvPr/>
            </p:nvSpPr>
            <p:spPr>
              <a:xfrm>
                <a:off x="7250675" y="2937500"/>
                <a:ext cx="15225" cy="11825"/>
              </a:xfrm>
              <a:custGeom>
                <a:avLst/>
                <a:gdLst/>
                <a:ahLst/>
                <a:cxnLst/>
                <a:rect l="l" t="t" r="r" b="b"/>
                <a:pathLst>
                  <a:path w="609" h="473" extrusionOk="0">
                    <a:moveTo>
                      <a:pt x="346" y="1"/>
                    </a:moveTo>
                    <a:cubicBezTo>
                      <a:pt x="259" y="1"/>
                      <a:pt x="165" y="56"/>
                      <a:pt x="141" y="128"/>
                    </a:cubicBezTo>
                    <a:cubicBezTo>
                      <a:pt x="1" y="292"/>
                      <a:pt x="223" y="473"/>
                      <a:pt x="390" y="473"/>
                    </a:cubicBezTo>
                    <a:cubicBezTo>
                      <a:pt x="461" y="473"/>
                      <a:pt x="522" y="440"/>
                      <a:pt x="542" y="361"/>
                    </a:cubicBezTo>
                    <a:cubicBezTo>
                      <a:pt x="608" y="228"/>
                      <a:pt x="575" y="94"/>
                      <a:pt x="442" y="28"/>
                    </a:cubicBezTo>
                    <a:cubicBezTo>
                      <a:pt x="414" y="9"/>
                      <a:pt x="380" y="1"/>
                      <a:pt x="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0" name="Google Shape;25870;p73"/>
              <p:cNvSpPr/>
              <p:nvPr/>
            </p:nvSpPr>
            <p:spPr>
              <a:xfrm>
                <a:off x="7016525" y="2532050"/>
                <a:ext cx="14825" cy="12025"/>
              </a:xfrm>
              <a:custGeom>
                <a:avLst/>
                <a:gdLst/>
                <a:ahLst/>
                <a:cxnLst/>
                <a:rect l="l" t="t" r="r" b="b"/>
                <a:pathLst>
                  <a:path w="593" h="481" extrusionOk="0">
                    <a:moveTo>
                      <a:pt x="317" y="1"/>
                    </a:moveTo>
                    <a:cubicBezTo>
                      <a:pt x="275" y="1"/>
                      <a:pt x="234" y="12"/>
                      <a:pt x="201" y="34"/>
                    </a:cubicBezTo>
                    <a:cubicBezTo>
                      <a:pt x="1" y="134"/>
                      <a:pt x="34" y="401"/>
                      <a:pt x="234" y="468"/>
                    </a:cubicBezTo>
                    <a:cubicBezTo>
                      <a:pt x="261" y="477"/>
                      <a:pt x="287" y="481"/>
                      <a:pt x="312" y="481"/>
                    </a:cubicBezTo>
                    <a:cubicBezTo>
                      <a:pt x="475" y="481"/>
                      <a:pt x="592" y="307"/>
                      <a:pt x="534" y="134"/>
                    </a:cubicBezTo>
                    <a:cubicBezTo>
                      <a:pt x="490" y="45"/>
                      <a:pt x="401" y="1"/>
                      <a:pt x="3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1" name="Google Shape;25871;p73"/>
              <p:cNvSpPr/>
              <p:nvPr/>
            </p:nvSpPr>
            <p:spPr>
              <a:xfrm>
                <a:off x="6149700" y="2426000"/>
                <a:ext cx="14575" cy="12000"/>
              </a:xfrm>
              <a:custGeom>
                <a:avLst/>
                <a:gdLst/>
                <a:ahLst/>
                <a:cxnLst/>
                <a:rect l="l" t="t" r="r" b="b"/>
                <a:pathLst>
                  <a:path w="583" h="480" extrusionOk="0">
                    <a:moveTo>
                      <a:pt x="296" y="0"/>
                    </a:moveTo>
                    <a:cubicBezTo>
                      <a:pt x="42" y="0"/>
                      <a:pt x="1" y="442"/>
                      <a:pt x="282" y="473"/>
                    </a:cubicBezTo>
                    <a:cubicBezTo>
                      <a:pt x="300" y="478"/>
                      <a:pt x="317" y="480"/>
                      <a:pt x="335" y="480"/>
                    </a:cubicBezTo>
                    <a:cubicBezTo>
                      <a:pt x="449" y="480"/>
                      <a:pt x="549" y="389"/>
                      <a:pt x="549" y="273"/>
                    </a:cubicBezTo>
                    <a:cubicBezTo>
                      <a:pt x="583" y="140"/>
                      <a:pt x="482" y="6"/>
                      <a:pt x="349" y="6"/>
                    </a:cubicBezTo>
                    <a:cubicBezTo>
                      <a:pt x="330" y="2"/>
                      <a:pt x="312" y="0"/>
                      <a:pt x="2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2" name="Google Shape;25872;p73"/>
              <p:cNvSpPr/>
              <p:nvPr/>
            </p:nvSpPr>
            <p:spPr>
              <a:xfrm>
                <a:off x="5920750" y="3707050"/>
                <a:ext cx="13350" cy="11750"/>
              </a:xfrm>
              <a:custGeom>
                <a:avLst/>
                <a:gdLst/>
                <a:ahLst/>
                <a:cxnLst/>
                <a:rect l="l" t="t" r="r" b="b"/>
                <a:pathLst>
                  <a:path w="534" h="470" extrusionOk="0">
                    <a:moveTo>
                      <a:pt x="270" y="1"/>
                    </a:moveTo>
                    <a:cubicBezTo>
                      <a:pt x="186" y="1"/>
                      <a:pt x="111" y="45"/>
                      <a:pt x="67" y="134"/>
                    </a:cubicBezTo>
                    <a:cubicBezTo>
                      <a:pt x="0" y="234"/>
                      <a:pt x="34" y="401"/>
                      <a:pt x="167" y="435"/>
                    </a:cubicBezTo>
                    <a:cubicBezTo>
                      <a:pt x="202" y="458"/>
                      <a:pt x="242" y="469"/>
                      <a:pt x="281" y="469"/>
                    </a:cubicBezTo>
                    <a:cubicBezTo>
                      <a:pt x="353" y="469"/>
                      <a:pt x="424" y="432"/>
                      <a:pt x="467" y="368"/>
                    </a:cubicBezTo>
                    <a:cubicBezTo>
                      <a:pt x="534" y="234"/>
                      <a:pt x="501" y="101"/>
                      <a:pt x="401" y="34"/>
                    </a:cubicBezTo>
                    <a:cubicBezTo>
                      <a:pt x="356" y="12"/>
                      <a:pt x="312" y="1"/>
                      <a:pt x="2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3" name="Google Shape;25873;p73"/>
              <p:cNvSpPr/>
              <p:nvPr/>
            </p:nvSpPr>
            <p:spPr>
              <a:xfrm>
                <a:off x="6843350" y="3549450"/>
                <a:ext cx="13075" cy="12700"/>
              </a:xfrm>
              <a:custGeom>
                <a:avLst/>
                <a:gdLst/>
                <a:ahLst/>
                <a:cxnLst/>
                <a:rect l="l" t="t" r="r" b="b"/>
                <a:pathLst>
                  <a:path w="523" h="508" extrusionOk="0">
                    <a:moveTo>
                      <a:pt x="284" y="1"/>
                    </a:moveTo>
                    <a:cubicBezTo>
                      <a:pt x="142" y="1"/>
                      <a:pt x="0" y="114"/>
                      <a:pt x="56" y="301"/>
                    </a:cubicBezTo>
                    <a:cubicBezTo>
                      <a:pt x="56" y="417"/>
                      <a:pt x="157" y="507"/>
                      <a:pt x="270" y="507"/>
                    </a:cubicBezTo>
                    <a:cubicBezTo>
                      <a:pt x="288" y="507"/>
                      <a:pt x="305" y="505"/>
                      <a:pt x="323" y="501"/>
                    </a:cubicBezTo>
                    <a:cubicBezTo>
                      <a:pt x="456" y="467"/>
                      <a:pt x="523" y="367"/>
                      <a:pt x="523" y="234"/>
                    </a:cubicBezTo>
                    <a:cubicBezTo>
                      <a:pt x="508" y="72"/>
                      <a:pt x="396"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4" name="Google Shape;25874;p73"/>
              <p:cNvSpPr/>
              <p:nvPr/>
            </p:nvSpPr>
            <p:spPr>
              <a:xfrm>
                <a:off x="6896375" y="3010575"/>
                <a:ext cx="12600" cy="12625"/>
              </a:xfrm>
              <a:custGeom>
                <a:avLst/>
                <a:gdLst/>
                <a:ahLst/>
                <a:cxnLst/>
                <a:rect l="l" t="t" r="r" b="b"/>
                <a:pathLst>
                  <a:path w="504" h="505" extrusionOk="0">
                    <a:moveTo>
                      <a:pt x="229" y="0"/>
                    </a:moveTo>
                    <a:cubicBezTo>
                      <a:pt x="137" y="0"/>
                      <a:pt x="36" y="91"/>
                      <a:pt x="36" y="207"/>
                    </a:cubicBezTo>
                    <a:cubicBezTo>
                      <a:pt x="1" y="403"/>
                      <a:pt x="137" y="504"/>
                      <a:pt x="272" y="504"/>
                    </a:cubicBezTo>
                    <a:cubicBezTo>
                      <a:pt x="388" y="504"/>
                      <a:pt x="503" y="428"/>
                      <a:pt x="503" y="274"/>
                    </a:cubicBezTo>
                    <a:cubicBezTo>
                      <a:pt x="503" y="140"/>
                      <a:pt x="437" y="7"/>
                      <a:pt x="270" y="7"/>
                    </a:cubicBezTo>
                    <a:cubicBezTo>
                      <a:pt x="257" y="2"/>
                      <a:pt x="243" y="0"/>
                      <a:pt x="2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5" name="Google Shape;25875;p73"/>
              <p:cNvSpPr/>
              <p:nvPr/>
            </p:nvSpPr>
            <p:spPr>
              <a:xfrm>
                <a:off x="6679625" y="2642100"/>
                <a:ext cx="13350" cy="11775"/>
              </a:xfrm>
              <a:custGeom>
                <a:avLst/>
                <a:gdLst/>
                <a:ahLst/>
                <a:cxnLst/>
                <a:rect l="l" t="t" r="r" b="b"/>
                <a:pathLst>
                  <a:path w="534" h="471" extrusionOk="0">
                    <a:moveTo>
                      <a:pt x="273" y="0"/>
                    </a:moveTo>
                    <a:cubicBezTo>
                      <a:pt x="228" y="0"/>
                      <a:pt x="181" y="11"/>
                      <a:pt x="134" y="35"/>
                    </a:cubicBezTo>
                    <a:cubicBezTo>
                      <a:pt x="34" y="102"/>
                      <a:pt x="0" y="235"/>
                      <a:pt x="67" y="369"/>
                    </a:cubicBezTo>
                    <a:cubicBezTo>
                      <a:pt x="110" y="433"/>
                      <a:pt x="181" y="470"/>
                      <a:pt x="262" y="470"/>
                    </a:cubicBezTo>
                    <a:cubicBezTo>
                      <a:pt x="306" y="470"/>
                      <a:pt x="353" y="459"/>
                      <a:pt x="401" y="435"/>
                    </a:cubicBezTo>
                    <a:cubicBezTo>
                      <a:pt x="501" y="369"/>
                      <a:pt x="534" y="235"/>
                      <a:pt x="467" y="102"/>
                    </a:cubicBezTo>
                    <a:cubicBezTo>
                      <a:pt x="424" y="37"/>
                      <a:pt x="353"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6" name="Google Shape;25876;p73"/>
              <p:cNvSpPr/>
              <p:nvPr/>
            </p:nvSpPr>
            <p:spPr>
              <a:xfrm>
                <a:off x="5993300" y="2555250"/>
                <a:ext cx="12525" cy="12025"/>
              </a:xfrm>
              <a:custGeom>
                <a:avLst/>
                <a:gdLst/>
                <a:ahLst/>
                <a:cxnLst/>
                <a:rect l="l" t="t" r="r" b="b"/>
                <a:pathLst>
                  <a:path w="501" h="481" extrusionOk="0">
                    <a:moveTo>
                      <a:pt x="248" y="0"/>
                    </a:moveTo>
                    <a:cubicBezTo>
                      <a:pt x="134" y="0"/>
                      <a:pt x="29" y="91"/>
                      <a:pt x="0" y="207"/>
                    </a:cubicBezTo>
                    <a:cubicBezTo>
                      <a:pt x="0" y="340"/>
                      <a:pt x="100" y="474"/>
                      <a:pt x="234" y="474"/>
                    </a:cubicBezTo>
                    <a:cubicBezTo>
                      <a:pt x="251" y="478"/>
                      <a:pt x="268" y="480"/>
                      <a:pt x="285" y="480"/>
                    </a:cubicBezTo>
                    <a:cubicBezTo>
                      <a:pt x="392" y="480"/>
                      <a:pt x="472" y="389"/>
                      <a:pt x="501" y="273"/>
                    </a:cubicBezTo>
                    <a:cubicBezTo>
                      <a:pt x="501" y="140"/>
                      <a:pt x="434" y="7"/>
                      <a:pt x="301" y="7"/>
                    </a:cubicBezTo>
                    <a:cubicBezTo>
                      <a:pt x="283" y="2"/>
                      <a:pt x="265" y="0"/>
                      <a:pt x="2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7" name="Google Shape;25877;p73"/>
              <p:cNvSpPr/>
              <p:nvPr/>
            </p:nvSpPr>
            <p:spPr>
              <a:xfrm>
                <a:off x="5384525" y="2805750"/>
                <a:ext cx="13375" cy="12175"/>
              </a:xfrm>
              <a:custGeom>
                <a:avLst/>
                <a:gdLst/>
                <a:ahLst/>
                <a:cxnLst/>
                <a:rect l="l" t="t" r="r" b="b"/>
                <a:pathLst>
                  <a:path w="535" h="487" extrusionOk="0">
                    <a:moveTo>
                      <a:pt x="273" y="1"/>
                    </a:moveTo>
                    <a:cubicBezTo>
                      <a:pt x="239" y="1"/>
                      <a:pt x="203" y="9"/>
                      <a:pt x="167" y="27"/>
                    </a:cubicBezTo>
                    <a:cubicBezTo>
                      <a:pt x="34" y="60"/>
                      <a:pt x="1" y="194"/>
                      <a:pt x="34" y="327"/>
                    </a:cubicBezTo>
                    <a:cubicBezTo>
                      <a:pt x="83" y="425"/>
                      <a:pt x="167" y="487"/>
                      <a:pt x="262" y="487"/>
                    </a:cubicBezTo>
                    <a:cubicBezTo>
                      <a:pt x="296" y="487"/>
                      <a:pt x="332" y="479"/>
                      <a:pt x="368" y="461"/>
                    </a:cubicBezTo>
                    <a:cubicBezTo>
                      <a:pt x="468" y="427"/>
                      <a:pt x="534" y="261"/>
                      <a:pt x="501" y="161"/>
                    </a:cubicBezTo>
                    <a:cubicBezTo>
                      <a:pt x="452" y="63"/>
                      <a:pt x="368"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8" name="Google Shape;25878;p73"/>
              <p:cNvSpPr/>
              <p:nvPr/>
            </p:nvSpPr>
            <p:spPr>
              <a:xfrm>
                <a:off x="5969100" y="3866300"/>
                <a:ext cx="15000" cy="11975"/>
              </a:xfrm>
              <a:custGeom>
                <a:avLst/>
                <a:gdLst/>
                <a:ahLst/>
                <a:cxnLst/>
                <a:rect l="l" t="t" r="r" b="b"/>
                <a:pathLst>
                  <a:path w="600" h="479" extrusionOk="0">
                    <a:moveTo>
                      <a:pt x="294" y="1"/>
                    </a:moveTo>
                    <a:cubicBezTo>
                      <a:pt x="211" y="1"/>
                      <a:pt x="132" y="38"/>
                      <a:pt x="68" y="102"/>
                    </a:cubicBezTo>
                    <a:cubicBezTo>
                      <a:pt x="1" y="202"/>
                      <a:pt x="34" y="369"/>
                      <a:pt x="134" y="436"/>
                    </a:cubicBezTo>
                    <a:cubicBezTo>
                      <a:pt x="182" y="465"/>
                      <a:pt x="228" y="478"/>
                      <a:pt x="271" y="478"/>
                    </a:cubicBezTo>
                    <a:cubicBezTo>
                      <a:pt x="470" y="478"/>
                      <a:pt x="599" y="200"/>
                      <a:pt x="435" y="36"/>
                    </a:cubicBezTo>
                    <a:cubicBezTo>
                      <a:pt x="387" y="12"/>
                      <a:pt x="340"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9" name="Google Shape;25879;p73"/>
              <p:cNvSpPr/>
              <p:nvPr/>
            </p:nvSpPr>
            <p:spPr>
              <a:xfrm>
                <a:off x="7143250" y="3753175"/>
                <a:ext cx="12575" cy="9825"/>
              </a:xfrm>
              <a:custGeom>
                <a:avLst/>
                <a:gdLst/>
                <a:ahLst/>
                <a:cxnLst/>
                <a:rect l="l" t="t" r="r" b="b"/>
                <a:pathLst>
                  <a:path w="503" h="393" extrusionOk="0">
                    <a:moveTo>
                      <a:pt x="416" y="0"/>
                    </a:moveTo>
                    <a:cubicBezTo>
                      <a:pt x="267" y="0"/>
                      <a:pt x="0" y="392"/>
                      <a:pt x="244" y="392"/>
                    </a:cubicBezTo>
                    <a:cubicBezTo>
                      <a:pt x="252" y="392"/>
                      <a:pt x="260" y="392"/>
                      <a:pt x="269" y="391"/>
                    </a:cubicBezTo>
                    <a:cubicBezTo>
                      <a:pt x="402" y="358"/>
                      <a:pt x="502" y="257"/>
                      <a:pt x="502" y="124"/>
                    </a:cubicBezTo>
                    <a:cubicBezTo>
                      <a:pt x="495" y="35"/>
                      <a:pt x="461"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0" name="Google Shape;25880;p73"/>
              <p:cNvSpPr/>
              <p:nvPr/>
            </p:nvSpPr>
            <p:spPr>
              <a:xfrm>
                <a:off x="7211725" y="2953150"/>
                <a:ext cx="12475" cy="9100"/>
              </a:xfrm>
              <a:custGeom>
                <a:avLst/>
                <a:gdLst/>
                <a:ahLst/>
                <a:cxnLst/>
                <a:rect l="l" t="t" r="r" b="b"/>
                <a:pathLst>
                  <a:path w="499" h="364" extrusionOk="0">
                    <a:moveTo>
                      <a:pt x="240" y="1"/>
                    </a:moveTo>
                    <a:cubicBezTo>
                      <a:pt x="0" y="1"/>
                      <a:pt x="257" y="364"/>
                      <a:pt x="407" y="364"/>
                    </a:cubicBezTo>
                    <a:cubicBezTo>
                      <a:pt x="454" y="364"/>
                      <a:pt x="491" y="328"/>
                      <a:pt x="498" y="236"/>
                    </a:cubicBezTo>
                    <a:cubicBezTo>
                      <a:pt x="498" y="102"/>
                      <a:pt x="398" y="2"/>
                      <a:pt x="265" y="2"/>
                    </a:cubicBezTo>
                    <a:cubicBezTo>
                      <a:pt x="256" y="1"/>
                      <a:pt x="247" y="1"/>
                      <a:pt x="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1" name="Google Shape;25881;p73"/>
              <p:cNvSpPr/>
              <p:nvPr/>
            </p:nvSpPr>
            <p:spPr>
              <a:xfrm>
                <a:off x="6864750" y="2408600"/>
                <a:ext cx="15575" cy="12025"/>
              </a:xfrm>
              <a:custGeom>
                <a:avLst/>
                <a:gdLst/>
                <a:ahLst/>
                <a:cxnLst/>
                <a:rect l="l" t="t" r="r" b="b"/>
                <a:pathLst>
                  <a:path w="623" h="481" extrusionOk="0">
                    <a:moveTo>
                      <a:pt x="308" y="0"/>
                    </a:moveTo>
                    <a:cubicBezTo>
                      <a:pt x="262" y="0"/>
                      <a:pt x="215" y="11"/>
                      <a:pt x="167" y="35"/>
                    </a:cubicBezTo>
                    <a:cubicBezTo>
                      <a:pt x="1" y="135"/>
                      <a:pt x="34" y="435"/>
                      <a:pt x="267" y="469"/>
                    </a:cubicBezTo>
                    <a:cubicBezTo>
                      <a:pt x="291" y="477"/>
                      <a:pt x="315" y="480"/>
                      <a:pt x="337" y="480"/>
                    </a:cubicBezTo>
                    <a:cubicBezTo>
                      <a:pt x="503" y="480"/>
                      <a:pt x="622" y="278"/>
                      <a:pt x="534" y="102"/>
                    </a:cubicBezTo>
                    <a:cubicBezTo>
                      <a:pt x="470" y="37"/>
                      <a:pt x="391"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2" name="Google Shape;25882;p73"/>
              <p:cNvSpPr/>
              <p:nvPr/>
            </p:nvSpPr>
            <p:spPr>
              <a:xfrm>
                <a:off x="6595400" y="2618100"/>
                <a:ext cx="15900" cy="12850"/>
              </a:xfrm>
              <a:custGeom>
                <a:avLst/>
                <a:gdLst/>
                <a:ahLst/>
                <a:cxnLst/>
                <a:rect l="l" t="t" r="r" b="b"/>
                <a:pathLst>
                  <a:path w="636" h="514" extrusionOk="0">
                    <a:moveTo>
                      <a:pt x="282" y="1"/>
                    </a:moveTo>
                    <a:cubicBezTo>
                      <a:pt x="229" y="1"/>
                      <a:pt x="176" y="19"/>
                      <a:pt x="134" y="61"/>
                    </a:cubicBezTo>
                    <a:cubicBezTo>
                      <a:pt x="34" y="128"/>
                      <a:pt x="0" y="295"/>
                      <a:pt x="100" y="395"/>
                    </a:cubicBezTo>
                    <a:cubicBezTo>
                      <a:pt x="147" y="479"/>
                      <a:pt x="215" y="513"/>
                      <a:pt x="283" y="513"/>
                    </a:cubicBezTo>
                    <a:cubicBezTo>
                      <a:pt x="458" y="513"/>
                      <a:pt x="635" y="287"/>
                      <a:pt x="467" y="94"/>
                    </a:cubicBezTo>
                    <a:cubicBezTo>
                      <a:pt x="428" y="36"/>
                      <a:pt x="356"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3" name="Google Shape;25883;p73"/>
              <p:cNvSpPr/>
              <p:nvPr/>
            </p:nvSpPr>
            <p:spPr>
              <a:xfrm>
                <a:off x="5583600" y="3375725"/>
                <a:ext cx="16100" cy="12500"/>
              </a:xfrm>
              <a:custGeom>
                <a:avLst/>
                <a:gdLst/>
                <a:ahLst/>
                <a:cxnLst/>
                <a:rect l="l" t="t" r="r" b="b"/>
                <a:pathLst>
                  <a:path w="644" h="500" extrusionOk="0">
                    <a:moveTo>
                      <a:pt x="380" y="1"/>
                    </a:moveTo>
                    <a:cubicBezTo>
                      <a:pt x="332" y="1"/>
                      <a:pt x="285" y="17"/>
                      <a:pt x="243" y="44"/>
                    </a:cubicBezTo>
                    <a:cubicBezTo>
                      <a:pt x="1" y="206"/>
                      <a:pt x="151" y="499"/>
                      <a:pt x="358" y="499"/>
                    </a:cubicBezTo>
                    <a:cubicBezTo>
                      <a:pt x="407" y="499"/>
                      <a:pt x="459" y="483"/>
                      <a:pt x="510" y="445"/>
                    </a:cubicBezTo>
                    <a:cubicBezTo>
                      <a:pt x="610" y="345"/>
                      <a:pt x="644" y="211"/>
                      <a:pt x="577" y="111"/>
                    </a:cubicBezTo>
                    <a:cubicBezTo>
                      <a:pt x="518" y="33"/>
                      <a:pt x="448" y="1"/>
                      <a:pt x="3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4" name="Google Shape;25884;p73"/>
              <p:cNvSpPr/>
              <p:nvPr/>
            </p:nvSpPr>
            <p:spPr>
              <a:xfrm>
                <a:off x="5760625" y="3895200"/>
                <a:ext cx="13975" cy="12450"/>
              </a:xfrm>
              <a:custGeom>
                <a:avLst/>
                <a:gdLst/>
                <a:ahLst/>
                <a:cxnLst/>
                <a:rect l="l" t="t" r="r" b="b"/>
                <a:pathLst>
                  <a:path w="559" h="498" extrusionOk="0">
                    <a:moveTo>
                      <a:pt x="279" y="1"/>
                    </a:moveTo>
                    <a:cubicBezTo>
                      <a:pt x="254" y="1"/>
                      <a:pt x="228" y="5"/>
                      <a:pt x="201" y="14"/>
                    </a:cubicBezTo>
                    <a:cubicBezTo>
                      <a:pt x="67" y="80"/>
                      <a:pt x="1" y="214"/>
                      <a:pt x="34" y="347"/>
                    </a:cubicBezTo>
                    <a:cubicBezTo>
                      <a:pt x="67" y="447"/>
                      <a:pt x="159" y="497"/>
                      <a:pt x="255" y="497"/>
                    </a:cubicBezTo>
                    <a:cubicBezTo>
                      <a:pt x="351" y="497"/>
                      <a:pt x="451" y="447"/>
                      <a:pt x="501" y="347"/>
                    </a:cubicBezTo>
                    <a:cubicBezTo>
                      <a:pt x="559" y="174"/>
                      <a:pt x="441"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5" name="Google Shape;25885;p73"/>
              <p:cNvSpPr/>
              <p:nvPr/>
            </p:nvSpPr>
            <p:spPr>
              <a:xfrm>
                <a:off x="6544050" y="3766600"/>
                <a:ext cx="14375" cy="8200"/>
              </a:xfrm>
              <a:custGeom>
                <a:avLst/>
                <a:gdLst/>
                <a:ahLst/>
                <a:cxnLst/>
                <a:rect l="l" t="t" r="r" b="b"/>
                <a:pathLst>
                  <a:path w="575" h="328" extrusionOk="0">
                    <a:moveTo>
                      <a:pt x="110" y="0"/>
                    </a:moveTo>
                    <a:cubicBezTo>
                      <a:pt x="45" y="0"/>
                      <a:pt x="1" y="42"/>
                      <a:pt x="19" y="154"/>
                    </a:cubicBezTo>
                    <a:cubicBezTo>
                      <a:pt x="48" y="241"/>
                      <a:pt x="127" y="327"/>
                      <a:pt x="234" y="327"/>
                    </a:cubicBezTo>
                    <a:cubicBezTo>
                      <a:pt x="251" y="327"/>
                      <a:pt x="268" y="325"/>
                      <a:pt x="286" y="321"/>
                    </a:cubicBezTo>
                    <a:cubicBezTo>
                      <a:pt x="574" y="273"/>
                      <a:pt x="275" y="0"/>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6" name="Google Shape;25886;p73"/>
              <p:cNvSpPr/>
              <p:nvPr/>
            </p:nvSpPr>
            <p:spPr>
              <a:xfrm>
                <a:off x="6748975" y="3073875"/>
                <a:ext cx="11550" cy="10275"/>
              </a:xfrm>
              <a:custGeom>
                <a:avLst/>
                <a:gdLst/>
                <a:ahLst/>
                <a:cxnLst/>
                <a:rect l="l" t="t" r="r" b="b"/>
                <a:pathLst>
                  <a:path w="462" h="411" extrusionOk="0">
                    <a:moveTo>
                      <a:pt x="202" y="1"/>
                    </a:moveTo>
                    <a:cubicBezTo>
                      <a:pt x="1" y="1"/>
                      <a:pt x="201" y="410"/>
                      <a:pt x="340" y="410"/>
                    </a:cubicBezTo>
                    <a:cubicBezTo>
                      <a:pt x="377" y="410"/>
                      <a:pt x="409" y="382"/>
                      <a:pt x="429" y="310"/>
                    </a:cubicBezTo>
                    <a:cubicBezTo>
                      <a:pt x="462" y="177"/>
                      <a:pt x="395" y="43"/>
                      <a:pt x="262" y="10"/>
                    </a:cubicBezTo>
                    <a:cubicBezTo>
                      <a:pt x="239" y="4"/>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7" name="Google Shape;25887;p73"/>
              <p:cNvSpPr/>
              <p:nvPr/>
            </p:nvSpPr>
            <p:spPr>
              <a:xfrm>
                <a:off x="6283300" y="2373350"/>
                <a:ext cx="17100" cy="12225"/>
              </a:xfrm>
              <a:custGeom>
                <a:avLst/>
                <a:gdLst/>
                <a:ahLst/>
                <a:cxnLst/>
                <a:rect l="l" t="t" r="r" b="b"/>
                <a:pathLst>
                  <a:path w="684" h="489" extrusionOk="0">
                    <a:moveTo>
                      <a:pt x="350" y="0"/>
                    </a:moveTo>
                    <a:cubicBezTo>
                      <a:pt x="176" y="0"/>
                      <a:pt x="0" y="189"/>
                      <a:pt x="142" y="378"/>
                    </a:cubicBezTo>
                    <a:cubicBezTo>
                      <a:pt x="191" y="456"/>
                      <a:pt x="263" y="488"/>
                      <a:pt x="335" y="488"/>
                    </a:cubicBezTo>
                    <a:cubicBezTo>
                      <a:pt x="508" y="488"/>
                      <a:pt x="684" y="300"/>
                      <a:pt x="542" y="111"/>
                    </a:cubicBezTo>
                    <a:cubicBezTo>
                      <a:pt x="493" y="33"/>
                      <a:pt x="422"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8" name="Google Shape;25888;p73"/>
              <p:cNvSpPr/>
              <p:nvPr/>
            </p:nvSpPr>
            <p:spPr>
              <a:xfrm>
                <a:off x="5384525" y="2532675"/>
                <a:ext cx="12525" cy="12075"/>
              </a:xfrm>
              <a:custGeom>
                <a:avLst/>
                <a:gdLst/>
                <a:ahLst/>
                <a:cxnLst/>
                <a:rect l="l" t="t" r="r" b="b"/>
                <a:pathLst>
                  <a:path w="501" h="483" extrusionOk="0">
                    <a:moveTo>
                      <a:pt x="269" y="0"/>
                    </a:moveTo>
                    <a:cubicBezTo>
                      <a:pt x="247" y="0"/>
                      <a:pt x="224" y="3"/>
                      <a:pt x="201" y="9"/>
                    </a:cubicBezTo>
                    <a:cubicBezTo>
                      <a:pt x="67" y="9"/>
                      <a:pt x="1" y="142"/>
                      <a:pt x="1" y="276"/>
                    </a:cubicBezTo>
                    <a:cubicBezTo>
                      <a:pt x="30" y="392"/>
                      <a:pt x="134" y="482"/>
                      <a:pt x="248" y="482"/>
                    </a:cubicBezTo>
                    <a:cubicBezTo>
                      <a:pt x="266" y="482"/>
                      <a:pt x="283" y="480"/>
                      <a:pt x="301" y="476"/>
                    </a:cubicBezTo>
                    <a:cubicBezTo>
                      <a:pt x="434" y="443"/>
                      <a:pt x="501" y="309"/>
                      <a:pt x="501" y="176"/>
                    </a:cubicBezTo>
                    <a:cubicBezTo>
                      <a:pt x="473"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9" name="Google Shape;25889;p73"/>
              <p:cNvSpPr/>
              <p:nvPr/>
            </p:nvSpPr>
            <p:spPr>
              <a:xfrm>
                <a:off x="5870700" y="3356400"/>
                <a:ext cx="13900" cy="11950"/>
              </a:xfrm>
              <a:custGeom>
                <a:avLst/>
                <a:gdLst/>
                <a:ahLst/>
                <a:cxnLst/>
                <a:rect l="l" t="t" r="r" b="b"/>
                <a:pathLst>
                  <a:path w="556" h="478" extrusionOk="0">
                    <a:moveTo>
                      <a:pt x="268" y="0"/>
                    </a:moveTo>
                    <a:cubicBezTo>
                      <a:pt x="176" y="0"/>
                      <a:pt x="84" y="50"/>
                      <a:pt x="34" y="150"/>
                    </a:cubicBezTo>
                    <a:cubicBezTo>
                      <a:pt x="1" y="284"/>
                      <a:pt x="68" y="417"/>
                      <a:pt x="168" y="451"/>
                    </a:cubicBezTo>
                    <a:cubicBezTo>
                      <a:pt x="204" y="469"/>
                      <a:pt x="241" y="477"/>
                      <a:pt x="276" y="477"/>
                    </a:cubicBezTo>
                    <a:cubicBezTo>
                      <a:pt x="432" y="477"/>
                      <a:pt x="556" y="314"/>
                      <a:pt x="501" y="150"/>
                    </a:cubicBezTo>
                    <a:cubicBezTo>
                      <a:pt x="451" y="50"/>
                      <a:pt x="359"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0" name="Google Shape;25890;p73"/>
              <p:cNvSpPr/>
              <p:nvPr/>
            </p:nvSpPr>
            <p:spPr>
              <a:xfrm>
                <a:off x="6813875" y="3151575"/>
                <a:ext cx="11700" cy="10225"/>
              </a:xfrm>
              <a:custGeom>
                <a:avLst/>
                <a:gdLst/>
                <a:ahLst/>
                <a:cxnLst/>
                <a:rect l="l" t="t" r="r" b="b"/>
                <a:pathLst>
                  <a:path w="468" h="409" extrusionOk="0">
                    <a:moveTo>
                      <a:pt x="355" y="1"/>
                    </a:moveTo>
                    <a:cubicBezTo>
                      <a:pt x="221" y="1"/>
                      <a:pt x="1" y="409"/>
                      <a:pt x="224" y="409"/>
                    </a:cubicBezTo>
                    <a:cubicBezTo>
                      <a:pt x="237" y="409"/>
                      <a:pt x="251" y="407"/>
                      <a:pt x="268" y="404"/>
                    </a:cubicBezTo>
                    <a:cubicBezTo>
                      <a:pt x="401" y="371"/>
                      <a:pt x="468" y="238"/>
                      <a:pt x="434" y="104"/>
                    </a:cubicBezTo>
                    <a:cubicBezTo>
                      <a:pt x="421" y="30"/>
                      <a:pt x="391"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1" name="Google Shape;25891;p73"/>
              <p:cNvSpPr/>
              <p:nvPr/>
            </p:nvSpPr>
            <p:spPr>
              <a:xfrm>
                <a:off x="6853625" y="2654900"/>
                <a:ext cx="13850" cy="8950"/>
              </a:xfrm>
              <a:custGeom>
                <a:avLst/>
                <a:gdLst/>
                <a:ahLst/>
                <a:cxnLst/>
                <a:rect l="l" t="t" r="r" b="b"/>
                <a:pathLst>
                  <a:path w="554" h="358" extrusionOk="0">
                    <a:moveTo>
                      <a:pt x="471" y="0"/>
                    </a:moveTo>
                    <a:cubicBezTo>
                      <a:pt x="316" y="0"/>
                      <a:pt x="1" y="332"/>
                      <a:pt x="279" y="357"/>
                    </a:cubicBezTo>
                    <a:cubicBezTo>
                      <a:pt x="412" y="357"/>
                      <a:pt x="546" y="257"/>
                      <a:pt x="546" y="124"/>
                    </a:cubicBezTo>
                    <a:cubicBezTo>
                      <a:pt x="554" y="34"/>
                      <a:pt x="521" y="0"/>
                      <a:pt x="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2" name="Google Shape;25892;p73"/>
              <p:cNvSpPr/>
              <p:nvPr/>
            </p:nvSpPr>
            <p:spPr>
              <a:xfrm>
                <a:off x="6452375" y="2406800"/>
                <a:ext cx="17725" cy="11975"/>
              </a:xfrm>
              <a:custGeom>
                <a:avLst/>
                <a:gdLst/>
                <a:ahLst/>
                <a:cxnLst/>
                <a:rect l="l" t="t" r="r" b="b"/>
                <a:pathLst>
                  <a:path w="709" h="479" extrusionOk="0">
                    <a:moveTo>
                      <a:pt x="353" y="1"/>
                    </a:moveTo>
                    <a:cubicBezTo>
                      <a:pt x="144" y="1"/>
                      <a:pt x="0" y="302"/>
                      <a:pt x="251" y="441"/>
                    </a:cubicBezTo>
                    <a:cubicBezTo>
                      <a:pt x="293" y="467"/>
                      <a:pt x="334" y="478"/>
                      <a:pt x="372" y="478"/>
                    </a:cubicBezTo>
                    <a:cubicBezTo>
                      <a:pt x="579" y="478"/>
                      <a:pt x="709" y="153"/>
                      <a:pt x="484" y="40"/>
                    </a:cubicBezTo>
                    <a:cubicBezTo>
                      <a:pt x="440" y="13"/>
                      <a:pt x="395"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3" name="Google Shape;25893;p73"/>
              <p:cNvSpPr/>
              <p:nvPr/>
            </p:nvSpPr>
            <p:spPr>
              <a:xfrm>
                <a:off x="5277775" y="2962400"/>
                <a:ext cx="14975" cy="11950"/>
              </a:xfrm>
              <a:custGeom>
                <a:avLst/>
                <a:gdLst/>
                <a:ahLst/>
                <a:cxnLst/>
                <a:rect l="l" t="t" r="r" b="b"/>
                <a:pathLst>
                  <a:path w="599" h="478" extrusionOk="0">
                    <a:moveTo>
                      <a:pt x="250" y="0"/>
                    </a:moveTo>
                    <a:cubicBezTo>
                      <a:pt x="222" y="0"/>
                      <a:pt x="194" y="10"/>
                      <a:pt x="168" y="32"/>
                    </a:cubicBezTo>
                    <a:cubicBezTo>
                      <a:pt x="34" y="99"/>
                      <a:pt x="1" y="232"/>
                      <a:pt x="34" y="333"/>
                    </a:cubicBezTo>
                    <a:cubicBezTo>
                      <a:pt x="85" y="434"/>
                      <a:pt x="175" y="478"/>
                      <a:pt x="274" y="478"/>
                    </a:cubicBezTo>
                    <a:cubicBezTo>
                      <a:pt x="305" y="478"/>
                      <a:pt x="336" y="474"/>
                      <a:pt x="368" y="466"/>
                    </a:cubicBezTo>
                    <a:cubicBezTo>
                      <a:pt x="599" y="408"/>
                      <a:pt x="430"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4" name="Google Shape;25894;p73"/>
              <p:cNvSpPr/>
              <p:nvPr/>
            </p:nvSpPr>
            <p:spPr>
              <a:xfrm>
                <a:off x="5272775" y="3564450"/>
                <a:ext cx="12550" cy="11700"/>
              </a:xfrm>
              <a:custGeom>
                <a:avLst/>
                <a:gdLst/>
                <a:ahLst/>
                <a:cxnLst/>
                <a:rect l="l" t="t" r="r" b="b"/>
                <a:pathLst>
                  <a:path w="502" h="468" extrusionOk="0">
                    <a:moveTo>
                      <a:pt x="234" y="1"/>
                    </a:moveTo>
                    <a:cubicBezTo>
                      <a:pt x="101" y="1"/>
                      <a:pt x="1" y="101"/>
                      <a:pt x="1" y="234"/>
                    </a:cubicBezTo>
                    <a:cubicBezTo>
                      <a:pt x="1" y="368"/>
                      <a:pt x="101" y="468"/>
                      <a:pt x="234" y="468"/>
                    </a:cubicBezTo>
                    <a:cubicBezTo>
                      <a:pt x="368" y="468"/>
                      <a:pt x="501" y="368"/>
                      <a:pt x="501" y="234"/>
                    </a:cubicBezTo>
                    <a:cubicBezTo>
                      <a:pt x="501" y="101"/>
                      <a:pt x="368"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5" name="Google Shape;25895;p73"/>
              <p:cNvSpPr/>
              <p:nvPr/>
            </p:nvSpPr>
            <p:spPr>
              <a:xfrm>
                <a:off x="6536250" y="3854150"/>
                <a:ext cx="14000" cy="8200"/>
              </a:xfrm>
              <a:custGeom>
                <a:avLst/>
                <a:gdLst/>
                <a:ahLst/>
                <a:cxnLst/>
                <a:rect l="l" t="t" r="r" b="b"/>
                <a:pathLst>
                  <a:path w="560" h="328" extrusionOk="0">
                    <a:moveTo>
                      <a:pt x="462" y="1"/>
                    </a:moveTo>
                    <a:cubicBezTo>
                      <a:pt x="307" y="1"/>
                      <a:pt x="1" y="273"/>
                      <a:pt x="265" y="321"/>
                    </a:cubicBezTo>
                    <a:cubicBezTo>
                      <a:pt x="283" y="326"/>
                      <a:pt x="300" y="328"/>
                      <a:pt x="318" y="328"/>
                    </a:cubicBezTo>
                    <a:cubicBezTo>
                      <a:pt x="431" y="328"/>
                      <a:pt x="532" y="241"/>
                      <a:pt x="532" y="155"/>
                    </a:cubicBezTo>
                    <a:cubicBezTo>
                      <a:pt x="560" y="42"/>
                      <a:pt x="522"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6" name="Google Shape;25896;p73"/>
              <p:cNvSpPr/>
              <p:nvPr/>
            </p:nvSpPr>
            <p:spPr>
              <a:xfrm>
                <a:off x="6898950" y="3558200"/>
                <a:ext cx="13850" cy="12450"/>
              </a:xfrm>
              <a:custGeom>
                <a:avLst/>
                <a:gdLst/>
                <a:ahLst/>
                <a:cxnLst/>
                <a:rect l="l" t="t" r="r" b="b"/>
                <a:pathLst>
                  <a:path w="554" h="498" extrusionOk="0">
                    <a:moveTo>
                      <a:pt x="250" y="1"/>
                    </a:moveTo>
                    <a:cubicBezTo>
                      <a:pt x="159" y="1"/>
                      <a:pt x="67" y="51"/>
                      <a:pt x="34" y="151"/>
                    </a:cubicBezTo>
                    <a:cubicBezTo>
                      <a:pt x="0" y="284"/>
                      <a:pt x="67" y="418"/>
                      <a:pt x="167" y="484"/>
                    </a:cubicBezTo>
                    <a:cubicBezTo>
                      <a:pt x="194" y="493"/>
                      <a:pt x="221" y="497"/>
                      <a:pt x="247" y="497"/>
                    </a:cubicBezTo>
                    <a:cubicBezTo>
                      <a:pt x="415" y="497"/>
                      <a:pt x="554" y="324"/>
                      <a:pt x="467" y="151"/>
                    </a:cubicBezTo>
                    <a:cubicBezTo>
                      <a:pt x="434" y="51"/>
                      <a:pt x="342"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7" name="Google Shape;25897;p73"/>
              <p:cNvSpPr/>
              <p:nvPr/>
            </p:nvSpPr>
            <p:spPr>
              <a:xfrm>
                <a:off x="6953000" y="3455625"/>
                <a:ext cx="15175" cy="12125"/>
              </a:xfrm>
              <a:custGeom>
                <a:avLst/>
                <a:gdLst/>
                <a:ahLst/>
                <a:cxnLst/>
                <a:rect l="l" t="t" r="r" b="b"/>
                <a:pathLst>
                  <a:path w="607" h="485" extrusionOk="0">
                    <a:moveTo>
                      <a:pt x="350" y="0"/>
                    </a:moveTo>
                    <a:cubicBezTo>
                      <a:pt x="132" y="0"/>
                      <a:pt x="0" y="304"/>
                      <a:pt x="207" y="451"/>
                    </a:cubicBezTo>
                    <a:cubicBezTo>
                      <a:pt x="251" y="473"/>
                      <a:pt x="295" y="484"/>
                      <a:pt x="337" y="484"/>
                    </a:cubicBezTo>
                    <a:cubicBezTo>
                      <a:pt x="421" y="484"/>
                      <a:pt x="496" y="440"/>
                      <a:pt x="540" y="351"/>
                    </a:cubicBezTo>
                    <a:cubicBezTo>
                      <a:pt x="607" y="251"/>
                      <a:pt x="573" y="84"/>
                      <a:pt x="440" y="17"/>
                    </a:cubicBezTo>
                    <a:cubicBezTo>
                      <a:pt x="409" y="6"/>
                      <a:pt x="379" y="0"/>
                      <a:pt x="3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8" name="Google Shape;25898;p73"/>
              <p:cNvSpPr/>
              <p:nvPr/>
            </p:nvSpPr>
            <p:spPr>
              <a:xfrm>
                <a:off x="6989850" y="3365950"/>
                <a:ext cx="13350" cy="11725"/>
              </a:xfrm>
              <a:custGeom>
                <a:avLst/>
                <a:gdLst/>
                <a:ahLst/>
                <a:cxnLst/>
                <a:rect l="l" t="t" r="r" b="b"/>
                <a:pathLst>
                  <a:path w="534" h="469" extrusionOk="0">
                    <a:moveTo>
                      <a:pt x="244" y="0"/>
                    </a:moveTo>
                    <a:cubicBezTo>
                      <a:pt x="166" y="0"/>
                      <a:pt x="88" y="37"/>
                      <a:pt x="67" y="102"/>
                    </a:cubicBezTo>
                    <a:cubicBezTo>
                      <a:pt x="0" y="235"/>
                      <a:pt x="33" y="369"/>
                      <a:pt x="167" y="435"/>
                    </a:cubicBezTo>
                    <a:cubicBezTo>
                      <a:pt x="200" y="458"/>
                      <a:pt x="237" y="469"/>
                      <a:pt x="274" y="469"/>
                    </a:cubicBezTo>
                    <a:cubicBezTo>
                      <a:pt x="348" y="469"/>
                      <a:pt x="423" y="424"/>
                      <a:pt x="467" y="335"/>
                    </a:cubicBezTo>
                    <a:cubicBezTo>
                      <a:pt x="534" y="235"/>
                      <a:pt x="500" y="69"/>
                      <a:pt x="367" y="35"/>
                    </a:cubicBezTo>
                    <a:cubicBezTo>
                      <a:pt x="332" y="12"/>
                      <a:pt x="288"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9" name="Google Shape;25899;p73"/>
              <p:cNvSpPr/>
              <p:nvPr/>
            </p:nvSpPr>
            <p:spPr>
              <a:xfrm>
                <a:off x="6923125" y="3484375"/>
                <a:ext cx="14200" cy="11750"/>
              </a:xfrm>
              <a:custGeom>
                <a:avLst/>
                <a:gdLst/>
                <a:ahLst/>
                <a:cxnLst/>
                <a:rect l="l" t="t" r="r" b="b"/>
                <a:pathLst>
                  <a:path w="568" h="470" extrusionOk="0">
                    <a:moveTo>
                      <a:pt x="295" y="0"/>
                    </a:moveTo>
                    <a:cubicBezTo>
                      <a:pt x="215" y="0"/>
                      <a:pt x="144" y="37"/>
                      <a:pt x="101" y="102"/>
                    </a:cubicBezTo>
                    <a:cubicBezTo>
                      <a:pt x="1" y="235"/>
                      <a:pt x="34" y="368"/>
                      <a:pt x="167" y="435"/>
                    </a:cubicBezTo>
                    <a:cubicBezTo>
                      <a:pt x="203" y="459"/>
                      <a:pt x="247" y="470"/>
                      <a:pt x="291" y="470"/>
                    </a:cubicBezTo>
                    <a:cubicBezTo>
                      <a:pt x="373" y="470"/>
                      <a:pt x="458" y="433"/>
                      <a:pt x="501" y="368"/>
                    </a:cubicBezTo>
                    <a:cubicBezTo>
                      <a:pt x="568" y="268"/>
                      <a:pt x="534" y="102"/>
                      <a:pt x="434" y="35"/>
                    </a:cubicBezTo>
                    <a:cubicBezTo>
                      <a:pt x="387" y="11"/>
                      <a:pt x="340" y="0"/>
                      <a:pt x="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0" name="Google Shape;25900;p73"/>
              <p:cNvSpPr/>
              <p:nvPr/>
            </p:nvSpPr>
            <p:spPr>
              <a:xfrm>
                <a:off x="6928975" y="3460975"/>
                <a:ext cx="15650" cy="12100"/>
              </a:xfrm>
              <a:custGeom>
                <a:avLst/>
                <a:gdLst/>
                <a:ahLst/>
                <a:cxnLst/>
                <a:rect l="l" t="t" r="r" b="b"/>
                <a:pathLst>
                  <a:path w="626" h="484" extrusionOk="0">
                    <a:moveTo>
                      <a:pt x="311" y="0"/>
                    </a:moveTo>
                    <a:cubicBezTo>
                      <a:pt x="297" y="0"/>
                      <a:pt x="282" y="1"/>
                      <a:pt x="267" y="4"/>
                    </a:cubicBezTo>
                    <a:cubicBezTo>
                      <a:pt x="67" y="37"/>
                      <a:pt x="0" y="304"/>
                      <a:pt x="167" y="437"/>
                    </a:cubicBezTo>
                    <a:cubicBezTo>
                      <a:pt x="212" y="467"/>
                      <a:pt x="270" y="484"/>
                      <a:pt x="327" y="484"/>
                    </a:cubicBezTo>
                    <a:cubicBezTo>
                      <a:pt x="397" y="484"/>
                      <a:pt x="464" y="459"/>
                      <a:pt x="500" y="404"/>
                    </a:cubicBezTo>
                    <a:cubicBezTo>
                      <a:pt x="625" y="217"/>
                      <a:pt x="517" y="0"/>
                      <a:pt x="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1" name="Google Shape;25901;p73"/>
              <p:cNvSpPr/>
              <p:nvPr/>
            </p:nvSpPr>
            <p:spPr>
              <a:xfrm>
                <a:off x="7024875" y="3300275"/>
                <a:ext cx="14200" cy="12350"/>
              </a:xfrm>
              <a:custGeom>
                <a:avLst/>
                <a:gdLst/>
                <a:ahLst/>
                <a:cxnLst/>
                <a:rect l="l" t="t" r="r" b="b"/>
                <a:pathLst>
                  <a:path w="568" h="494" extrusionOk="0">
                    <a:moveTo>
                      <a:pt x="290" y="0"/>
                    </a:moveTo>
                    <a:cubicBezTo>
                      <a:pt x="198" y="0"/>
                      <a:pt x="115" y="55"/>
                      <a:pt x="67" y="127"/>
                    </a:cubicBezTo>
                    <a:cubicBezTo>
                      <a:pt x="0" y="260"/>
                      <a:pt x="33" y="394"/>
                      <a:pt x="167" y="461"/>
                    </a:cubicBezTo>
                    <a:cubicBezTo>
                      <a:pt x="200" y="483"/>
                      <a:pt x="241" y="494"/>
                      <a:pt x="283" y="494"/>
                    </a:cubicBezTo>
                    <a:cubicBezTo>
                      <a:pt x="367" y="494"/>
                      <a:pt x="456" y="449"/>
                      <a:pt x="500" y="361"/>
                    </a:cubicBezTo>
                    <a:cubicBezTo>
                      <a:pt x="567" y="260"/>
                      <a:pt x="500" y="94"/>
                      <a:pt x="400" y="27"/>
                    </a:cubicBezTo>
                    <a:cubicBezTo>
                      <a:pt x="363" y="8"/>
                      <a:pt x="326" y="0"/>
                      <a:pt x="2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2" name="Google Shape;25902;p73"/>
              <p:cNvSpPr/>
              <p:nvPr/>
            </p:nvSpPr>
            <p:spPr>
              <a:xfrm>
                <a:off x="7021525" y="3386675"/>
                <a:ext cx="14775" cy="11900"/>
              </a:xfrm>
              <a:custGeom>
                <a:avLst/>
                <a:gdLst/>
                <a:ahLst/>
                <a:cxnLst/>
                <a:rect l="l" t="t" r="r" b="b"/>
                <a:pathLst>
                  <a:path w="591" h="476" extrusionOk="0">
                    <a:moveTo>
                      <a:pt x="249" y="0"/>
                    </a:moveTo>
                    <a:cubicBezTo>
                      <a:pt x="135" y="0"/>
                      <a:pt x="34" y="91"/>
                      <a:pt x="34" y="207"/>
                    </a:cubicBezTo>
                    <a:cubicBezTo>
                      <a:pt x="1" y="340"/>
                      <a:pt x="101" y="474"/>
                      <a:pt x="234" y="474"/>
                    </a:cubicBezTo>
                    <a:cubicBezTo>
                      <a:pt x="245" y="475"/>
                      <a:pt x="255" y="475"/>
                      <a:pt x="264" y="475"/>
                    </a:cubicBezTo>
                    <a:cubicBezTo>
                      <a:pt x="539" y="475"/>
                      <a:pt x="591" y="39"/>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3" name="Google Shape;25903;p73"/>
              <p:cNvSpPr/>
              <p:nvPr/>
            </p:nvSpPr>
            <p:spPr>
              <a:xfrm>
                <a:off x="7034725" y="3437350"/>
                <a:ext cx="14150" cy="11925"/>
              </a:xfrm>
              <a:custGeom>
                <a:avLst/>
                <a:gdLst/>
                <a:ahLst/>
                <a:cxnLst/>
                <a:rect l="l" t="t" r="r" b="b"/>
                <a:pathLst>
                  <a:path w="566" h="477" extrusionOk="0">
                    <a:moveTo>
                      <a:pt x="281" y="0"/>
                    </a:moveTo>
                    <a:cubicBezTo>
                      <a:pt x="142" y="0"/>
                      <a:pt x="1" y="107"/>
                      <a:pt x="40" y="281"/>
                    </a:cubicBezTo>
                    <a:cubicBezTo>
                      <a:pt x="67" y="419"/>
                      <a:pt x="168" y="477"/>
                      <a:pt x="270" y="477"/>
                    </a:cubicBezTo>
                    <a:cubicBezTo>
                      <a:pt x="417" y="477"/>
                      <a:pt x="566" y="358"/>
                      <a:pt x="507" y="181"/>
                    </a:cubicBezTo>
                    <a:cubicBezTo>
                      <a:pt x="479" y="56"/>
                      <a:pt x="381"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4" name="Google Shape;25904;p73"/>
              <p:cNvSpPr/>
              <p:nvPr/>
            </p:nvSpPr>
            <p:spPr>
              <a:xfrm>
                <a:off x="7119925" y="3309850"/>
                <a:ext cx="14200" cy="12000"/>
              </a:xfrm>
              <a:custGeom>
                <a:avLst/>
                <a:gdLst/>
                <a:ahLst/>
                <a:cxnLst/>
                <a:rect l="l" t="t" r="r" b="b"/>
                <a:pathLst>
                  <a:path w="568" h="480" extrusionOk="0">
                    <a:moveTo>
                      <a:pt x="273" y="0"/>
                    </a:moveTo>
                    <a:cubicBezTo>
                      <a:pt x="202" y="0"/>
                      <a:pt x="140" y="33"/>
                      <a:pt x="101" y="111"/>
                    </a:cubicBezTo>
                    <a:cubicBezTo>
                      <a:pt x="1" y="211"/>
                      <a:pt x="34" y="344"/>
                      <a:pt x="134" y="445"/>
                    </a:cubicBezTo>
                    <a:cubicBezTo>
                      <a:pt x="182" y="468"/>
                      <a:pt x="229" y="479"/>
                      <a:pt x="273" y="479"/>
                    </a:cubicBezTo>
                    <a:cubicBezTo>
                      <a:pt x="354" y="479"/>
                      <a:pt x="425" y="442"/>
                      <a:pt x="468" y="378"/>
                    </a:cubicBezTo>
                    <a:cubicBezTo>
                      <a:pt x="568" y="278"/>
                      <a:pt x="535" y="111"/>
                      <a:pt x="434" y="44"/>
                    </a:cubicBezTo>
                    <a:cubicBezTo>
                      <a:pt x="379" y="17"/>
                      <a:pt x="324"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5" name="Google Shape;25905;p73"/>
              <p:cNvSpPr/>
              <p:nvPr/>
            </p:nvSpPr>
            <p:spPr>
              <a:xfrm>
                <a:off x="7138375" y="3372225"/>
                <a:ext cx="14700" cy="8175"/>
              </a:xfrm>
              <a:custGeom>
                <a:avLst/>
                <a:gdLst/>
                <a:ahLst/>
                <a:cxnLst/>
                <a:rect l="l" t="t" r="r" b="b"/>
                <a:pathLst>
                  <a:path w="588" h="327" extrusionOk="0">
                    <a:moveTo>
                      <a:pt x="120" y="0"/>
                    </a:moveTo>
                    <a:cubicBezTo>
                      <a:pt x="48" y="0"/>
                      <a:pt x="0" y="41"/>
                      <a:pt x="30" y="151"/>
                    </a:cubicBezTo>
                    <a:cubicBezTo>
                      <a:pt x="85" y="262"/>
                      <a:pt x="186" y="326"/>
                      <a:pt x="276" y="326"/>
                    </a:cubicBezTo>
                    <a:cubicBezTo>
                      <a:pt x="295" y="326"/>
                      <a:pt x="313" y="324"/>
                      <a:pt x="330" y="318"/>
                    </a:cubicBezTo>
                    <a:cubicBezTo>
                      <a:pt x="587" y="224"/>
                      <a:pt x="288" y="0"/>
                      <a:pt x="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6" name="Google Shape;25906;p73"/>
              <p:cNvSpPr/>
              <p:nvPr/>
            </p:nvSpPr>
            <p:spPr>
              <a:xfrm>
                <a:off x="7132775" y="3151000"/>
                <a:ext cx="14700" cy="12750"/>
              </a:xfrm>
              <a:custGeom>
                <a:avLst/>
                <a:gdLst/>
                <a:ahLst/>
                <a:cxnLst/>
                <a:rect l="l" t="t" r="r" b="b"/>
                <a:pathLst>
                  <a:path w="588" h="510" extrusionOk="0">
                    <a:moveTo>
                      <a:pt x="302" y="1"/>
                    </a:moveTo>
                    <a:cubicBezTo>
                      <a:pt x="221" y="1"/>
                      <a:pt x="136" y="63"/>
                      <a:pt x="87" y="160"/>
                    </a:cubicBezTo>
                    <a:cubicBezTo>
                      <a:pt x="0" y="356"/>
                      <a:pt x="154" y="509"/>
                      <a:pt x="309" y="509"/>
                    </a:cubicBezTo>
                    <a:cubicBezTo>
                      <a:pt x="391" y="509"/>
                      <a:pt x="474" y="465"/>
                      <a:pt x="521" y="361"/>
                    </a:cubicBezTo>
                    <a:cubicBezTo>
                      <a:pt x="588" y="227"/>
                      <a:pt x="521" y="94"/>
                      <a:pt x="387" y="27"/>
                    </a:cubicBezTo>
                    <a:cubicBezTo>
                      <a:pt x="361" y="9"/>
                      <a:pt x="331"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7" name="Google Shape;25907;p73"/>
              <p:cNvSpPr/>
              <p:nvPr/>
            </p:nvSpPr>
            <p:spPr>
              <a:xfrm>
                <a:off x="7222725" y="3047900"/>
                <a:ext cx="13150" cy="12500"/>
              </a:xfrm>
              <a:custGeom>
                <a:avLst/>
                <a:gdLst/>
                <a:ahLst/>
                <a:cxnLst/>
                <a:rect l="l" t="t" r="r" b="b"/>
                <a:pathLst>
                  <a:path w="526" h="500" extrusionOk="0">
                    <a:moveTo>
                      <a:pt x="288" y="0"/>
                    </a:moveTo>
                    <a:cubicBezTo>
                      <a:pt x="144" y="0"/>
                      <a:pt x="0" y="131"/>
                      <a:pt x="25" y="282"/>
                    </a:cubicBezTo>
                    <a:cubicBezTo>
                      <a:pt x="47" y="411"/>
                      <a:pt x="167" y="499"/>
                      <a:pt x="285" y="499"/>
                    </a:cubicBezTo>
                    <a:cubicBezTo>
                      <a:pt x="349" y="499"/>
                      <a:pt x="412" y="474"/>
                      <a:pt x="459" y="415"/>
                    </a:cubicBezTo>
                    <a:cubicBezTo>
                      <a:pt x="525" y="282"/>
                      <a:pt x="525" y="148"/>
                      <a:pt x="425" y="48"/>
                    </a:cubicBezTo>
                    <a:cubicBezTo>
                      <a:pt x="384" y="15"/>
                      <a:pt x="336" y="0"/>
                      <a:pt x="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8" name="Google Shape;25908;p73"/>
              <p:cNvSpPr/>
              <p:nvPr/>
            </p:nvSpPr>
            <p:spPr>
              <a:xfrm>
                <a:off x="7119925" y="3180150"/>
                <a:ext cx="13800" cy="11925"/>
              </a:xfrm>
              <a:custGeom>
                <a:avLst/>
                <a:gdLst/>
                <a:ahLst/>
                <a:cxnLst/>
                <a:rect l="l" t="t" r="r" b="b"/>
                <a:pathLst>
                  <a:path w="552" h="477" extrusionOk="0">
                    <a:moveTo>
                      <a:pt x="263" y="1"/>
                    </a:moveTo>
                    <a:cubicBezTo>
                      <a:pt x="192" y="1"/>
                      <a:pt x="120" y="30"/>
                      <a:pt x="68" y="95"/>
                    </a:cubicBezTo>
                    <a:cubicBezTo>
                      <a:pt x="1" y="229"/>
                      <a:pt x="34" y="362"/>
                      <a:pt x="134" y="429"/>
                    </a:cubicBezTo>
                    <a:cubicBezTo>
                      <a:pt x="176" y="462"/>
                      <a:pt x="224" y="477"/>
                      <a:pt x="271" y="477"/>
                    </a:cubicBezTo>
                    <a:cubicBezTo>
                      <a:pt x="414" y="477"/>
                      <a:pt x="551" y="345"/>
                      <a:pt x="501" y="195"/>
                    </a:cubicBezTo>
                    <a:cubicBezTo>
                      <a:pt x="481" y="73"/>
                      <a:pt x="373"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9" name="Google Shape;25909;p73"/>
              <p:cNvSpPr/>
              <p:nvPr/>
            </p:nvSpPr>
            <p:spPr>
              <a:xfrm>
                <a:off x="7108175" y="3131475"/>
                <a:ext cx="15950" cy="12175"/>
              </a:xfrm>
              <a:custGeom>
                <a:avLst/>
                <a:gdLst/>
                <a:ahLst/>
                <a:cxnLst/>
                <a:rect l="l" t="t" r="r" b="b"/>
                <a:pathLst>
                  <a:path w="638" h="487" extrusionOk="0">
                    <a:moveTo>
                      <a:pt x="390" y="1"/>
                    </a:moveTo>
                    <a:cubicBezTo>
                      <a:pt x="372" y="1"/>
                      <a:pt x="355" y="3"/>
                      <a:pt x="337" y="7"/>
                    </a:cubicBezTo>
                    <a:cubicBezTo>
                      <a:pt x="0" y="7"/>
                      <a:pt x="57" y="486"/>
                      <a:pt x="328" y="486"/>
                    </a:cubicBezTo>
                    <a:cubicBezTo>
                      <a:pt x="352" y="486"/>
                      <a:pt x="377" y="483"/>
                      <a:pt x="404" y="474"/>
                    </a:cubicBezTo>
                    <a:cubicBezTo>
                      <a:pt x="538" y="441"/>
                      <a:pt x="638" y="341"/>
                      <a:pt x="604" y="208"/>
                    </a:cubicBezTo>
                    <a:cubicBezTo>
                      <a:pt x="604" y="92"/>
                      <a:pt x="504" y="1"/>
                      <a:pt x="3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0" name="Google Shape;25910;p73"/>
              <p:cNvSpPr/>
              <p:nvPr/>
            </p:nvSpPr>
            <p:spPr>
              <a:xfrm>
                <a:off x="7112425" y="2972375"/>
                <a:ext cx="13375" cy="12525"/>
              </a:xfrm>
              <a:custGeom>
                <a:avLst/>
                <a:gdLst/>
                <a:ahLst/>
                <a:cxnLst/>
                <a:rect l="l" t="t" r="r" b="b"/>
                <a:pathLst>
                  <a:path w="535" h="501" extrusionOk="0">
                    <a:moveTo>
                      <a:pt x="301" y="0"/>
                    </a:moveTo>
                    <a:cubicBezTo>
                      <a:pt x="1" y="34"/>
                      <a:pt x="1" y="467"/>
                      <a:pt x="301" y="501"/>
                    </a:cubicBezTo>
                    <a:cubicBezTo>
                      <a:pt x="434" y="501"/>
                      <a:pt x="534" y="401"/>
                      <a:pt x="534" y="267"/>
                    </a:cubicBezTo>
                    <a:cubicBezTo>
                      <a:pt x="534" y="134"/>
                      <a:pt x="434"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1" name="Google Shape;25911;p73"/>
              <p:cNvSpPr/>
              <p:nvPr/>
            </p:nvSpPr>
            <p:spPr>
              <a:xfrm>
                <a:off x="7101125" y="3016350"/>
                <a:ext cx="14625" cy="7900"/>
              </a:xfrm>
              <a:custGeom>
                <a:avLst/>
                <a:gdLst/>
                <a:ahLst/>
                <a:cxnLst/>
                <a:rect l="l" t="t" r="r" b="b"/>
                <a:pathLst>
                  <a:path w="585" h="316" extrusionOk="0">
                    <a:moveTo>
                      <a:pt x="251" y="1"/>
                    </a:moveTo>
                    <a:cubicBezTo>
                      <a:pt x="143" y="1"/>
                      <a:pt x="47" y="65"/>
                      <a:pt x="19" y="176"/>
                    </a:cubicBezTo>
                    <a:cubicBezTo>
                      <a:pt x="1" y="277"/>
                      <a:pt x="43" y="315"/>
                      <a:pt x="107" y="315"/>
                    </a:cubicBezTo>
                    <a:cubicBezTo>
                      <a:pt x="274" y="315"/>
                      <a:pt x="585" y="57"/>
                      <a:pt x="319" y="9"/>
                    </a:cubicBezTo>
                    <a:cubicBezTo>
                      <a:pt x="296" y="3"/>
                      <a:pt x="273"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2" name="Google Shape;25912;p73"/>
              <p:cNvSpPr/>
              <p:nvPr/>
            </p:nvSpPr>
            <p:spPr>
              <a:xfrm>
                <a:off x="7072400" y="3147325"/>
                <a:ext cx="14775" cy="11925"/>
              </a:xfrm>
              <a:custGeom>
                <a:avLst/>
                <a:gdLst/>
                <a:ahLst/>
                <a:cxnLst/>
                <a:rect l="l" t="t" r="r" b="b"/>
                <a:pathLst>
                  <a:path w="591" h="477" extrusionOk="0">
                    <a:moveTo>
                      <a:pt x="282" y="1"/>
                    </a:moveTo>
                    <a:cubicBezTo>
                      <a:pt x="167" y="1"/>
                      <a:pt x="63" y="91"/>
                      <a:pt x="34" y="207"/>
                    </a:cubicBezTo>
                    <a:cubicBezTo>
                      <a:pt x="0" y="341"/>
                      <a:pt x="101" y="441"/>
                      <a:pt x="234" y="474"/>
                    </a:cubicBezTo>
                    <a:cubicBezTo>
                      <a:pt x="246" y="476"/>
                      <a:pt x="257" y="476"/>
                      <a:pt x="269" y="476"/>
                    </a:cubicBezTo>
                    <a:cubicBezTo>
                      <a:pt x="539" y="476"/>
                      <a:pt x="590" y="103"/>
                      <a:pt x="334" y="7"/>
                    </a:cubicBezTo>
                    <a:cubicBezTo>
                      <a:pt x="316"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3" name="Google Shape;25913;p73"/>
              <p:cNvSpPr/>
              <p:nvPr/>
            </p:nvSpPr>
            <p:spPr>
              <a:xfrm>
                <a:off x="7082375" y="2959850"/>
                <a:ext cx="12575" cy="12550"/>
              </a:xfrm>
              <a:custGeom>
                <a:avLst/>
                <a:gdLst/>
                <a:ahLst/>
                <a:cxnLst/>
                <a:rect l="l" t="t" r="r" b="b"/>
                <a:pathLst>
                  <a:path w="503" h="502" extrusionOk="0">
                    <a:moveTo>
                      <a:pt x="269" y="1"/>
                    </a:moveTo>
                    <a:cubicBezTo>
                      <a:pt x="135" y="1"/>
                      <a:pt x="35" y="101"/>
                      <a:pt x="35" y="234"/>
                    </a:cubicBezTo>
                    <a:cubicBezTo>
                      <a:pt x="0" y="409"/>
                      <a:pt x="131" y="502"/>
                      <a:pt x="262" y="502"/>
                    </a:cubicBezTo>
                    <a:cubicBezTo>
                      <a:pt x="382" y="502"/>
                      <a:pt x="502" y="426"/>
                      <a:pt x="502" y="268"/>
                    </a:cubicBezTo>
                    <a:cubicBezTo>
                      <a:pt x="502" y="134"/>
                      <a:pt x="402"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4" name="Google Shape;25914;p73"/>
              <p:cNvSpPr/>
              <p:nvPr/>
            </p:nvSpPr>
            <p:spPr>
              <a:xfrm>
                <a:off x="7109400" y="2871425"/>
                <a:ext cx="14725" cy="11950"/>
              </a:xfrm>
              <a:custGeom>
                <a:avLst/>
                <a:gdLst/>
                <a:ahLst/>
                <a:cxnLst/>
                <a:rect l="l" t="t" r="r" b="b"/>
                <a:pathLst>
                  <a:path w="589" h="478" extrusionOk="0">
                    <a:moveTo>
                      <a:pt x="354" y="0"/>
                    </a:moveTo>
                    <a:cubicBezTo>
                      <a:pt x="81" y="0"/>
                      <a:pt x="0" y="373"/>
                      <a:pt x="288" y="469"/>
                    </a:cubicBezTo>
                    <a:cubicBezTo>
                      <a:pt x="306" y="475"/>
                      <a:pt x="324" y="478"/>
                      <a:pt x="342" y="478"/>
                    </a:cubicBezTo>
                    <a:cubicBezTo>
                      <a:pt x="431" y="478"/>
                      <a:pt x="528" y="413"/>
                      <a:pt x="555" y="302"/>
                    </a:cubicBezTo>
                    <a:cubicBezTo>
                      <a:pt x="589" y="169"/>
                      <a:pt x="522" y="35"/>
                      <a:pt x="388" y="2"/>
                    </a:cubicBezTo>
                    <a:cubicBezTo>
                      <a:pt x="377" y="1"/>
                      <a:pt x="365" y="0"/>
                      <a:pt x="3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5" name="Google Shape;25915;p73"/>
              <p:cNvSpPr/>
              <p:nvPr/>
            </p:nvSpPr>
            <p:spPr>
              <a:xfrm>
                <a:off x="7190275" y="2995425"/>
                <a:ext cx="14750" cy="12300"/>
              </a:xfrm>
              <a:custGeom>
                <a:avLst/>
                <a:gdLst/>
                <a:ahLst/>
                <a:cxnLst/>
                <a:rect l="l" t="t" r="r" b="b"/>
                <a:pathLst>
                  <a:path w="590" h="492" extrusionOk="0">
                    <a:moveTo>
                      <a:pt x="308" y="1"/>
                    </a:moveTo>
                    <a:cubicBezTo>
                      <a:pt x="119" y="1"/>
                      <a:pt x="1" y="199"/>
                      <a:pt x="89" y="346"/>
                    </a:cubicBezTo>
                    <a:cubicBezTo>
                      <a:pt x="114" y="448"/>
                      <a:pt x="218" y="491"/>
                      <a:pt x="310" y="491"/>
                    </a:cubicBezTo>
                    <a:cubicBezTo>
                      <a:pt x="338" y="491"/>
                      <a:pt x="365" y="487"/>
                      <a:pt x="389" y="479"/>
                    </a:cubicBezTo>
                    <a:cubicBezTo>
                      <a:pt x="589" y="379"/>
                      <a:pt x="589" y="112"/>
                      <a:pt x="389" y="12"/>
                    </a:cubicBezTo>
                    <a:cubicBezTo>
                      <a:pt x="361" y="4"/>
                      <a:pt x="334" y="1"/>
                      <a:pt x="3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6" name="Google Shape;25916;p73"/>
              <p:cNvSpPr/>
              <p:nvPr/>
            </p:nvSpPr>
            <p:spPr>
              <a:xfrm>
                <a:off x="7173300" y="3020700"/>
                <a:ext cx="13900" cy="12400"/>
              </a:xfrm>
              <a:custGeom>
                <a:avLst/>
                <a:gdLst/>
                <a:ahLst/>
                <a:cxnLst/>
                <a:rect l="l" t="t" r="r" b="b"/>
                <a:pathLst>
                  <a:path w="556" h="496" extrusionOk="0">
                    <a:moveTo>
                      <a:pt x="275" y="1"/>
                    </a:moveTo>
                    <a:cubicBezTo>
                      <a:pt x="194" y="1"/>
                      <a:pt x="113" y="44"/>
                      <a:pt x="67" y="135"/>
                    </a:cubicBezTo>
                    <a:cubicBezTo>
                      <a:pt x="1" y="269"/>
                      <a:pt x="34" y="402"/>
                      <a:pt x="167" y="469"/>
                    </a:cubicBezTo>
                    <a:cubicBezTo>
                      <a:pt x="204" y="487"/>
                      <a:pt x="241" y="496"/>
                      <a:pt x="276" y="496"/>
                    </a:cubicBezTo>
                    <a:cubicBezTo>
                      <a:pt x="432" y="496"/>
                      <a:pt x="556" y="332"/>
                      <a:pt x="501" y="169"/>
                    </a:cubicBezTo>
                    <a:cubicBezTo>
                      <a:pt x="465" y="60"/>
                      <a:pt x="370" y="1"/>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7" name="Google Shape;25917;p73"/>
              <p:cNvSpPr/>
              <p:nvPr/>
            </p:nvSpPr>
            <p:spPr>
              <a:xfrm>
                <a:off x="7144675" y="2866050"/>
                <a:ext cx="11975" cy="9825"/>
              </a:xfrm>
              <a:custGeom>
                <a:avLst/>
                <a:gdLst/>
                <a:ahLst/>
                <a:cxnLst/>
                <a:rect l="l" t="t" r="r" b="b"/>
                <a:pathLst>
                  <a:path w="479" h="393" extrusionOk="0">
                    <a:moveTo>
                      <a:pt x="358" y="0"/>
                    </a:moveTo>
                    <a:cubicBezTo>
                      <a:pt x="220" y="0"/>
                      <a:pt x="0" y="393"/>
                      <a:pt x="214" y="393"/>
                    </a:cubicBezTo>
                    <a:cubicBezTo>
                      <a:pt x="232" y="393"/>
                      <a:pt x="253" y="390"/>
                      <a:pt x="278" y="384"/>
                    </a:cubicBezTo>
                    <a:cubicBezTo>
                      <a:pt x="378" y="350"/>
                      <a:pt x="479" y="250"/>
                      <a:pt x="445" y="117"/>
                    </a:cubicBezTo>
                    <a:cubicBezTo>
                      <a:pt x="431" y="33"/>
                      <a:pt x="398"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8" name="Google Shape;25918;p73"/>
              <p:cNvSpPr/>
              <p:nvPr/>
            </p:nvSpPr>
            <p:spPr>
              <a:xfrm>
                <a:off x="7159875" y="2836900"/>
                <a:ext cx="10950" cy="10775"/>
              </a:xfrm>
              <a:custGeom>
                <a:avLst/>
                <a:gdLst/>
                <a:ahLst/>
                <a:cxnLst/>
                <a:rect l="l" t="t" r="r" b="b"/>
                <a:pathLst>
                  <a:path w="438" h="431" extrusionOk="0">
                    <a:moveTo>
                      <a:pt x="197" y="0"/>
                    </a:moveTo>
                    <a:cubicBezTo>
                      <a:pt x="1" y="0"/>
                      <a:pt x="158" y="431"/>
                      <a:pt x="306" y="431"/>
                    </a:cubicBezTo>
                    <a:cubicBezTo>
                      <a:pt x="341" y="431"/>
                      <a:pt x="375" y="407"/>
                      <a:pt x="404" y="349"/>
                    </a:cubicBezTo>
                    <a:cubicBezTo>
                      <a:pt x="438" y="215"/>
                      <a:pt x="371" y="82"/>
                      <a:pt x="271" y="15"/>
                    </a:cubicBezTo>
                    <a:cubicBezTo>
                      <a:pt x="242" y="5"/>
                      <a:pt x="218" y="0"/>
                      <a:pt x="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9" name="Google Shape;25919;p73"/>
              <p:cNvSpPr/>
              <p:nvPr/>
            </p:nvSpPr>
            <p:spPr>
              <a:xfrm>
                <a:off x="7162375" y="2978550"/>
                <a:ext cx="13075" cy="12050"/>
              </a:xfrm>
              <a:custGeom>
                <a:avLst/>
                <a:gdLst/>
                <a:ahLst/>
                <a:cxnLst/>
                <a:rect l="l" t="t" r="r" b="b"/>
                <a:pathLst>
                  <a:path w="523" h="482" extrusionOk="0">
                    <a:moveTo>
                      <a:pt x="283" y="1"/>
                    </a:moveTo>
                    <a:cubicBezTo>
                      <a:pt x="145" y="1"/>
                      <a:pt x="1" y="104"/>
                      <a:pt x="37" y="287"/>
                    </a:cubicBezTo>
                    <a:cubicBezTo>
                      <a:pt x="52" y="421"/>
                      <a:pt x="153" y="481"/>
                      <a:pt x="257" y="481"/>
                    </a:cubicBezTo>
                    <a:cubicBezTo>
                      <a:pt x="387" y="481"/>
                      <a:pt x="523" y="387"/>
                      <a:pt x="504" y="220"/>
                    </a:cubicBezTo>
                    <a:cubicBezTo>
                      <a:pt x="504" y="70"/>
                      <a:pt x="396"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0" name="Google Shape;25920;p73"/>
              <p:cNvSpPr/>
              <p:nvPr/>
            </p:nvSpPr>
            <p:spPr>
              <a:xfrm>
                <a:off x="7123125" y="2812725"/>
                <a:ext cx="14100" cy="12200"/>
              </a:xfrm>
              <a:custGeom>
                <a:avLst/>
                <a:gdLst/>
                <a:ahLst/>
                <a:cxnLst/>
                <a:rect l="l" t="t" r="r" b="b"/>
                <a:pathLst>
                  <a:path w="564" h="488" extrusionOk="0">
                    <a:moveTo>
                      <a:pt x="281" y="1"/>
                    </a:moveTo>
                    <a:cubicBezTo>
                      <a:pt x="142" y="1"/>
                      <a:pt x="1" y="107"/>
                      <a:pt x="40" y="282"/>
                    </a:cubicBezTo>
                    <a:cubicBezTo>
                      <a:pt x="68" y="424"/>
                      <a:pt x="175" y="488"/>
                      <a:pt x="281" y="488"/>
                    </a:cubicBezTo>
                    <a:cubicBezTo>
                      <a:pt x="424" y="488"/>
                      <a:pt x="564" y="373"/>
                      <a:pt x="507" y="182"/>
                    </a:cubicBezTo>
                    <a:cubicBezTo>
                      <a:pt x="479" y="56"/>
                      <a:pt x="380" y="1"/>
                      <a:pt x="2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1" name="Google Shape;25921;p73"/>
              <p:cNvSpPr/>
              <p:nvPr/>
            </p:nvSpPr>
            <p:spPr>
              <a:xfrm>
                <a:off x="7121600" y="2678825"/>
                <a:ext cx="12525" cy="12525"/>
              </a:xfrm>
              <a:custGeom>
                <a:avLst/>
                <a:gdLst/>
                <a:ahLst/>
                <a:cxnLst/>
                <a:rect l="l" t="t" r="r" b="b"/>
                <a:pathLst>
                  <a:path w="501" h="501" extrusionOk="0">
                    <a:moveTo>
                      <a:pt x="234" y="0"/>
                    </a:moveTo>
                    <a:cubicBezTo>
                      <a:pt x="101" y="34"/>
                      <a:pt x="1" y="134"/>
                      <a:pt x="1" y="267"/>
                    </a:cubicBezTo>
                    <a:cubicBezTo>
                      <a:pt x="34" y="401"/>
                      <a:pt x="134" y="501"/>
                      <a:pt x="267" y="501"/>
                    </a:cubicBezTo>
                    <a:cubicBezTo>
                      <a:pt x="401" y="467"/>
                      <a:pt x="501" y="367"/>
                      <a:pt x="501" y="234"/>
                    </a:cubicBezTo>
                    <a:cubicBezTo>
                      <a:pt x="468" y="101"/>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2" name="Google Shape;25922;p73"/>
              <p:cNvSpPr/>
              <p:nvPr/>
            </p:nvSpPr>
            <p:spPr>
              <a:xfrm>
                <a:off x="7113475" y="2652975"/>
                <a:ext cx="12325" cy="10250"/>
              </a:xfrm>
              <a:custGeom>
                <a:avLst/>
                <a:gdLst/>
                <a:ahLst/>
                <a:cxnLst/>
                <a:rect l="l" t="t" r="r" b="b"/>
                <a:pathLst>
                  <a:path w="493" h="410" extrusionOk="0">
                    <a:moveTo>
                      <a:pt x="367" y="0"/>
                    </a:moveTo>
                    <a:cubicBezTo>
                      <a:pt x="220" y="0"/>
                      <a:pt x="1" y="410"/>
                      <a:pt x="200" y="410"/>
                    </a:cubicBezTo>
                    <a:cubicBezTo>
                      <a:pt x="216" y="410"/>
                      <a:pt x="236" y="407"/>
                      <a:pt x="259" y="401"/>
                    </a:cubicBezTo>
                    <a:cubicBezTo>
                      <a:pt x="392" y="367"/>
                      <a:pt x="492" y="234"/>
                      <a:pt x="459" y="100"/>
                    </a:cubicBezTo>
                    <a:cubicBezTo>
                      <a:pt x="439" y="29"/>
                      <a:pt x="406"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3" name="Google Shape;25923;p73"/>
              <p:cNvSpPr/>
              <p:nvPr/>
            </p:nvSpPr>
            <p:spPr>
              <a:xfrm>
                <a:off x="7058525" y="2566275"/>
                <a:ext cx="9725" cy="10775"/>
              </a:xfrm>
              <a:custGeom>
                <a:avLst/>
                <a:gdLst/>
                <a:ahLst/>
                <a:cxnLst/>
                <a:rect l="l" t="t" r="r" b="b"/>
                <a:pathLst>
                  <a:path w="389" h="431" extrusionOk="0">
                    <a:moveTo>
                      <a:pt x="231" y="0"/>
                    </a:moveTo>
                    <a:cubicBezTo>
                      <a:pt x="93" y="0"/>
                      <a:pt x="0" y="431"/>
                      <a:pt x="164" y="431"/>
                    </a:cubicBezTo>
                    <a:cubicBezTo>
                      <a:pt x="189" y="431"/>
                      <a:pt x="219" y="421"/>
                      <a:pt x="255" y="400"/>
                    </a:cubicBezTo>
                    <a:cubicBezTo>
                      <a:pt x="355" y="333"/>
                      <a:pt x="389" y="199"/>
                      <a:pt x="322" y="66"/>
                    </a:cubicBezTo>
                    <a:cubicBezTo>
                      <a:pt x="291" y="19"/>
                      <a:pt x="260"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4" name="Google Shape;25924;p73"/>
              <p:cNvSpPr/>
              <p:nvPr/>
            </p:nvSpPr>
            <p:spPr>
              <a:xfrm>
                <a:off x="7048225" y="2686300"/>
                <a:ext cx="13150" cy="12575"/>
              </a:xfrm>
              <a:custGeom>
                <a:avLst/>
                <a:gdLst/>
                <a:ahLst/>
                <a:cxnLst/>
                <a:rect l="l" t="t" r="r" b="b"/>
                <a:pathLst>
                  <a:path w="526" h="503" extrusionOk="0">
                    <a:moveTo>
                      <a:pt x="257" y="0"/>
                    </a:moveTo>
                    <a:cubicBezTo>
                      <a:pt x="250" y="0"/>
                      <a:pt x="242" y="1"/>
                      <a:pt x="234" y="2"/>
                    </a:cubicBezTo>
                    <a:cubicBezTo>
                      <a:pt x="100" y="35"/>
                      <a:pt x="0" y="135"/>
                      <a:pt x="0" y="269"/>
                    </a:cubicBezTo>
                    <a:cubicBezTo>
                      <a:pt x="0" y="402"/>
                      <a:pt x="100" y="502"/>
                      <a:pt x="267" y="502"/>
                    </a:cubicBezTo>
                    <a:cubicBezTo>
                      <a:pt x="526" y="502"/>
                      <a:pt x="502" y="0"/>
                      <a:pt x="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5" name="Google Shape;25925;p73"/>
              <p:cNvSpPr/>
              <p:nvPr/>
            </p:nvSpPr>
            <p:spPr>
              <a:xfrm>
                <a:off x="7078650" y="2708700"/>
                <a:ext cx="16300" cy="12675"/>
              </a:xfrm>
              <a:custGeom>
                <a:avLst/>
                <a:gdLst/>
                <a:ahLst/>
                <a:cxnLst/>
                <a:rect l="l" t="t" r="r" b="b"/>
                <a:pathLst>
                  <a:path w="652" h="507" extrusionOk="0">
                    <a:moveTo>
                      <a:pt x="385" y="0"/>
                    </a:moveTo>
                    <a:cubicBezTo>
                      <a:pt x="168" y="0"/>
                      <a:pt x="0" y="306"/>
                      <a:pt x="251" y="473"/>
                    </a:cubicBezTo>
                    <a:cubicBezTo>
                      <a:pt x="284" y="496"/>
                      <a:pt x="325" y="507"/>
                      <a:pt x="367" y="507"/>
                    </a:cubicBezTo>
                    <a:cubicBezTo>
                      <a:pt x="451" y="507"/>
                      <a:pt x="540" y="462"/>
                      <a:pt x="584" y="373"/>
                    </a:cubicBezTo>
                    <a:cubicBezTo>
                      <a:pt x="651" y="273"/>
                      <a:pt x="618" y="106"/>
                      <a:pt x="518" y="40"/>
                    </a:cubicBezTo>
                    <a:cubicBezTo>
                      <a:pt x="473" y="12"/>
                      <a:pt x="428" y="0"/>
                      <a:pt x="3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6" name="Google Shape;25926;p73"/>
              <p:cNvSpPr/>
              <p:nvPr/>
            </p:nvSpPr>
            <p:spPr>
              <a:xfrm>
                <a:off x="7086800" y="2583725"/>
                <a:ext cx="13150" cy="11775"/>
              </a:xfrm>
              <a:custGeom>
                <a:avLst/>
                <a:gdLst/>
                <a:ahLst/>
                <a:cxnLst/>
                <a:rect l="l" t="t" r="r" b="b"/>
                <a:pathLst>
                  <a:path w="526" h="471" extrusionOk="0">
                    <a:moveTo>
                      <a:pt x="265" y="0"/>
                    </a:moveTo>
                    <a:cubicBezTo>
                      <a:pt x="0" y="0"/>
                      <a:pt x="0" y="470"/>
                      <a:pt x="265" y="470"/>
                    </a:cubicBezTo>
                    <a:cubicBezTo>
                      <a:pt x="274" y="470"/>
                      <a:pt x="283" y="470"/>
                      <a:pt x="292" y="469"/>
                    </a:cubicBezTo>
                    <a:cubicBezTo>
                      <a:pt x="425" y="469"/>
                      <a:pt x="525" y="369"/>
                      <a:pt x="525" y="235"/>
                    </a:cubicBezTo>
                    <a:cubicBezTo>
                      <a:pt x="492" y="102"/>
                      <a:pt x="392" y="2"/>
                      <a:pt x="292" y="2"/>
                    </a:cubicBezTo>
                    <a:cubicBezTo>
                      <a:pt x="283" y="1"/>
                      <a:pt x="274" y="0"/>
                      <a:pt x="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7" name="Google Shape;25927;p73"/>
              <p:cNvSpPr/>
              <p:nvPr/>
            </p:nvSpPr>
            <p:spPr>
              <a:xfrm>
                <a:off x="6933275" y="2550250"/>
                <a:ext cx="14875" cy="8650"/>
              </a:xfrm>
              <a:custGeom>
                <a:avLst/>
                <a:gdLst/>
                <a:ahLst/>
                <a:cxnLst/>
                <a:rect l="l" t="t" r="r" b="b"/>
                <a:pathLst>
                  <a:path w="595" h="346" extrusionOk="0">
                    <a:moveTo>
                      <a:pt x="276" y="0"/>
                    </a:moveTo>
                    <a:cubicBezTo>
                      <a:pt x="162" y="0"/>
                      <a:pt x="57" y="91"/>
                      <a:pt x="28" y="207"/>
                    </a:cubicBezTo>
                    <a:cubicBezTo>
                      <a:pt x="1" y="307"/>
                      <a:pt x="38" y="345"/>
                      <a:pt x="100" y="345"/>
                    </a:cubicBezTo>
                    <a:cubicBezTo>
                      <a:pt x="263" y="345"/>
                      <a:pt x="595" y="79"/>
                      <a:pt x="328" y="6"/>
                    </a:cubicBezTo>
                    <a:cubicBezTo>
                      <a:pt x="311" y="2"/>
                      <a:pt x="293"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8" name="Google Shape;25928;p73"/>
              <p:cNvSpPr/>
              <p:nvPr/>
            </p:nvSpPr>
            <p:spPr>
              <a:xfrm>
                <a:off x="6983175" y="2637850"/>
                <a:ext cx="15650" cy="12475"/>
              </a:xfrm>
              <a:custGeom>
                <a:avLst/>
                <a:gdLst/>
                <a:ahLst/>
                <a:cxnLst/>
                <a:rect l="l" t="t" r="r" b="b"/>
                <a:pathLst>
                  <a:path w="626" h="499" extrusionOk="0">
                    <a:moveTo>
                      <a:pt x="268" y="1"/>
                    </a:moveTo>
                    <a:cubicBezTo>
                      <a:pt x="226" y="1"/>
                      <a:pt x="181" y="12"/>
                      <a:pt x="134" y="38"/>
                    </a:cubicBezTo>
                    <a:cubicBezTo>
                      <a:pt x="34" y="105"/>
                      <a:pt x="0" y="272"/>
                      <a:pt x="67" y="372"/>
                    </a:cubicBezTo>
                    <a:cubicBezTo>
                      <a:pt x="115" y="444"/>
                      <a:pt x="198" y="499"/>
                      <a:pt x="290" y="499"/>
                    </a:cubicBezTo>
                    <a:cubicBezTo>
                      <a:pt x="326" y="499"/>
                      <a:pt x="363" y="491"/>
                      <a:pt x="401" y="472"/>
                    </a:cubicBezTo>
                    <a:cubicBezTo>
                      <a:pt x="626" y="331"/>
                      <a:pt x="495"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9" name="Google Shape;25929;p73"/>
              <p:cNvSpPr/>
              <p:nvPr/>
            </p:nvSpPr>
            <p:spPr>
              <a:xfrm>
                <a:off x="7041550" y="2545400"/>
                <a:ext cx="13350" cy="12525"/>
              </a:xfrm>
              <a:custGeom>
                <a:avLst/>
                <a:gdLst/>
                <a:ahLst/>
                <a:cxnLst/>
                <a:rect l="l" t="t" r="r" b="b"/>
                <a:pathLst>
                  <a:path w="534" h="501" extrusionOk="0">
                    <a:moveTo>
                      <a:pt x="270" y="0"/>
                    </a:moveTo>
                    <a:cubicBezTo>
                      <a:pt x="186" y="0"/>
                      <a:pt x="111" y="45"/>
                      <a:pt x="67" y="134"/>
                    </a:cubicBezTo>
                    <a:cubicBezTo>
                      <a:pt x="0" y="234"/>
                      <a:pt x="34" y="401"/>
                      <a:pt x="134" y="467"/>
                    </a:cubicBezTo>
                    <a:cubicBezTo>
                      <a:pt x="178" y="490"/>
                      <a:pt x="223" y="501"/>
                      <a:pt x="265" y="501"/>
                    </a:cubicBezTo>
                    <a:cubicBezTo>
                      <a:pt x="349" y="501"/>
                      <a:pt x="423" y="456"/>
                      <a:pt x="467" y="367"/>
                    </a:cubicBezTo>
                    <a:cubicBezTo>
                      <a:pt x="534" y="267"/>
                      <a:pt x="501" y="100"/>
                      <a:pt x="401" y="34"/>
                    </a:cubicBezTo>
                    <a:cubicBezTo>
                      <a:pt x="356" y="11"/>
                      <a:pt x="312" y="0"/>
                      <a:pt x="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0" name="Google Shape;25930;p73"/>
              <p:cNvSpPr/>
              <p:nvPr/>
            </p:nvSpPr>
            <p:spPr>
              <a:xfrm>
                <a:off x="6938675" y="2419375"/>
                <a:ext cx="15325" cy="12475"/>
              </a:xfrm>
              <a:custGeom>
                <a:avLst/>
                <a:gdLst/>
                <a:ahLst/>
                <a:cxnLst/>
                <a:rect l="l" t="t" r="r" b="b"/>
                <a:pathLst>
                  <a:path w="613" h="499" extrusionOk="0">
                    <a:moveTo>
                      <a:pt x="352" y="0"/>
                    </a:moveTo>
                    <a:cubicBezTo>
                      <a:pt x="171" y="0"/>
                      <a:pt x="1" y="211"/>
                      <a:pt x="146" y="405"/>
                    </a:cubicBezTo>
                    <a:cubicBezTo>
                      <a:pt x="204" y="463"/>
                      <a:pt x="273" y="498"/>
                      <a:pt x="341" y="498"/>
                    </a:cubicBezTo>
                    <a:cubicBezTo>
                      <a:pt x="390" y="498"/>
                      <a:pt x="437" y="480"/>
                      <a:pt x="479" y="438"/>
                    </a:cubicBezTo>
                    <a:cubicBezTo>
                      <a:pt x="613" y="338"/>
                      <a:pt x="613" y="205"/>
                      <a:pt x="546" y="104"/>
                    </a:cubicBezTo>
                    <a:cubicBezTo>
                      <a:pt x="491" y="31"/>
                      <a:pt x="421"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1" name="Google Shape;25931;p73"/>
              <p:cNvSpPr/>
              <p:nvPr/>
            </p:nvSpPr>
            <p:spPr>
              <a:xfrm>
                <a:off x="6865225" y="2438500"/>
                <a:ext cx="14550" cy="12000"/>
              </a:xfrm>
              <a:custGeom>
                <a:avLst/>
                <a:gdLst/>
                <a:ahLst/>
                <a:cxnLst/>
                <a:rect l="l" t="t" r="r" b="b"/>
                <a:pathLst>
                  <a:path w="582" h="480" extrusionOk="0">
                    <a:moveTo>
                      <a:pt x="334" y="0"/>
                    </a:moveTo>
                    <a:cubicBezTo>
                      <a:pt x="317" y="0"/>
                      <a:pt x="299" y="2"/>
                      <a:pt x="282" y="7"/>
                    </a:cubicBezTo>
                    <a:cubicBezTo>
                      <a:pt x="0" y="38"/>
                      <a:pt x="41" y="480"/>
                      <a:pt x="295" y="480"/>
                    </a:cubicBezTo>
                    <a:cubicBezTo>
                      <a:pt x="312" y="480"/>
                      <a:pt x="330" y="478"/>
                      <a:pt x="348" y="474"/>
                    </a:cubicBezTo>
                    <a:cubicBezTo>
                      <a:pt x="482" y="474"/>
                      <a:pt x="582" y="340"/>
                      <a:pt x="582" y="207"/>
                    </a:cubicBezTo>
                    <a:cubicBezTo>
                      <a:pt x="553" y="91"/>
                      <a:pt x="449"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2" name="Google Shape;25932;p73"/>
              <p:cNvSpPr/>
              <p:nvPr/>
            </p:nvSpPr>
            <p:spPr>
              <a:xfrm>
                <a:off x="6911850" y="2451200"/>
                <a:ext cx="16300" cy="12700"/>
              </a:xfrm>
              <a:custGeom>
                <a:avLst/>
                <a:gdLst/>
                <a:ahLst/>
                <a:cxnLst/>
                <a:rect l="l" t="t" r="r" b="b"/>
                <a:pathLst>
                  <a:path w="652" h="508" extrusionOk="0">
                    <a:moveTo>
                      <a:pt x="359" y="0"/>
                    </a:moveTo>
                    <a:cubicBezTo>
                      <a:pt x="108" y="0"/>
                      <a:pt x="0" y="413"/>
                      <a:pt x="318" y="499"/>
                    </a:cubicBezTo>
                    <a:cubicBezTo>
                      <a:pt x="336" y="505"/>
                      <a:pt x="355" y="508"/>
                      <a:pt x="374" y="508"/>
                    </a:cubicBezTo>
                    <a:cubicBezTo>
                      <a:pt x="463" y="508"/>
                      <a:pt x="563" y="448"/>
                      <a:pt x="618" y="366"/>
                    </a:cubicBezTo>
                    <a:cubicBezTo>
                      <a:pt x="652" y="232"/>
                      <a:pt x="618" y="99"/>
                      <a:pt x="485" y="32"/>
                    </a:cubicBezTo>
                    <a:cubicBezTo>
                      <a:pt x="440" y="10"/>
                      <a:pt x="398" y="0"/>
                      <a:pt x="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3" name="Google Shape;25933;p73"/>
              <p:cNvSpPr/>
              <p:nvPr/>
            </p:nvSpPr>
            <p:spPr>
              <a:xfrm>
                <a:off x="6966600" y="2335700"/>
                <a:ext cx="11600" cy="10350"/>
              </a:xfrm>
              <a:custGeom>
                <a:avLst/>
                <a:gdLst/>
                <a:ahLst/>
                <a:cxnLst/>
                <a:rect l="l" t="t" r="r" b="b"/>
                <a:pathLst>
                  <a:path w="464" h="414" extrusionOk="0">
                    <a:moveTo>
                      <a:pt x="190" y="0"/>
                    </a:moveTo>
                    <a:cubicBezTo>
                      <a:pt x="1" y="0"/>
                      <a:pt x="165" y="413"/>
                      <a:pt x="302" y="413"/>
                    </a:cubicBezTo>
                    <a:cubicBezTo>
                      <a:pt x="337" y="413"/>
                      <a:pt x="371" y="385"/>
                      <a:pt x="396" y="316"/>
                    </a:cubicBezTo>
                    <a:cubicBezTo>
                      <a:pt x="463" y="182"/>
                      <a:pt x="396" y="49"/>
                      <a:pt x="263" y="16"/>
                    </a:cubicBezTo>
                    <a:cubicBezTo>
                      <a:pt x="234" y="5"/>
                      <a:pt x="210"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4" name="Google Shape;25934;p73"/>
              <p:cNvSpPr/>
              <p:nvPr/>
            </p:nvSpPr>
            <p:spPr>
              <a:xfrm>
                <a:off x="6884225" y="2308250"/>
                <a:ext cx="14750" cy="11850"/>
              </a:xfrm>
              <a:custGeom>
                <a:avLst/>
                <a:gdLst/>
                <a:ahLst/>
                <a:cxnLst/>
                <a:rect l="l" t="t" r="r" b="b"/>
                <a:pathLst>
                  <a:path w="590" h="474" extrusionOk="0">
                    <a:moveTo>
                      <a:pt x="262" y="1"/>
                    </a:moveTo>
                    <a:cubicBezTo>
                      <a:pt x="165" y="1"/>
                      <a:pt x="81" y="44"/>
                      <a:pt x="55" y="146"/>
                    </a:cubicBezTo>
                    <a:cubicBezTo>
                      <a:pt x="1" y="310"/>
                      <a:pt x="124" y="473"/>
                      <a:pt x="280" y="473"/>
                    </a:cubicBezTo>
                    <a:cubicBezTo>
                      <a:pt x="316" y="473"/>
                      <a:pt x="352" y="465"/>
                      <a:pt x="389" y="447"/>
                    </a:cubicBezTo>
                    <a:cubicBezTo>
                      <a:pt x="589" y="346"/>
                      <a:pt x="556" y="80"/>
                      <a:pt x="356" y="13"/>
                    </a:cubicBezTo>
                    <a:cubicBezTo>
                      <a:pt x="324" y="5"/>
                      <a:pt x="293"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5" name="Google Shape;25935;p73"/>
              <p:cNvSpPr/>
              <p:nvPr/>
            </p:nvSpPr>
            <p:spPr>
              <a:xfrm>
                <a:off x="6868925" y="2327725"/>
                <a:ext cx="13950" cy="12100"/>
              </a:xfrm>
              <a:custGeom>
                <a:avLst/>
                <a:gdLst/>
                <a:ahLst/>
                <a:cxnLst/>
                <a:rect l="l" t="t" r="r" b="b"/>
                <a:pathLst>
                  <a:path w="558" h="484" extrusionOk="0">
                    <a:moveTo>
                      <a:pt x="275" y="0"/>
                    </a:moveTo>
                    <a:cubicBezTo>
                      <a:pt x="194" y="0"/>
                      <a:pt x="113" y="43"/>
                      <a:pt x="67" y="135"/>
                    </a:cubicBezTo>
                    <a:cubicBezTo>
                      <a:pt x="0" y="235"/>
                      <a:pt x="67" y="401"/>
                      <a:pt x="167" y="468"/>
                    </a:cubicBezTo>
                    <a:cubicBezTo>
                      <a:pt x="198" y="478"/>
                      <a:pt x="228" y="483"/>
                      <a:pt x="258" y="483"/>
                    </a:cubicBezTo>
                    <a:cubicBezTo>
                      <a:pt x="422" y="483"/>
                      <a:pt x="557" y="337"/>
                      <a:pt x="501" y="168"/>
                    </a:cubicBezTo>
                    <a:cubicBezTo>
                      <a:pt x="465" y="60"/>
                      <a:pt x="370"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6" name="Google Shape;25936;p73"/>
              <p:cNvSpPr/>
              <p:nvPr/>
            </p:nvSpPr>
            <p:spPr>
              <a:xfrm>
                <a:off x="6895750" y="2263300"/>
                <a:ext cx="11550" cy="10250"/>
              </a:xfrm>
              <a:custGeom>
                <a:avLst/>
                <a:gdLst/>
                <a:ahLst/>
                <a:cxnLst/>
                <a:rect l="l" t="t" r="r" b="b"/>
                <a:pathLst>
                  <a:path w="462" h="410" extrusionOk="0">
                    <a:moveTo>
                      <a:pt x="202" y="1"/>
                    </a:moveTo>
                    <a:cubicBezTo>
                      <a:pt x="0" y="1"/>
                      <a:pt x="201" y="410"/>
                      <a:pt x="340" y="410"/>
                    </a:cubicBezTo>
                    <a:cubicBezTo>
                      <a:pt x="377" y="410"/>
                      <a:pt x="409" y="382"/>
                      <a:pt x="428" y="310"/>
                    </a:cubicBezTo>
                    <a:cubicBezTo>
                      <a:pt x="462" y="176"/>
                      <a:pt x="395" y="43"/>
                      <a:pt x="262" y="10"/>
                    </a:cubicBezTo>
                    <a:cubicBezTo>
                      <a:pt x="239" y="3"/>
                      <a:pt x="219" y="1"/>
                      <a:pt x="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7" name="Google Shape;25937;p73"/>
              <p:cNvSpPr/>
              <p:nvPr/>
            </p:nvSpPr>
            <p:spPr>
              <a:xfrm>
                <a:off x="6772125" y="2166675"/>
                <a:ext cx="16775" cy="12850"/>
              </a:xfrm>
              <a:custGeom>
                <a:avLst/>
                <a:gdLst/>
                <a:ahLst/>
                <a:cxnLst/>
                <a:rect l="l" t="t" r="r" b="b"/>
                <a:pathLst>
                  <a:path w="671" h="514" extrusionOk="0">
                    <a:moveTo>
                      <a:pt x="376" y="1"/>
                    </a:moveTo>
                    <a:cubicBezTo>
                      <a:pt x="176" y="1"/>
                      <a:pt x="1" y="282"/>
                      <a:pt x="236" y="439"/>
                    </a:cubicBezTo>
                    <a:cubicBezTo>
                      <a:pt x="286" y="489"/>
                      <a:pt x="345" y="514"/>
                      <a:pt x="403" y="514"/>
                    </a:cubicBezTo>
                    <a:cubicBezTo>
                      <a:pt x="462" y="514"/>
                      <a:pt x="520" y="489"/>
                      <a:pt x="570" y="439"/>
                    </a:cubicBezTo>
                    <a:cubicBezTo>
                      <a:pt x="670" y="339"/>
                      <a:pt x="637" y="172"/>
                      <a:pt x="537" y="72"/>
                    </a:cubicBezTo>
                    <a:cubicBezTo>
                      <a:pt x="487" y="22"/>
                      <a:pt x="430" y="1"/>
                      <a:pt x="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8" name="Google Shape;25938;p73"/>
              <p:cNvSpPr/>
              <p:nvPr/>
            </p:nvSpPr>
            <p:spPr>
              <a:xfrm>
                <a:off x="6738000" y="2180425"/>
                <a:ext cx="13350" cy="12400"/>
              </a:xfrm>
              <a:custGeom>
                <a:avLst/>
                <a:gdLst/>
                <a:ahLst/>
                <a:cxnLst/>
                <a:rect l="l" t="t" r="r" b="b"/>
                <a:pathLst>
                  <a:path w="534" h="496" extrusionOk="0">
                    <a:moveTo>
                      <a:pt x="287" y="1"/>
                    </a:moveTo>
                    <a:cubicBezTo>
                      <a:pt x="259" y="1"/>
                      <a:pt x="230" y="8"/>
                      <a:pt x="200" y="22"/>
                    </a:cubicBezTo>
                    <a:cubicBezTo>
                      <a:pt x="67" y="56"/>
                      <a:pt x="0" y="189"/>
                      <a:pt x="34" y="322"/>
                    </a:cubicBezTo>
                    <a:cubicBezTo>
                      <a:pt x="62" y="409"/>
                      <a:pt x="166" y="496"/>
                      <a:pt x="280" y="496"/>
                    </a:cubicBezTo>
                    <a:cubicBezTo>
                      <a:pt x="298" y="496"/>
                      <a:pt x="316" y="494"/>
                      <a:pt x="334" y="489"/>
                    </a:cubicBezTo>
                    <a:cubicBezTo>
                      <a:pt x="467" y="423"/>
                      <a:pt x="534" y="289"/>
                      <a:pt x="501" y="189"/>
                    </a:cubicBezTo>
                    <a:cubicBezTo>
                      <a:pt x="475" y="85"/>
                      <a:pt x="388"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9" name="Google Shape;25939;p73"/>
              <p:cNvSpPr/>
              <p:nvPr/>
            </p:nvSpPr>
            <p:spPr>
              <a:xfrm>
                <a:off x="6841400" y="2189325"/>
                <a:ext cx="13100" cy="12675"/>
              </a:xfrm>
              <a:custGeom>
                <a:avLst/>
                <a:gdLst/>
                <a:ahLst/>
                <a:cxnLst/>
                <a:rect l="l" t="t" r="r" b="b"/>
                <a:pathLst>
                  <a:path w="524" h="507" extrusionOk="0">
                    <a:moveTo>
                      <a:pt x="240" y="0"/>
                    </a:moveTo>
                    <a:cubicBezTo>
                      <a:pt x="128" y="0"/>
                      <a:pt x="15" y="71"/>
                      <a:pt x="1" y="233"/>
                    </a:cubicBezTo>
                    <a:cubicBezTo>
                      <a:pt x="1" y="367"/>
                      <a:pt x="67" y="467"/>
                      <a:pt x="201" y="500"/>
                    </a:cubicBezTo>
                    <a:cubicBezTo>
                      <a:pt x="218" y="505"/>
                      <a:pt x="236" y="507"/>
                      <a:pt x="253" y="507"/>
                    </a:cubicBezTo>
                    <a:cubicBezTo>
                      <a:pt x="367" y="507"/>
                      <a:pt x="468" y="416"/>
                      <a:pt x="468" y="300"/>
                    </a:cubicBezTo>
                    <a:cubicBezTo>
                      <a:pt x="523" y="114"/>
                      <a:pt x="382"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0" name="Google Shape;25940;p73"/>
              <p:cNvSpPr/>
              <p:nvPr/>
            </p:nvSpPr>
            <p:spPr>
              <a:xfrm>
                <a:off x="6831650" y="2120775"/>
                <a:ext cx="13950" cy="11900"/>
              </a:xfrm>
              <a:custGeom>
                <a:avLst/>
                <a:gdLst/>
                <a:ahLst/>
                <a:cxnLst/>
                <a:rect l="l" t="t" r="r" b="b"/>
                <a:pathLst>
                  <a:path w="558" h="476" extrusionOk="0">
                    <a:moveTo>
                      <a:pt x="309" y="0"/>
                    </a:moveTo>
                    <a:cubicBezTo>
                      <a:pt x="292" y="0"/>
                      <a:pt x="275" y="2"/>
                      <a:pt x="257" y="7"/>
                    </a:cubicBezTo>
                    <a:cubicBezTo>
                      <a:pt x="0" y="71"/>
                      <a:pt x="52" y="475"/>
                      <a:pt x="325" y="475"/>
                    </a:cubicBezTo>
                    <a:cubicBezTo>
                      <a:pt x="335" y="475"/>
                      <a:pt x="346" y="475"/>
                      <a:pt x="357" y="474"/>
                    </a:cubicBezTo>
                    <a:cubicBezTo>
                      <a:pt x="491" y="474"/>
                      <a:pt x="557" y="340"/>
                      <a:pt x="557" y="207"/>
                    </a:cubicBezTo>
                    <a:cubicBezTo>
                      <a:pt x="528" y="91"/>
                      <a:pt x="424" y="0"/>
                      <a:pt x="3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1" name="Google Shape;25941;p73"/>
              <p:cNvSpPr/>
              <p:nvPr/>
            </p:nvSpPr>
            <p:spPr>
              <a:xfrm>
                <a:off x="6687550" y="2129275"/>
                <a:ext cx="13350" cy="11700"/>
              </a:xfrm>
              <a:custGeom>
                <a:avLst/>
                <a:gdLst/>
                <a:ahLst/>
                <a:cxnLst/>
                <a:rect l="l" t="t" r="r" b="b"/>
                <a:pathLst>
                  <a:path w="534" h="468" extrusionOk="0">
                    <a:moveTo>
                      <a:pt x="284" y="0"/>
                    </a:moveTo>
                    <a:cubicBezTo>
                      <a:pt x="117" y="0"/>
                      <a:pt x="17" y="134"/>
                      <a:pt x="17" y="267"/>
                    </a:cubicBezTo>
                    <a:cubicBezTo>
                      <a:pt x="0" y="400"/>
                      <a:pt x="134" y="467"/>
                      <a:pt x="267" y="467"/>
                    </a:cubicBezTo>
                    <a:cubicBezTo>
                      <a:pt x="400" y="467"/>
                      <a:pt x="534" y="400"/>
                      <a:pt x="517" y="267"/>
                    </a:cubicBezTo>
                    <a:cubicBezTo>
                      <a:pt x="517" y="134"/>
                      <a:pt x="384" y="0"/>
                      <a:pt x="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2" name="Google Shape;25942;p73"/>
              <p:cNvSpPr/>
              <p:nvPr/>
            </p:nvSpPr>
            <p:spPr>
              <a:xfrm>
                <a:off x="6703800" y="2114875"/>
                <a:ext cx="13375" cy="12125"/>
              </a:xfrm>
              <a:custGeom>
                <a:avLst/>
                <a:gdLst/>
                <a:ahLst/>
                <a:cxnLst/>
                <a:rect l="l" t="t" r="r" b="b"/>
                <a:pathLst>
                  <a:path w="535" h="485" extrusionOk="0">
                    <a:moveTo>
                      <a:pt x="284" y="1"/>
                    </a:moveTo>
                    <a:cubicBezTo>
                      <a:pt x="217" y="1"/>
                      <a:pt x="151" y="26"/>
                      <a:pt x="101" y="76"/>
                    </a:cubicBezTo>
                    <a:cubicBezTo>
                      <a:pt x="1" y="142"/>
                      <a:pt x="1" y="309"/>
                      <a:pt x="101" y="409"/>
                    </a:cubicBezTo>
                    <a:cubicBezTo>
                      <a:pt x="151" y="459"/>
                      <a:pt x="217" y="484"/>
                      <a:pt x="284" y="484"/>
                    </a:cubicBezTo>
                    <a:cubicBezTo>
                      <a:pt x="351" y="484"/>
                      <a:pt x="418" y="459"/>
                      <a:pt x="468" y="409"/>
                    </a:cubicBezTo>
                    <a:cubicBezTo>
                      <a:pt x="534" y="309"/>
                      <a:pt x="534" y="142"/>
                      <a:pt x="468" y="76"/>
                    </a:cubicBezTo>
                    <a:cubicBezTo>
                      <a:pt x="418" y="26"/>
                      <a:pt x="351" y="1"/>
                      <a:pt x="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3" name="Google Shape;25943;p73"/>
              <p:cNvSpPr/>
              <p:nvPr/>
            </p:nvSpPr>
            <p:spPr>
              <a:xfrm>
                <a:off x="6727150" y="2040500"/>
                <a:ext cx="14600" cy="13125"/>
              </a:xfrm>
              <a:custGeom>
                <a:avLst/>
                <a:gdLst/>
                <a:ahLst/>
                <a:cxnLst/>
                <a:rect l="l" t="t" r="r" b="b"/>
                <a:pathLst>
                  <a:path w="584" h="525" extrusionOk="0">
                    <a:moveTo>
                      <a:pt x="252" y="0"/>
                    </a:moveTo>
                    <a:cubicBezTo>
                      <a:pt x="153" y="0"/>
                      <a:pt x="59" y="55"/>
                      <a:pt x="34" y="182"/>
                    </a:cubicBezTo>
                    <a:cubicBezTo>
                      <a:pt x="1" y="315"/>
                      <a:pt x="67" y="449"/>
                      <a:pt x="201" y="516"/>
                    </a:cubicBezTo>
                    <a:cubicBezTo>
                      <a:pt x="218" y="521"/>
                      <a:pt x="236" y="524"/>
                      <a:pt x="255" y="524"/>
                    </a:cubicBezTo>
                    <a:cubicBezTo>
                      <a:pt x="344" y="524"/>
                      <a:pt x="440" y="459"/>
                      <a:pt x="468" y="349"/>
                    </a:cubicBezTo>
                    <a:lnTo>
                      <a:pt x="501" y="349"/>
                    </a:lnTo>
                    <a:cubicBezTo>
                      <a:pt x="583" y="143"/>
                      <a:pt x="41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4" name="Google Shape;25944;p73"/>
              <p:cNvSpPr/>
              <p:nvPr/>
            </p:nvSpPr>
            <p:spPr>
              <a:xfrm>
                <a:off x="6768575" y="3719775"/>
                <a:ext cx="15300" cy="12450"/>
              </a:xfrm>
              <a:custGeom>
                <a:avLst/>
                <a:gdLst/>
                <a:ahLst/>
                <a:cxnLst/>
                <a:rect l="l" t="t" r="r" b="b"/>
                <a:pathLst>
                  <a:path w="612" h="498" extrusionOk="0">
                    <a:moveTo>
                      <a:pt x="339" y="1"/>
                    </a:moveTo>
                    <a:cubicBezTo>
                      <a:pt x="262" y="1"/>
                      <a:pt x="185" y="45"/>
                      <a:pt x="145" y="126"/>
                    </a:cubicBezTo>
                    <a:cubicBezTo>
                      <a:pt x="1" y="294"/>
                      <a:pt x="169" y="497"/>
                      <a:pt x="349" y="497"/>
                    </a:cubicBezTo>
                    <a:cubicBezTo>
                      <a:pt x="418" y="497"/>
                      <a:pt x="489" y="467"/>
                      <a:pt x="545" y="393"/>
                    </a:cubicBezTo>
                    <a:cubicBezTo>
                      <a:pt x="612" y="293"/>
                      <a:pt x="579" y="126"/>
                      <a:pt x="478" y="59"/>
                    </a:cubicBezTo>
                    <a:cubicBezTo>
                      <a:pt x="439" y="20"/>
                      <a:pt x="389" y="1"/>
                      <a:pt x="3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5" name="Google Shape;25945;p73"/>
              <p:cNvSpPr/>
              <p:nvPr/>
            </p:nvSpPr>
            <p:spPr>
              <a:xfrm>
                <a:off x="6776400" y="3674425"/>
                <a:ext cx="12500" cy="10225"/>
              </a:xfrm>
              <a:custGeom>
                <a:avLst/>
                <a:gdLst/>
                <a:ahLst/>
                <a:cxnLst/>
                <a:rect l="l" t="t" r="r" b="b"/>
                <a:pathLst>
                  <a:path w="500" h="409" extrusionOk="0">
                    <a:moveTo>
                      <a:pt x="222" y="1"/>
                    </a:moveTo>
                    <a:cubicBezTo>
                      <a:pt x="1" y="1"/>
                      <a:pt x="241" y="408"/>
                      <a:pt x="383" y="408"/>
                    </a:cubicBezTo>
                    <a:cubicBezTo>
                      <a:pt x="421" y="408"/>
                      <a:pt x="452" y="379"/>
                      <a:pt x="466" y="305"/>
                    </a:cubicBezTo>
                    <a:cubicBezTo>
                      <a:pt x="499" y="172"/>
                      <a:pt x="399" y="38"/>
                      <a:pt x="266" y="5"/>
                    </a:cubicBezTo>
                    <a:cubicBezTo>
                      <a:pt x="249" y="2"/>
                      <a:pt x="235" y="1"/>
                      <a:pt x="2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6" name="Google Shape;25946;p73"/>
              <p:cNvSpPr/>
              <p:nvPr/>
            </p:nvSpPr>
            <p:spPr>
              <a:xfrm>
                <a:off x="6855025" y="3571425"/>
                <a:ext cx="15600" cy="12500"/>
              </a:xfrm>
              <a:custGeom>
                <a:avLst/>
                <a:gdLst/>
                <a:ahLst/>
                <a:cxnLst/>
                <a:rect l="l" t="t" r="r" b="b"/>
                <a:pathLst>
                  <a:path w="624" h="500" extrusionOk="0">
                    <a:moveTo>
                      <a:pt x="353" y="1"/>
                    </a:moveTo>
                    <a:cubicBezTo>
                      <a:pt x="161" y="1"/>
                      <a:pt x="0" y="294"/>
                      <a:pt x="189" y="456"/>
                    </a:cubicBezTo>
                    <a:cubicBezTo>
                      <a:pt x="245" y="483"/>
                      <a:pt x="300" y="500"/>
                      <a:pt x="353" y="500"/>
                    </a:cubicBezTo>
                    <a:cubicBezTo>
                      <a:pt x="428" y="500"/>
                      <a:pt x="498" y="467"/>
                      <a:pt x="556" y="389"/>
                    </a:cubicBezTo>
                    <a:cubicBezTo>
                      <a:pt x="623" y="289"/>
                      <a:pt x="590" y="155"/>
                      <a:pt x="490" y="55"/>
                    </a:cubicBezTo>
                    <a:cubicBezTo>
                      <a:pt x="445" y="17"/>
                      <a:pt x="398" y="1"/>
                      <a:pt x="3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7" name="Google Shape;25947;p73"/>
              <p:cNvSpPr/>
              <p:nvPr/>
            </p:nvSpPr>
            <p:spPr>
              <a:xfrm>
                <a:off x="6803050" y="3645325"/>
                <a:ext cx="14200" cy="12050"/>
              </a:xfrm>
              <a:custGeom>
                <a:avLst/>
                <a:gdLst/>
                <a:ahLst/>
                <a:cxnLst/>
                <a:rect l="l" t="t" r="r" b="b"/>
                <a:pathLst>
                  <a:path w="568" h="482" extrusionOk="0">
                    <a:moveTo>
                      <a:pt x="310" y="0"/>
                    </a:moveTo>
                    <a:cubicBezTo>
                      <a:pt x="228" y="0"/>
                      <a:pt x="143" y="37"/>
                      <a:pt x="100" y="102"/>
                    </a:cubicBezTo>
                    <a:cubicBezTo>
                      <a:pt x="0" y="202"/>
                      <a:pt x="33" y="368"/>
                      <a:pt x="134" y="435"/>
                    </a:cubicBezTo>
                    <a:cubicBezTo>
                      <a:pt x="179" y="465"/>
                      <a:pt x="237" y="482"/>
                      <a:pt x="294" y="482"/>
                    </a:cubicBezTo>
                    <a:cubicBezTo>
                      <a:pt x="363" y="482"/>
                      <a:pt x="430" y="457"/>
                      <a:pt x="467" y="402"/>
                    </a:cubicBezTo>
                    <a:cubicBezTo>
                      <a:pt x="567" y="268"/>
                      <a:pt x="534" y="135"/>
                      <a:pt x="434" y="35"/>
                    </a:cubicBezTo>
                    <a:cubicBezTo>
                      <a:pt x="398" y="11"/>
                      <a:pt x="354"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8" name="Google Shape;25948;p73"/>
              <p:cNvSpPr/>
              <p:nvPr/>
            </p:nvSpPr>
            <p:spPr>
              <a:xfrm>
                <a:off x="6660575" y="3707275"/>
                <a:ext cx="18075" cy="12125"/>
              </a:xfrm>
              <a:custGeom>
                <a:avLst/>
                <a:gdLst/>
                <a:ahLst/>
                <a:cxnLst/>
                <a:rect l="l" t="t" r="r" b="b"/>
                <a:pathLst>
                  <a:path w="723" h="485" extrusionOk="0">
                    <a:moveTo>
                      <a:pt x="374" y="0"/>
                    </a:moveTo>
                    <a:cubicBezTo>
                      <a:pt x="339" y="0"/>
                      <a:pt x="301" y="8"/>
                      <a:pt x="262" y="25"/>
                    </a:cubicBezTo>
                    <a:cubicBezTo>
                      <a:pt x="1" y="141"/>
                      <a:pt x="118" y="484"/>
                      <a:pt x="350" y="484"/>
                    </a:cubicBezTo>
                    <a:cubicBezTo>
                      <a:pt x="385" y="484"/>
                      <a:pt x="423" y="476"/>
                      <a:pt x="462" y="459"/>
                    </a:cubicBezTo>
                    <a:cubicBezTo>
                      <a:pt x="723" y="343"/>
                      <a:pt x="606"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9" name="Google Shape;25949;p73"/>
              <p:cNvSpPr/>
              <p:nvPr/>
            </p:nvSpPr>
            <p:spPr>
              <a:xfrm>
                <a:off x="6675450" y="3585100"/>
                <a:ext cx="13000" cy="12075"/>
              </a:xfrm>
              <a:custGeom>
                <a:avLst/>
                <a:gdLst/>
                <a:ahLst/>
                <a:cxnLst/>
                <a:rect l="l" t="t" r="r" b="b"/>
                <a:pathLst>
                  <a:path w="520" h="483" extrusionOk="0">
                    <a:moveTo>
                      <a:pt x="241" y="1"/>
                    </a:moveTo>
                    <a:cubicBezTo>
                      <a:pt x="135" y="1"/>
                      <a:pt x="30" y="64"/>
                      <a:pt x="0" y="209"/>
                    </a:cubicBezTo>
                    <a:cubicBezTo>
                      <a:pt x="0" y="342"/>
                      <a:pt x="67" y="442"/>
                      <a:pt x="201" y="476"/>
                    </a:cubicBezTo>
                    <a:cubicBezTo>
                      <a:pt x="218" y="480"/>
                      <a:pt x="236" y="482"/>
                      <a:pt x="253" y="482"/>
                    </a:cubicBezTo>
                    <a:cubicBezTo>
                      <a:pt x="367" y="482"/>
                      <a:pt x="472" y="392"/>
                      <a:pt x="501" y="276"/>
                    </a:cubicBezTo>
                    <a:cubicBezTo>
                      <a:pt x="520" y="106"/>
                      <a:pt x="379"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0" name="Google Shape;25950;p73"/>
              <p:cNvSpPr/>
              <p:nvPr/>
            </p:nvSpPr>
            <p:spPr>
              <a:xfrm>
                <a:off x="6732400" y="3611550"/>
                <a:ext cx="14950" cy="8175"/>
              </a:xfrm>
              <a:custGeom>
                <a:avLst/>
                <a:gdLst/>
                <a:ahLst/>
                <a:cxnLst/>
                <a:rect l="l" t="t" r="r" b="b"/>
                <a:pathLst>
                  <a:path w="598" h="327" extrusionOk="0">
                    <a:moveTo>
                      <a:pt x="483" y="1"/>
                    </a:moveTo>
                    <a:cubicBezTo>
                      <a:pt x="316" y="1"/>
                      <a:pt x="1" y="225"/>
                      <a:pt x="258" y="318"/>
                    </a:cubicBezTo>
                    <a:cubicBezTo>
                      <a:pt x="280" y="324"/>
                      <a:pt x="303" y="327"/>
                      <a:pt x="326" y="327"/>
                    </a:cubicBezTo>
                    <a:cubicBezTo>
                      <a:pt x="434" y="327"/>
                      <a:pt x="530" y="262"/>
                      <a:pt x="558" y="152"/>
                    </a:cubicBezTo>
                    <a:cubicBezTo>
                      <a:pt x="598" y="42"/>
                      <a:pt x="554"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1" name="Google Shape;25951;p73"/>
              <p:cNvSpPr/>
              <p:nvPr/>
            </p:nvSpPr>
            <p:spPr>
              <a:xfrm>
                <a:off x="6585375" y="3747625"/>
                <a:ext cx="14925" cy="11850"/>
              </a:xfrm>
              <a:custGeom>
                <a:avLst/>
                <a:gdLst/>
                <a:ahLst/>
                <a:cxnLst/>
                <a:rect l="l" t="t" r="r" b="b"/>
                <a:pathLst>
                  <a:path w="597" h="474" extrusionOk="0">
                    <a:moveTo>
                      <a:pt x="249" y="1"/>
                    </a:moveTo>
                    <a:cubicBezTo>
                      <a:pt x="202" y="1"/>
                      <a:pt x="151" y="14"/>
                      <a:pt x="101" y="46"/>
                    </a:cubicBezTo>
                    <a:cubicBezTo>
                      <a:pt x="1" y="146"/>
                      <a:pt x="1" y="279"/>
                      <a:pt x="68" y="379"/>
                    </a:cubicBezTo>
                    <a:cubicBezTo>
                      <a:pt x="126" y="438"/>
                      <a:pt x="206" y="473"/>
                      <a:pt x="283" y="473"/>
                    </a:cubicBezTo>
                    <a:cubicBezTo>
                      <a:pt x="339" y="473"/>
                      <a:pt x="393" y="455"/>
                      <a:pt x="435" y="413"/>
                    </a:cubicBezTo>
                    <a:cubicBezTo>
                      <a:pt x="597" y="250"/>
                      <a:pt x="452" y="1"/>
                      <a:pt x="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2" name="Google Shape;25952;p73"/>
              <p:cNvSpPr/>
              <p:nvPr/>
            </p:nvSpPr>
            <p:spPr>
              <a:xfrm>
                <a:off x="6537850" y="3738750"/>
                <a:ext cx="13000" cy="12175"/>
              </a:xfrm>
              <a:custGeom>
                <a:avLst/>
                <a:gdLst/>
                <a:ahLst/>
                <a:cxnLst/>
                <a:rect l="l" t="t" r="r" b="b"/>
                <a:pathLst>
                  <a:path w="520" h="487" extrusionOk="0">
                    <a:moveTo>
                      <a:pt x="234" y="1"/>
                    </a:moveTo>
                    <a:cubicBezTo>
                      <a:pt x="101" y="34"/>
                      <a:pt x="1" y="134"/>
                      <a:pt x="34" y="267"/>
                    </a:cubicBezTo>
                    <a:cubicBezTo>
                      <a:pt x="49" y="418"/>
                      <a:pt x="152" y="487"/>
                      <a:pt x="258" y="487"/>
                    </a:cubicBezTo>
                    <a:cubicBezTo>
                      <a:pt x="386" y="487"/>
                      <a:pt x="519" y="384"/>
                      <a:pt x="501" y="201"/>
                    </a:cubicBezTo>
                    <a:cubicBezTo>
                      <a:pt x="468" y="67"/>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3" name="Google Shape;25953;p73"/>
              <p:cNvSpPr/>
              <p:nvPr/>
            </p:nvSpPr>
            <p:spPr>
              <a:xfrm>
                <a:off x="6586225" y="3715375"/>
                <a:ext cx="13350" cy="11750"/>
              </a:xfrm>
              <a:custGeom>
                <a:avLst/>
                <a:gdLst/>
                <a:ahLst/>
                <a:cxnLst/>
                <a:rect l="l" t="t" r="r" b="b"/>
                <a:pathLst>
                  <a:path w="534" h="470" extrusionOk="0">
                    <a:moveTo>
                      <a:pt x="281" y="0"/>
                    </a:moveTo>
                    <a:cubicBezTo>
                      <a:pt x="242" y="0"/>
                      <a:pt x="202" y="11"/>
                      <a:pt x="167" y="35"/>
                    </a:cubicBezTo>
                    <a:cubicBezTo>
                      <a:pt x="34" y="102"/>
                      <a:pt x="0" y="235"/>
                      <a:pt x="67" y="368"/>
                    </a:cubicBezTo>
                    <a:cubicBezTo>
                      <a:pt x="110" y="433"/>
                      <a:pt x="195" y="470"/>
                      <a:pt x="276" y="470"/>
                    </a:cubicBezTo>
                    <a:cubicBezTo>
                      <a:pt x="321" y="470"/>
                      <a:pt x="365" y="459"/>
                      <a:pt x="401" y="435"/>
                    </a:cubicBezTo>
                    <a:cubicBezTo>
                      <a:pt x="501" y="368"/>
                      <a:pt x="534" y="235"/>
                      <a:pt x="467" y="102"/>
                    </a:cubicBezTo>
                    <a:cubicBezTo>
                      <a:pt x="424" y="37"/>
                      <a:pt x="353" y="0"/>
                      <a:pt x="2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4" name="Google Shape;25954;p73"/>
              <p:cNvSpPr/>
              <p:nvPr/>
            </p:nvSpPr>
            <p:spPr>
              <a:xfrm>
                <a:off x="6497825" y="3793300"/>
                <a:ext cx="13125" cy="12050"/>
              </a:xfrm>
              <a:custGeom>
                <a:avLst/>
                <a:gdLst/>
                <a:ahLst/>
                <a:cxnLst/>
                <a:rect l="l" t="t" r="r" b="b"/>
                <a:pathLst>
                  <a:path w="525" h="482" extrusionOk="0">
                    <a:moveTo>
                      <a:pt x="279" y="0"/>
                    </a:moveTo>
                    <a:cubicBezTo>
                      <a:pt x="230" y="0"/>
                      <a:pt x="179" y="17"/>
                      <a:pt x="134" y="53"/>
                    </a:cubicBezTo>
                    <a:cubicBezTo>
                      <a:pt x="0" y="154"/>
                      <a:pt x="0" y="287"/>
                      <a:pt x="100" y="387"/>
                    </a:cubicBezTo>
                    <a:cubicBezTo>
                      <a:pt x="152" y="452"/>
                      <a:pt x="225" y="482"/>
                      <a:pt x="294" y="482"/>
                    </a:cubicBezTo>
                    <a:cubicBezTo>
                      <a:pt x="401" y="482"/>
                      <a:pt x="501" y="409"/>
                      <a:pt x="501" y="287"/>
                    </a:cubicBezTo>
                    <a:cubicBezTo>
                      <a:pt x="525" y="117"/>
                      <a:pt x="408"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5" name="Google Shape;25955;p73"/>
              <p:cNvSpPr/>
              <p:nvPr/>
            </p:nvSpPr>
            <p:spPr>
              <a:xfrm>
                <a:off x="6233475" y="3810475"/>
                <a:ext cx="12525" cy="11850"/>
              </a:xfrm>
              <a:custGeom>
                <a:avLst/>
                <a:gdLst/>
                <a:ahLst/>
                <a:cxnLst/>
                <a:rect l="l" t="t" r="r" b="b"/>
                <a:pathLst>
                  <a:path w="501" h="474" extrusionOk="0">
                    <a:moveTo>
                      <a:pt x="234" y="0"/>
                    </a:moveTo>
                    <a:cubicBezTo>
                      <a:pt x="67" y="0"/>
                      <a:pt x="0" y="134"/>
                      <a:pt x="0" y="267"/>
                    </a:cubicBezTo>
                    <a:cubicBezTo>
                      <a:pt x="0" y="383"/>
                      <a:pt x="101" y="474"/>
                      <a:pt x="215" y="474"/>
                    </a:cubicBezTo>
                    <a:cubicBezTo>
                      <a:pt x="232" y="474"/>
                      <a:pt x="249" y="472"/>
                      <a:pt x="267" y="467"/>
                    </a:cubicBezTo>
                    <a:cubicBezTo>
                      <a:pt x="400" y="467"/>
                      <a:pt x="501" y="334"/>
                      <a:pt x="467" y="234"/>
                    </a:cubicBezTo>
                    <a:cubicBezTo>
                      <a:pt x="467" y="100"/>
                      <a:pt x="334"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6" name="Google Shape;25956;p73"/>
              <p:cNvSpPr/>
              <p:nvPr/>
            </p:nvSpPr>
            <p:spPr>
              <a:xfrm>
                <a:off x="6165175" y="3779025"/>
                <a:ext cx="18200" cy="12050"/>
              </a:xfrm>
              <a:custGeom>
                <a:avLst/>
                <a:gdLst/>
                <a:ahLst/>
                <a:cxnLst/>
                <a:rect l="l" t="t" r="r" b="b"/>
                <a:pathLst>
                  <a:path w="728" h="482" extrusionOk="0">
                    <a:moveTo>
                      <a:pt x="358" y="0"/>
                    </a:moveTo>
                    <a:cubicBezTo>
                      <a:pt x="122" y="0"/>
                      <a:pt x="1" y="370"/>
                      <a:pt x="264" y="458"/>
                    </a:cubicBezTo>
                    <a:cubicBezTo>
                      <a:pt x="301" y="474"/>
                      <a:pt x="336" y="481"/>
                      <a:pt x="370" y="481"/>
                    </a:cubicBezTo>
                    <a:cubicBezTo>
                      <a:pt x="606" y="481"/>
                      <a:pt x="727" y="112"/>
                      <a:pt x="464" y="24"/>
                    </a:cubicBezTo>
                    <a:cubicBezTo>
                      <a:pt x="427" y="8"/>
                      <a:pt x="391" y="0"/>
                      <a:pt x="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7" name="Google Shape;25957;p73"/>
              <p:cNvSpPr/>
              <p:nvPr/>
            </p:nvSpPr>
            <p:spPr>
              <a:xfrm>
                <a:off x="6284325" y="3781700"/>
                <a:ext cx="12550" cy="12125"/>
              </a:xfrm>
              <a:custGeom>
                <a:avLst/>
                <a:gdLst/>
                <a:ahLst/>
                <a:cxnLst/>
                <a:rect l="l" t="t" r="r" b="b"/>
                <a:pathLst>
                  <a:path w="502" h="485" extrusionOk="0">
                    <a:moveTo>
                      <a:pt x="251" y="0"/>
                    </a:moveTo>
                    <a:cubicBezTo>
                      <a:pt x="126" y="0"/>
                      <a:pt x="1" y="84"/>
                      <a:pt x="1" y="251"/>
                    </a:cubicBezTo>
                    <a:cubicBezTo>
                      <a:pt x="1" y="384"/>
                      <a:pt x="101" y="484"/>
                      <a:pt x="234" y="484"/>
                    </a:cubicBezTo>
                    <a:cubicBezTo>
                      <a:pt x="368" y="484"/>
                      <a:pt x="501" y="384"/>
                      <a:pt x="501" y="251"/>
                    </a:cubicBezTo>
                    <a:cubicBezTo>
                      <a:pt x="501" y="84"/>
                      <a:pt x="376" y="0"/>
                      <a:pt x="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8" name="Google Shape;25958;p73"/>
              <p:cNvSpPr/>
              <p:nvPr/>
            </p:nvSpPr>
            <p:spPr>
              <a:xfrm>
                <a:off x="6245975" y="3836475"/>
                <a:ext cx="13375" cy="12225"/>
              </a:xfrm>
              <a:custGeom>
                <a:avLst/>
                <a:gdLst/>
                <a:ahLst/>
                <a:cxnLst/>
                <a:rect l="l" t="t" r="r" b="b"/>
                <a:pathLst>
                  <a:path w="535" h="489" extrusionOk="0">
                    <a:moveTo>
                      <a:pt x="286" y="1"/>
                    </a:moveTo>
                    <a:cubicBezTo>
                      <a:pt x="212" y="1"/>
                      <a:pt x="139" y="36"/>
                      <a:pt x="101" y="94"/>
                    </a:cubicBezTo>
                    <a:cubicBezTo>
                      <a:pt x="1" y="194"/>
                      <a:pt x="34" y="328"/>
                      <a:pt x="134" y="428"/>
                    </a:cubicBezTo>
                    <a:cubicBezTo>
                      <a:pt x="176" y="470"/>
                      <a:pt x="229" y="488"/>
                      <a:pt x="283" y="488"/>
                    </a:cubicBezTo>
                    <a:cubicBezTo>
                      <a:pt x="356" y="488"/>
                      <a:pt x="429" y="453"/>
                      <a:pt x="468" y="395"/>
                    </a:cubicBezTo>
                    <a:cubicBezTo>
                      <a:pt x="534" y="295"/>
                      <a:pt x="534" y="128"/>
                      <a:pt x="434" y="61"/>
                    </a:cubicBezTo>
                    <a:cubicBezTo>
                      <a:pt x="392" y="19"/>
                      <a:pt x="33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9" name="Google Shape;25959;p73"/>
              <p:cNvSpPr/>
              <p:nvPr/>
            </p:nvSpPr>
            <p:spPr>
              <a:xfrm>
                <a:off x="6090150" y="3793575"/>
                <a:ext cx="14775" cy="8025"/>
              </a:xfrm>
              <a:custGeom>
                <a:avLst/>
                <a:gdLst/>
                <a:ahLst/>
                <a:cxnLst/>
                <a:rect l="l" t="t" r="r" b="b"/>
                <a:pathLst>
                  <a:path w="591" h="321" extrusionOk="0">
                    <a:moveTo>
                      <a:pt x="261" y="1"/>
                    </a:moveTo>
                    <a:cubicBezTo>
                      <a:pt x="153" y="1"/>
                      <a:pt x="57" y="65"/>
                      <a:pt x="29" y="176"/>
                    </a:cubicBezTo>
                    <a:cubicBezTo>
                      <a:pt x="0" y="281"/>
                      <a:pt x="43" y="321"/>
                      <a:pt x="111" y="321"/>
                    </a:cubicBezTo>
                    <a:cubicBezTo>
                      <a:pt x="277" y="321"/>
                      <a:pt x="591" y="80"/>
                      <a:pt x="329" y="9"/>
                    </a:cubicBezTo>
                    <a:cubicBezTo>
                      <a:pt x="306" y="3"/>
                      <a:pt x="284" y="1"/>
                      <a:pt x="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0" name="Google Shape;25960;p73"/>
              <p:cNvSpPr/>
              <p:nvPr/>
            </p:nvSpPr>
            <p:spPr>
              <a:xfrm>
                <a:off x="6066200" y="3778025"/>
                <a:ext cx="13850" cy="11950"/>
              </a:xfrm>
              <a:custGeom>
                <a:avLst/>
                <a:gdLst/>
                <a:ahLst/>
                <a:cxnLst/>
                <a:rect l="l" t="t" r="r" b="b"/>
                <a:pathLst>
                  <a:path w="554" h="478" extrusionOk="0">
                    <a:moveTo>
                      <a:pt x="278" y="1"/>
                    </a:moveTo>
                    <a:cubicBezTo>
                      <a:pt x="136" y="1"/>
                      <a:pt x="0" y="139"/>
                      <a:pt x="53" y="298"/>
                    </a:cubicBezTo>
                    <a:cubicBezTo>
                      <a:pt x="88" y="419"/>
                      <a:pt x="185" y="477"/>
                      <a:pt x="285" y="477"/>
                    </a:cubicBezTo>
                    <a:cubicBezTo>
                      <a:pt x="378" y="477"/>
                      <a:pt x="472" y="427"/>
                      <a:pt x="520" y="331"/>
                    </a:cubicBezTo>
                    <a:cubicBezTo>
                      <a:pt x="553" y="231"/>
                      <a:pt x="520" y="64"/>
                      <a:pt x="387" y="31"/>
                    </a:cubicBezTo>
                    <a:cubicBezTo>
                      <a:pt x="352" y="10"/>
                      <a:pt x="315"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1" name="Google Shape;25961;p73"/>
              <p:cNvSpPr/>
              <p:nvPr/>
            </p:nvSpPr>
            <p:spPr>
              <a:xfrm>
                <a:off x="6411950" y="3833125"/>
                <a:ext cx="14400" cy="9050"/>
              </a:xfrm>
              <a:custGeom>
                <a:avLst/>
                <a:gdLst/>
                <a:ahLst/>
                <a:cxnLst/>
                <a:rect l="l" t="t" r="r" b="b"/>
                <a:pathLst>
                  <a:path w="576" h="362" extrusionOk="0">
                    <a:moveTo>
                      <a:pt x="482" y="1"/>
                    </a:moveTo>
                    <a:cubicBezTo>
                      <a:pt x="317" y="1"/>
                      <a:pt x="0" y="312"/>
                      <a:pt x="300" y="362"/>
                    </a:cubicBezTo>
                    <a:cubicBezTo>
                      <a:pt x="433" y="362"/>
                      <a:pt x="533" y="262"/>
                      <a:pt x="567" y="128"/>
                    </a:cubicBezTo>
                    <a:cubicBezTo>
                      <a:pt x="575" y="36"/>
                      <a:pt x="53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2" name="Google Shape;25962;p73"/>
              <p:cNvSpPr/>
              <p:nvPr/>
            </p:nvSpPr>
            <p:spPr>
              <a:xfrm>
                <a:off x="6257650" y="3876175"/>
                <a:ext cx="13500" cy="12225"/>
              </a:xfrm>
              <a:custGeom>
                <a:avLst/>
                <a:gdLst/>
                <a:ahLst/>
                <a:cxnLst/>
                <a:rect l="l" t="t" r="r" b="b"/>
                <a:pathLst>
                  <a:path w="540" h="489" extrusionOk="0">
                    <a:moveTo>
                      <a:pt x="253" y="1"/>
                    </a:moveTo>
                    <a:cubicBezTo>
                      <a:pt x="236" y="1"/>
                      <a:pt x="218" y="3"/>
                      <a:pt x="201" y="7"/>
                    </a:cubicBezTo>
                    <a:cubicBezTo>
                      <a:pt x="67" y="41"/>
                      <a:pt x="1" y="174"/>
                      <a:pt x="34" y="308"/>
                    </a:cubicBezTo>
                    <a:cubicBezTo>
                      <a:pt x="62" y="433"/>
                      <a:pt x="160" y="489"/>
                      <a:pt x="260" y="489"/>
                    </a:cubicBezTo>
                    <a:cubicBezTo>
                      <a:pt x="398" y="489"/>
                      <a:pt x="540" y="382"/>
                      <a:pt x="501" y="208"/>
                    </a:cubicBezTo>
                    <a:cubicBezTo>
                      <a:pt x="472" y="92"/>
                      <a:pt x="367" y="1"/>
                      <a:pt x="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3" name="Google Shape;25963;p73"/>
              <p:cNvSpPr/>
              <p:nvPr/>
            </p:nvSpPr>
            <p:spPr>
              <a:xfrm>
                <a:off x="6157900" y="3849425"/>
                <a:ext cx="11375" cy="9525"/>
              </a:xfrm>
              <a:custGeom>
                <a:avLst/>
                <a:gdLst/>
                <a:ahLst/>
                <a:cxnLst/>
                <a:rect l="l" t="t" r="r" b="b"/>
                <a:pathLst>
                  <a:path w="455" h="381" extrusionOk="0">
                    <a:moveTo>
                      <a:pt x="193" y="1"/>
                    </a:moveTo>
                    <a:cubicBezTo>
                      <a:pt x="0" y="1"/>
                      <a:pt x="212" y="380"/>
                      <a:pt x="359" y="380"/>
                    </a:cubicBezTo>
                    <a:cubicBezTo>
                      <a:pt x="399" y="380"/>
                      <a:pt x="434" y="351"/>
                      <a:pt x="455" y="277"/>
                    </a:cubicBezTo>
                    <a:cubicBezTo>
                      <a:pt x="455" y="143"/>
                      <a:pt x="388" y="10"/>
                      <a:pt x="255" y="10"/>
                    </a:cubicBezTo>
                    <a:cubicBezTo>
                      <a:pt x="231" y="4"/>
                      <a:pt x="210"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4" name="Google Shape;25964;p73"/>
              <p:cNvSpPr/>
              <p:nvPr/>
            </p:nvSpPr>
            <p:spPr>
              <a:xfrm>
                <a:off x="6178825" y="3869025"/>
                <a:ext cx="15250" cy="7350"/>
              </a:xfrm>
              <a:custGeom>
                <a:avLst/>
                <a:gdLst/>
                <a:ahLst/>
                <a:cxnLst/>
                <a:rect l="l" t="t" r="r" b="b"/>
                <a:pathLst>
                  <a:path w="610" h="294" extrusionOk="0">
                    <a:moveTo>
                      <a:pt x="453" y="0"/>
                    </a:moveTo>
                    <a:cubicBezTo>
                      <a:pt x="279" y="0"/>
                      <a:pt x="1" y="151"/>
                      <a:pt x="218" y="260"/>
                    </a:cubicBezTo>
                    <a:cubicBezTo>
                      <a:pt x="263" y="282"/>
                      <a:pt x="307" y="293"/>
                      <a:pt x="349" y="293"/>
                    </a:cubicBezTo>
                    <a:cubicBezTo>
                      <a:pt x="433" y="293"/>
                      <a:pt x="507" y="249"/>
                      <a:pt x="552" y="160"/>
                    </a:cubicBezTo>
                    <a:cubicBezTo>
                      <a:pt x="610" y="44"/>
                      <a:pt x="546" y="0"/>
                      <a:pt x="4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5" name="Google Shape;25965;p73"/>
              <p:cNvSpPr/>
              <p:nvPr/>
            </p:nvSpPr>
            <p:spPr>
              <a:xfrm>
                <a:off x="6010375" y="3796975"/>
                <a:ext cx="13975" cy="8375"/>
              </a:xfrm>
              <a:custGeom>
                <a:avLst/>
                <a:gdLst/>
                <a:ahLst/>
                <a:cxnLst/>
                <a:rect l="l" t="t" r="r" b="b"/>
                <a:pathLst>
                  <a:path w="559" h="335" extrusionOk="0">
                    <a:moveTo>
                      <a:pt x="232" y="0"/>
                    </a:moveTo>
                    <a:cubicBezTo>
                      <a:pt x="118" y="0"/>
                      <a:pt x="18" y="91"/>
                      <a:pt x="18" y="207"/>
                    </a:cubicBezTo>
                    <a:cubicBezTo>
                      <a:pt x="1" y="300"/>
                      <a:pt x="33" y="335"/>
                      <a:pt x="85" y="335"/>
                    </a:cubicBezTo>
                    <a:cubicBezTo>
                      <a:pt x="238" y="335"/>
                      <a:pt x="558" y="31"/>
                      <a:pt x="285" y="7"/>
                    </a:cubicBezTo>
                    <a:cubicBezTo>
                      <a:pt x="267" y="2"/>
                      <a:pt x="250" y="0"/>
                      <a:pt x="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6" name="Google Shape;25966;p73"/>
              <p:cNvSpPr/>
              <p:nvPr/>
            </p:nvSpPr>
            <p:spPr>
              <a:xfrm>
                <a:off x="5726650" y="3680525"/>
                <a:ext cx="14825" cy="11875"/>
              </a:xfrm>
              <a:custGeom>
                <a:avLst/>
                <a:gdLst/>
                <a:ahLst/>
                <a:cxnLst/>
                <a:rect l="l" t="t" r="r" b="b"/>
                <a:pathLst>
                  <a:path w="593" h="475" extrusionOk="0">
                    <a:moveTo>
                      <a:pt x="282" y="1"/>
                    </a:moveTo>
                    <a:cubicBezTo>
                      <a:pt x="190" y="1"/>
                      <a:pt x="107" y="56"/>
                      <a:pt x="59" y="128"/>
                    </a:cubicBezTo>
                    <a:cubicBezTo>
                      <a:pt x="1" y="301"/>
                      <a:pt x="143" y="475"/>
                      <a:pt x="312" y="475"/>
                    </a:cubicBezTo>
                    <a:cubicBezTo>
                      <a:pt x="339" y="475"/>
                      <a:pt x="365" y="470"/>
                      <a:pt x="392" y="461"/>
                    </a:cubicBezTo>
                    <a:cubicBezTo>
                      <a:pt x="592" y="395"/>
                      <a:pt x="592" y="95"/>
                      <a:pt x="392" y="28"/>
                    </a:cubicBezTo>
                    <a:cubicBezTo>
                      <a:pt x="355" y="9"/>
                      <a:pt x="318"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7" name="Google Shape;25967;p73"/>
              <p:cNvSpPr/>
              <p:nvPr/>
            </p:nvSpPr>
            <p:spPr>
              <a:xfrm>
                <a:off x="5723250" y="3652850"/>
                <a:ext cx="11550" cy="10275"/>
              </a:xfrm>
              <a:custGeom>
                <a:avLst/>
                <a:gdLst/>
                <a:ahLst/>
                <a:cxnLst/>
                <a:rect l="l" t="t" r="r" b="b"/>
                <a:pathLst>
                  <a:path w="462" h="411" extrusionOk="0">
                    <a:moveTo>
                      <a:pt x="340" y="1"/>
                    </a:moveTo>
                    <a:cubicBezTo>
                      <a:pt x="201" y="1"/>
                      <a:pt x="0" y="410"/>
                      <a:pt x="202" y="410"/>
                    </a:cubicBezTo>
                    <a:cubicBezTo>
                      <a:pt x="219" y="410"/>
                      <a:pt x="239" y="407"/>
                      <a:pt x="261" y="401"/>
                    </a:cubicBezTo>
                    <a:cubicBezTo>
                      <a:pt x="395" y="368"/>
                      <a:pt x="462" y="201"/>
                      <a:pt x="428" y="101"/>
                    </a:cubicBezTo>
                    <a:cubicBezTo>
                      <a:pt x="409" y="29"/>
                      <a:pt x="376" y="1"/>
                      <a:pt x="3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8" name="Google Shape;25968;p73"/>
              <p:cNvSpPr/>
              <p:nvPr/>
            </p:nvSpPr>
            <p:spPr>
              <a:xfrm>
                <a:off x="5810675" y="3717825"/>
                <a:ext cx="15700" cy="11800"/>
              </a:xfrm>
              <a:custGeom>
                <a:avLst/>
                <a:gdLst/>
                <a:ahLst/>
                <a:cxnLst/>
                <a:rect l="l" t="t" r="r" b="b"/>
                <a:pathLst>
                  <a:path w="628" h="472" extrusionOk="0">
                    <a:moveTo>
                      <a:pt x="339" y="0"/>
                    </a:moveTo>
                    <a:cubicBezTo>
                      <a:pt x="326" y="0"/>
                      <a:pt x="313" y="1"/>
                      <a:pt x="300" y="4"/>
                    </a:cubicBezTo>
                    <a:cubicBezTo>
                      <a:pt x="67" y="37"/>
                      <a:pt x="0" y="304"/>
                      <a:pt x="200" y="437"/>
                    </a:cubicBezTo>
                    <a:cubicBezTo>
                      <a:pt x="236" y="461"/>
                      <a:pt x="275" y="472"/>
                      <a:pt x="316" y="472"/>
                    </a:cubicBezTo>
                    <a:cubicBezTo>
                      <a:pt x="391" y="472"/>
                      <a:pt x="469" y="435"/>
                      <a:pt x="534" y="371"/>
                    </a:cubicBezTo>
                    <a:cubicBezTo>
                      <a:pt x="627" y="215"/>
                      <a:pt x="517"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9" name="Google Shape;25969;p73"/>
              <p:cNvSpPr/>
              <p:nvPr/>
            </p:nvSpPr>
            <p:spPr>
              <a:xfrm>
                <a:off x="5814000" y="3734575"/>
                <a:ext cx="11700" cy="12550"/>
              </a:xfrm>
              <a:custGeom>
                <a:avLst/>
                <a:gdLst/>
                <a:ahLst/>
                <a:cxnLst/>
                <a:rect l="l" t="t" r="r" b="b"/>
                <a:pathLst>
                  <a:path w="468" h="502" extrusionOk="0">
                    <a:moveTo>
                      <a:pt x="234" y="1"/>
                    </a:moveTo>
                    <a:cubicBezTo>
                      <a:pt x="101" y="1"/>
                      <a:pt x="1" y="101"/>
                      <a:pt x="1" y="234"/>
                    </a:cubicBezTo>
                    <a:cubicBezTo>
                      <a:pt x="1" y="401"/>
                      <a:pt x="101" y="501"/>
                      <a:pt x="234" y="501"/>
                    </a:cubicBezTo>
                    <a:cubicBezTo>
                      <a:pt x="367" y="501"/>
                      <a:pt x="468" y="401"/>
                      <a:pt x="468" y="234"/>
                    </a:cubicBezTo>
                    <a:cubicBezTo>
                      <a:pt x="468"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0" name="Google Shape;25970;p73"/>
              <p:cNvSpPr/>
              <p:nvPr/>
            </p:nvSpPr>
            <p:spPr>
              <a:xfrm>
                <a:off x="5571525" y="3628900"/>
                <a:ext cx="18875" cy="12875"/>
              </a:xfrm>
              <a:custGeom>
                <a:avLst/>
                <a:gdLst/>
                <a:ahLst/>
                <a:cxnLst/>
                <a:rect l="l" t="t" r="r" b="b"/>
                <a:pathLst>
                  <a:path w="755" h="515" extrusionOk="0">
                    <a:moveTo>
                      <a:pt x="354" y="1"/>
                    </a:moveTo>
                    <a:cubicBezTo>
                      <a:pt x="118" y="1"/>
                      <a:pt x="0" y="375"/>
                      <a:pt x="293" y="492"/>
                    </a:cubicBezTo>
                    <a:cubicBezTo>
                      <a:pt x="328" y="507"/>
                      <a:pt x="361" y="514"/>
                      <a:pt x="393" y="514"/>
                    </a:cubicBezTo>
                    <a:cubicBezTo>
                      <a:pt x="632" y="514"/>
                      <a:pt x="754" y="113"/>
                      <a:pt x="460" y="25"/>
                    </a:cubicBezTo>
                    <a:cubicBezTo>
                      <a:pt x="423" y="8"/>
                      <a:pt x="387"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1" name="Google Shape;25971;p73"/>
              <p:cNvSpPr/>
              <p:nvPr/>
            </p:nvSpPr>
            <p:spPr>
              <a:xfrm>
                <a:off x="5408700" y="3487525"/>
                <a:ext cx="15525" cy="12525"/>
              </a:xfrm>
              <a:custGeom>
                <a:avLst/>
                <a:gdLst/>
                <a:ahLst/>
                <a:cxnLst/>
                <a:rect l="l" t="t" r="r" b="b"/>
                <a:pathLst>
                  <a:path w="621" h="501" extrusionOk="0">
                    <a:moveTo>
                      <a:pt x="239" y="1"/>
                    </a:moveTo>
                    <a:cubicBezTo>
                      <a:pt x="176" y="1"/>
                      <a:pt x="118" y="26"/>
                      <a:pt x="68" y="76"/>
                    </a:cubicBezTo>
                    <a:cubicBezTo>
                      <a:pt x="1" y="176"/>
                      <a:pt x="1" y="343"/>
                      <a:pt x="101" y="443"/>
                    </a:cubicBezTo>
                    <a:cubicBezTo>
                      <a:pt x="155" y="483"/>
                      <a:pt x="211" y="501"/>
                      <a:pt x="263" y="501"/>
                    </a:cubicBezTo>
                    <a:cubicBezTo>
                      <a:pt x="468" y="501"/>
                      <a:pt x="621" y="235"/>
                      <a:pt x="435" y="76"/>
                    </a:cubicBezTo>
                    <a:cubicBezTo>
                      <a:pt x="368" y="26"/>
                      <a:pt x="301" y="1"/>
                      <a:pt x="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2" name="Google Shape;25972;p73"/>
              <p:cNvSpPr/>
              <p:nvPr/>
            </p:nvSpPr>
            <p:spPr>
              <a:xfrm>
                <a:off x="5428725" y="3508575"/>
                <a:ext cx="12525" cy="12550"/>
              </a:xfrm>
              <a:custGeom>
                <a:avLst/>
                <a:gdLst/>
                <a:ahLst/>
                <a:cxnLst/>
                <a:rect l="l" t="t" r="r" b="b"/>
                <a:pathLst>
                  <a:path w="501" h="502" extrusionOk="0">
                    <a:moveTo>
                      <a:pt x="234" y="1"/>
                    </a:moveTo>
                    <a:cubicBezTo>
                      <a:pt x="101" y="1"/>
                      <a:pt x="1" y="101"/>
                      <a:pt x="1" y="234"/>
                    </a:cubicBezTo>
                    <a:cubicBezTo>
                      <a:pt x="1" y="368"/>
                      <a:pt x="101" y="501"/>
                      <a:pt x="234" y="501"/>
                    </a:cubicBezTo>
                    <a:cubicBezTo>
                      <a:pt x="367" y="501"/>
                      <a:pt x="501" y="368"/>
                      <a:pt x="501" y="234"/>
                    </a:cubicBezTo>
                    <a:cubicBezTo>
                      <a:pt x="501"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3" name="Google Shape;25973;p73"/>
              <p:cNvSpPr/>
              <p:nvPr/>
            </p:nvSpPr>
            <p:spPr>
              <a:xfrm>
                <a:off x="5536300" y="3687250"/>
                <a:ext cx="14200" cy="12375"/>
              </a:xfrm>
              <a:custGeom>
                <a:avLst/>
                <a:gdLst/>
                <a:ahLst/>
                <a:cxnLst/>
                <a:rect l="l" t="t" r="r" b="b"/>
                <a:pathLst>
                  <a:path w="568" h="495" extrusionOk="0">
                    <a:moveTo>
                      <a:pt x="295" y="1"/>
                    </a:moveTo>
                    <a:cubicBezTo>
                      <a:pt x="251" y="1"/>
                      <a:pt x="207" y="20"/>
                      <a:pt x="167" y="59"/>
                    </a:cubicBezTo>
                    <a:cubicBezTo>
                      <a:pt x="34" y="126"/>
                      <a:pt x="1" y="259"/>
                      <a:pt x="67" y="393"/>
                    </a:cubicBezTo>
                    <a:cubicBezTo>
                      <a:pt x="110" y="457"/>
                      <a:pt x="195" y="494"/>
                      <a:pt x="277" y="494"/>
                    </a:cubicBezTo>
                    <a:cubicBezTo>
                      <a:pt x="322" y="494"/>
                      <a:pt x="365" y="483"/>
                      <a:pt x="401" y="459"/>
                    </a:cubicBezTo>
                    <a:cubicBezTo>
                      <a:pt x="534" y="359"/>
                      <a:pt x="568" y="226"/>
                      <a:pt x="468" y="126"/>
                    </a:cubicBezTo>
                    <a:cubicBezTo>
                      <a:pt x="427" y="45"/>
                      <a:pt x="362" y="1"/>
                      <a:pt x="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4" name="Google Shape;25974;p73"/>
              <p:cNvSpPr/>
              <p:nvPr/>
            </p:nvSpPr>
            <p:spPr>
              <a:xfrm>
                <a:off x="5444575" y="3616325"/>
                <a:ext cx="14200" cy="12225"/>
              </a:xfrm>
              <a:custGeom>
                <a:avLst/>
                <a:gdLst/>
                <a:ahLst/>
                <a:cxnLst/>
                <a:rect l="l" t="t" r="r" b="b"/>
                <a:pathLst>
                  <a:path w="568" h="489" extrusionOk="0">
                    <a:moveTo>
                      <a:pt x="285" y="0"/>
                    </a:moveTo>
                    <a:cubicBezTo>
                      <a:pt x="212" y="0"/>
                      <a:pt x="139" y="36"/>
                      <a:pt x="100" y="94"/>
                    </a:cubicBezTo>
                    <a:cubicBezTo>
                      <a:pt x="0" y="194"/>
                      <a:pt x="34" y="361"/>
                      <a:pt x="134" y="428"/>
                    </a:cubicBezTo>
                    <a:cubicBezTo>
                      <a:pt x="176" y="470"/>
                      <a:pt x="229" y="488"/>
                      <a:pt x="282" y="488"/>
                    </a:cubicBezTo>
                    <a:cubicBezTo>
                      <a:pt x="356" y="488"/>
                      <a:pt x="429" y="452"/>
                      <a:pt x="467" y="394"/>
                    </a:cubicBezTo>
                    <a:cubicBezTo>
                      <a:pt x="567" y="294"/>
                      <a:pt x="534" y="127"/>
                      <a:pt x="434" y="61"/>
                    </a:cubicBezTo>
                    <a:cubicBezTo>
                      <a:pt x="392" y="19"/>
                      <a:pt x="338" y="0"/>
                      <a:pt x="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5" name="Google Shape;25975;p73"/>
              <p:cNvSpPr/>
              <p:nvPr/>
            </p:nvSpPr>
            <p:spPr>
              <a:xfrm>
                <a:off x="5277775" y="3390125"/>
                <a:ext cx="13375" cy="12000"/>
              </a:xfrm>
              <a:custGeom>
                <a:avLst/>
                <a:gdLst/>
                <a:ahLst/>
                <a:cxnLst/>
                <a:rect l="l" t="t" r="r" b="b"/>
                <a:pathLst>
                  <a:path w="535" h="480" extrusionOk="0">
                    <a:moveTo>
                      <a:pt x="250" y="1"/>
                    </a:moveTo>
                    <a:cubicBezTo>
                      <a:pt x="209" y="1"/>
                      <a:pt x="170" y="12"/>
                      <a:pt x="134" y="36"/>
                    </a:cubicBezTo>
                    <a:cubicBezTo>
                      <a:pt x="1" y="136"/>
                      <a:pt x="1" y="269"/>
                      <a:pt x="68" y="369"/>
                    </a:cubicBezTo>
                    <a:cubicBezTo>
                      <a:pt x="126" y="447"/>
                      <a:pt x="196" y="480"/>
                      <a:pt x="264" y="480"/>
                    </a:cubicBezTo>
                    <a:cubicBezTo>
                      <a:pt x="313" y="480"/>
                      <a:pt x="360" y="463"/>
                      <a:pt x="401" y="436"/>
                    </a:cubicBezTo>
                    <a:cubicBezTo>
                      <a:pt x="501" y="336"/>
                      <a:pt x="535" y="202"/>
                      <a:pt x="468" y="102"/>
                    </a:cubicBezTo>
                    <a:cubicBezTo>
                      <a:pt x="403" y="38"/>
                      <a:pt x="325"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6" name="Google Shape;25976;p73"/>
              <p:cNvSpPr/>
              <p:nvPr/>
            </p:nvSpPr>
            <p:spPr>
              <a:xfrm>
                <a:off x="5284450" y="3334975"/>
                <a:ext cx="13375" cy="12675"/>
              </a:xfrm>
              <a:custGeom>
                <a:avLst/>
                <a:gdLst/>
                <a:ahLst/>
                <a:cxnLst/>
                <a:rect l="l" t="t" r="r" b="b"/>
                <a:pathLst>
                  <a:path w="535" h="507" extrusionOk="0">
                    <a:moveTo>
                      <a:pt x="249" y="0"/>
                    </a:moveTo>
                    <a:cubicBezTo>
                      <a:pt x="135" y="0"/>
                      <a:pt x="34" y="91"/>
                      <a:pt x="34" y="207"/>
                    </a:cubicBezTo>
                    <a:cubicBezTo>
                      <a:pt x="1" y="340"/>
                      <a:pt x="101" y="474"/>
                      <a:pt x="234" y="507"/>
                    </a:cubicBezTo>
                    <a:cubicBezTo>
                      <a:pt x="368" y="507"/>
                      <a:pt x="468" y="407"/>
                      <a:pt x="501" y="273"/>
                    </a:cubicBezTo>
                    <a:cubicBezTo>
                      <a:pt x="534" y="140"/>
                      <a:pt x="434" y="40"/>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7" name="Google Shape;25977;p73"/>
              <p:cNvSpPr/>
              <p:nvPr/>
            </p:nvSpPr>
            <p:spPr>
              <a:xfrm>
                <a:off x="5519625" y="3506825"/>
                <a:ext cx="14725" cy="12475"/>
              </a:xfrm>
              <a:custGeom>
                <a:avLst/>
                <a:gdLst/>
                <a:ahLst/>
                <a:cxnLst/>
                <a:rect l="l" t="t" r="r" b="b"/>
                <a:pathLst>
                  <a:path w="589" h="499" extrusionOk="0">
                    <a:moveTo>
                      <a:pt x="256" y="0"/>
                    </a:moveTo>
                    <a:cubicBezTo>
                      <a:pt x="190" y="0"/>
                      <a:pt x="122" y="31"/>
                      <a:pt x="67" y="104"/>
                    </a:cubicBezTo>
                    <a:cubicBezTo>
                      <a:pt x="0" y="204"/>
                      <a:pt x="0" y="371"/>
                      <a:pt x="134" y="438"/>
                    </a:cubicBezTo>
                    <a:cubicBezTo>
                      <a:pt x="176" y="480"/>
                      <a:pt x="224" y="498"/>
                      <a:pt x="272" y="498"/>
                    </a:cubicBezTo>
                    <a:cubicBezTo>
                      <a:pt x="340" y="498"/>
                      <a:pt x="409" y="463"/>
                      <a:pt x="467" y="404"/>
                    </a:cubicBezTo>
                    <a:cubicBezTo>
                      <a:pt x="588" y="211"/>
                      <a:pt x="429" y="0"/>
                      <a:pt x="2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8" name="Google Shape;25978;p73"/>
              <p:cNvSpPr/>
              <p:nvPr/>
            </p:nvSpPr>
            <p:spPr>
              <a:xfrm>
                <a:off x="5525825" y="3543600"/>
                <a:ext cx="13600" cy="11850"/>
              </a:xfrm>
              <a:custGeom>
                <a:avLst/>
                <a:gdLst/>
                <a:ahLst/>
                <a:cxnLst/>
                <a:rect l="l" t="t" r="r" b="b"/>
                <a:pathLst>
                  <a:path w="544" h="474" extrusionOk="0">
                    <a:moveTo>
                      <a:pt x="251" y="1"/>
                    </a:moveTo>
                    <a:cubicBezTo>
                      <a:pt x="123" y="1"/>
                      <a:pt x="0" y="96"/>
                      <a:pt x="19" y="268"/>
                    </a:cubicBezTo>
                    <a:cubicBezTo>
                      <a:pt x="19" y="410"/>
                      <a:pt x="122" y="473"/>
                      <a:pt x="233" y="473"/>
                    </a:cubicBezTo>
                    <a:cubicBezTo>
                      <a:pt x="382" y="473"/>
                      <a:pt x="544" y="359"/>
                      <a:pt x="486" y="168"/>
                    </a:cubicBezTo>
                    <a:cubicBezTo>
                      <a:pt x="444" y="54"/>
                      <a:pt x="346" y="1"/>
                      <a:pt x="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9" name="Google Shape;25979;p73"/>
              <p:cNvSpPr/>
              <p:nvPr/>
            </p:nvSpPr>
            <p:spPr>
              <a:xfrm>
                <a:off x="5349525" y="3355800"/>
                <a:ext cx="17450" cy="12350"/>
              </a:xfrm>
              <a:custGeom>
                <a:avLst/>
                <a:gdLst/>
                <a:ahLst/>
                <a:cxnLst/>
                <a:rect l="l" t="t" r="r" b="b"/>
                <a:pathLst>
                  <a:path w="698" h="494" extrusionOk="0">
                    <a:moveTo>
                      <a:pt x="370" y="0"/>
                    </a:moveTo>
                    <a:cubicBezTo>
                      <a:pt x="173" y="0"/>
                      <a:pt x="1" y="267"/>
                      <a:pt x="200" y="441"/>
                    </a:cubicBezTo>
                    <a:cubicBezTo>
                      <a:pt x="251" y="478"/>
                      <a:pt x="305" y="493"/>
                      <a:pt x="356" y="493"/>
                    </a:cubicBezTo>
                    <a:cubicBezTo>
                      <a:pt x="542" y="493"/>
                      <a:pt x="697" y="290"/>
                      <a:pt x="567" y="108"/>
                    </a:cubicBezTo>
                    <a:cubicBezTo>
                      <a:pt x="507" y="31"/>
                      <a:pt x="437" y="0"/>
                      <a:pt x="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0" name="Google Shape;25980;p73"/>
              <p:cNvSpPr/>
              <p:nvPr/>
            </p:nvSpPr>
            <p:spPr>
              <a:xfrm>
                <a:off x="5275275" y="3156500"/>
                <a:ext cx="13375" cy="12075"/>
              </a:xfrm>
              <a:custGeom>
                <a:avLst/>
                <a:gdLst/>
                <a:ahLst/>
                <a:cxnLst/>
                <a:rect l="l" t="t" r="r" b="b"/>
                <a:pathLst>
                  <a:path w="535" h="483" extrusionOk="0">
                    <a:moveTo>
                      <a:pt x="282" y="1"/>
                    </a:moveTo>
                    <a:cubicBezTo>
                      <a:pt x="168" y="1"/>
                      <a:pt x="63" y="91"/>
                      <a:pt x="34" y="207"/>
                    </a:cubicBezTo>
                    <a:cubicBezTo>
                      <a:pt x="1" y="341"/>
                      <a:pt x="101" y="474"/>
                      <a:pt x="234" y="474"/>
                    </a:cubicBezTo>
                    <a:cubicBezTo>
                      <a:pt x="257" y="480"/>
                      <a:pt x="280" y="483"/>
                      <a:pt x="302" y="483"/>
                    </a:cubicBezTo>
                    <a:cubicBezTo>
                      <a:pt x="411" y="483"/>
                      <a:pt x="507" y="418"/>
                      <a:pt x="535" y="307"/>
                    </a:cubicBezTo>
                    <a:cubicBezTo>
                      <a:pt x="535" y="174"/>
                      <a:pt x="468" y="41"/>
                      <a:pt x="334" y="7"/>
                    </a:cubicBezTo>
                    <a:cubicBezTo>
                      <a:pt x="317" y="3"/>
                      <a:pt x="299"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1" name="Google Shape;25981;p73"/>
              <p:cNvSpPr/>
              <p:nvPr/>
            </p:nvSpPr>
            <p:spPr>
              <a:xfrm>
                <a:off x="7538575" y="2058175"/>
                <a:ext cx="14075" cy="11875"/>
              </a:xfrm>
              <a:custGeom>
                <a:avLst/>
                <a:gdLst/>
                <a:ahLst/>
                <a:cxnLst/>
                <a:rect l="l" t="t" r="r" b="b"/>
                <a:pathLst>
                  <a:path w="563" h="475" extrusionOk="0">
                    <a:moveTo>
                      <a:pt x="250" y="0"/>
                    </a:moveTo>
                    <a:cubicBezTo>
                      <a:pt x="184" y="0"/>
                      <a:pt x="117" y="25"/>
                      <a:pt x="67" y="75"/>
                    </a:cubicBezTo>
                    <a:cubicBezTo>
                      <a:pt x="0" y="176"/>
                      <a:pt x="0" y="342"/>
                      <a:pt x="67" y="409"/>
                    </a:cubicBezTo>
                    <a:cubicBezTo>
                      <a:pt x="113" y="455"/>
                      <a:pt x="166" y="475"/>
                      <a:pt x="218" y="475"/>
                    </a:cubicBezTo>
                    <a:cubicBezTo>
                      <a:pt x="394" y="475"/>
                      <a:pt x="562" y="255"/>
                      <a:pt x="434" y="75"/>
                    </a:cubicBezTo>
                    <a:cubicBezTo>
                      <a:pt x="384" y="25"/>
                      <a:pt x="317" y="0"/>
                      <a:pt x="2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2" name="Google Shape;25982;p73"/>
              <p:cNvSpPr/>
              <p:nvPr/>
            </p:nvSpPr>
            <p:spPr>
              <a:xfrm>
                <a:off x="7709300" y="2175325"/>
                <a:ext cx="14300" cy="7625"/>
              </a:xfrm>
              <a:custGeom>
                <a:avLst/>
                <a:gdLst/>
                <a:ahLst/>
                <a:cxnLst/>
                <a:rect l="l" t="t" r="r" b="b"/>
                <a:pathLst>
                  <a:path w="572" h="305" extrusionOk="0">
                    <a:moveTo>
                      <a:pt x="123" y="1"/>
                    </a:moveTo>
                    <a:cubicBezTo>
                      <a:pt x="48" y="1"/>
                      <a:pt x="1" y="44"/>
                      <a:pt x="43" y="160"/>
                    </a:cubicBezTo>
                    <a:cubicBezTo>
                      <a:pt x="68" y="261"/>
                      <a:pt x="152" y="305"/>
                      <a:pt x="250" y="305"/>
                    </a:cubicBezTo>
                    <a:cubicBezTo>
                      <a:pt x="280" y="305"/>
                      <a:pt x="311" y="301"/>
                      <a:pt x="343" y="293"/>
                    </a:cubicBezTo>
                    <a:cubicBezTo>
                      <a:pt x="571" y="202"/>
                      <a:pt x="284"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3" name="Google Shape;25983;p73"/>
              <p:cNvSpPr/>
              <p:nvPr/>
            </p:nvSpPr>
            <p:spPr>
              <a:xfrm>
                <a:off x="7726425" y="2157325"/>
                <a:ext cx="13150" cy="11225"/>
              </a:xfrm>
              <a:custGeom>
                <a:avLst/>
                <a:gdLst/>
                <a:ahLst/>
                <a:cxnLst/>
                <a:rect l="l" t="t" r="r" b="b"/>
                <a:pathLst>
                  <a:path w="526" h="449" extrusionOk="0">
                    <a:moveTo>
                      <a:pt x="252" y="0"/>
                    </a:moveTo>
                    <a:cubicBezTo>
                      <a:pt x="221" y="0"/>
                      <a:pt x="190" y="4"/>
                      <a:pt x="158" y="12"/>
                    </a:cubicBezTo>
                    <a:cubicBezTo>
                      <a:pt x="0" y="170"/>
                      <a:pt x="112" y="448"/>
                      <a:pt x="351" y="448"/>
                    </a:cubicBezTo>
                    <a:cubicBezTo>
                      <a:pt x="364" y="448"/>
                      <a:pt x="378" y="448"/>
                      <a:pt x="392" y="446"/>
                    </a:cubicBezTo>
                    <a:cubicBezTo>
                      <a:pt x="492" y="379"/>
                      <a:pt x="525" y="246"/>
                      <a:pt x="492" y="146"/>
                    </a:cubicBezTo>
                    <a:cubicBezTo>
                      <a:pt x="441" y="44"/>
                      <a:pt x="351"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4" name="Google Shape;25984;p73"/>
              <p:cNvSpPr/>
              <p:nvPr/>
            </p:nvSpPr>
            <p:spPr>
              <a:xfrm>
                <a:off x="7701500" y="2049675"/>
                <a:ext cx="15225" cy="12450"/>
              </a:xfrm>
              <a:custGeom>
                <a:avLst/>
                <a:gdLst/>
                <a:ahLst/>
                <a:cxnLst/>
                <a:rect l="l" t="t" r="r" b="b"/>
                <a:pathLst>
                  <a:path w="609" h="498" extrusionOk="0">
                    <a:moveTo>
                      <a:pt x="324" y="0"/>
                    </a:moveTo>
                    <a:cubicBezTo>
                      <a:pt x="169" y="0"/>
                      <a:pt x="1" y="153"/>
                      <a:pt x="88" y="349"/>
                    </a:cubicBezTo>
                    <a:cubicBezTo>
                      <a:pt x="123" y="453"/>
                      <a:pt x="202" y="497"/>
                      <a:pt x="285" y="497"/>
                    </a:cubicBezTo>
                    <a:cubicBezTo>
                      <a:pt x="441" y="497"/>
                      <a:pt x="608" y="344"/>
                      <a:pt x="521" y="149"/>
                    </a:cubicBezTo>
                    <a:cubicBezTo>
                      <a:pt x="487" y="44"/>
                      <a:pt x="407"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5" name="Google Shape;25985;p73"/>
              <p:cNvSpPr/>
              <p:nvPr/>
            </p:nvSpPr>
            <p:spPr>
              <a:xfrm>
                <a:off x="7586100" y="2091575"/>
                <a:ext cx="12525" cy="11875"/>
              </a:xfrm>
              <a:custGeom>
                <a:avLst/>
                <a:gdLst/>
                <a:ahLst/>
                <a:cxnLst/>
                <a:rect l="l" t="t" r="r" b="b"/>
                <a:pathLst>
                  <a:path w="501" h="475" extrusionOk="0">
                    <a:moveTo>
                      <a:pt x="286" y="1"/>
                    </a:moveTo>
                    <a:cubicBezTo>
                      <a:pt x="269" y="1"/>
                      <a:pt x="252" y="3"/>
                      <a:pt x="234" y="7"/>
                    </a:cubicBezTo>
                    <a:cubicBezTo>
                      <a:pt x="101" y="7"/>
                      <a:pt x="0" y="107"/>
                      <a:pt x="34" y="241"/>
                    </a:cubicBezTo>
                    <a:cubicBezTo>
                      <a:pt x="34" y="374"/>
                      <a:pt x="134" y="474"/>
                      <a:pt x="267" y="474"/>
                    </a:cubicBezTo>
                    <a:cubicBezTo>
                      <a:pt x="401" y="474"/>
                      <a:pt x="501" y="341"/>
                      <a:pt x="501" y="207"/>
                    </a:cubicBezTo>
                    <a:cubicBezTo>
                      <a:pt x="501" y="91"/>
                      <a:pt x="400"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6" name="Google Shape;25986;p73"/>
              <p:cNvSpPr/>
              <p:nvPr/>
            </p:nvSpPr>
            <p:spPr>
              <a:xfrm>
                <a:off x="7656150" y="2205325"/>
                <a:ext cx="13900" cy="12050"/>
              </a:xfrm>
              <a:custGeom>
                <a:avLst/>
                <a:gdLst/>
                <a:ahLst/>
                <a:cxnLst/>
                <a:rect l="l" t="t" r="r" b="b"/>
                <a:pathLst>
                  <a:path w="556" h="482" extrusionOk="0">
                    <a:moveTo>
                      <a:pt x="276" y="0"/>
                    </a:moveTo>
                    <a:cubicBezTo>
                      <a:pt x="241" y="0"/>
                      <a:pt x="204" y="9"/>
                      <a:pt x="167" y="27"/>
                    </a:cubicBezTo>
                    <a:cubicBezTo>
                      <a:pt x="67" y="94"/>
                      <a:pt x="0" y="227"/>
                      <a:pt x="67" y="361"/>
                    </a:cubicBezTo>
                    <a:cubicBezTo>
                      <a:pt x="115" y="440"/>
                      <a:pt x="201" y="482"/>
                      <a:pt x="285" y="482"/>
                    </a:cubicBezTo>
                    <a:cubicBezTo>
                      <a:pt x="376" y="482"/>
                      <a:pt x="466" y="432"/>
                      <a:pt x="501" y="327"/>
                    </a:cubicBezTo>
                    <a:cubicBezTo>
                      <a:pt x="555" y="164"/>
                      <a:pt x="432" y="0"/>
                      <a:pt x="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7" name="Google Shape;25987;p73"/>
              <p:cNvSpPr/>
              <p:nvPr/>
            </p:nvSpPr>
            <p:spPr>
              <a:xfrm>
                <a:off x="7747875" y="2147075"/>
                <a:ext cx="15425" cy="12275"/>
              </a:xfrm>
              <a:custGeom>
                <a:avLst/>
                <a:gdLst/>
                <a:ahLst/>
                <a:cxnLst/>
                <a:rect l="l" t="t" r="r" b="b"/>
                <a:pathLst>
                  <a:path w="617" h="491" extrusionOk="0">
                    <a:moveTo>
                      <a:pt x="283" y="1"/>
                    </a:moveTo>
                    <a:cubicBezTo>
                      <a:pt x="236" y="1"/>
                      <a:pt x="185" y="17"/>
                      <a:pt x="134" y="55"/>
                    </a:cubicBezTo>
                    <a:cubicBezTo>
                      <a:pt x="34" y="122"/>
                      <a:pt x="1" y="255"/>
                      <a:pt x="67" y="389"/>
                    </a:cubicBezTo>
                    <a:cubicBezTo>
                      <a:pt x="111" y="453"/>
                      <a:pt x="195" y="490"/>
                      <a:pt x="277" y="490"/>
                    </a:cubicBezTo>
                    <a:cubicBezTo>
                      <a:pt x="322" y="490"/>
                      <a:pt x="366" y="479"/>
                      <a:pt x="401" y="456"/>
                    </a:cubicBezTo>
                    <a:cubicBezTo>
                      <a:pt x="617" y="294"/>
                      <a:pt x="484"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8" name="Google Shape;25988;p73"/>
              <p:cNvSpPr/>
              <p:nvPr/>
            </p:nvSpPr>
            <p:spPr>
              <a:xfrm>
                <a:off x="7687850" y="2011375"/>
                <a:ext cx="14200" cy="12300"/>
              </a:xfrm>
              <a:custGeom>
                <a:avLst/>
                <a:gdLst/>
                <a:ahLst/>
                <a:cxnLst/>
                <a:rect l="l" t="t" r="r" b="b"/>
                <a:pathLst>
                  <a:path w="568" h="492" extrusionOk="0">
                    <a:moveTo>
                      <a:pt x="260" y="1"/>
                    </a:moveTo>
                    <a:cubicBezTo>
                      <a:pt x="230" y="1"/>
                      <a:pt x="198" y="5"/>
                      <a:pt x="167" y="13"/>
                    </a:cubicBezTo>
                    <a:cubicBezTo>
                      <a:pt x="67" y="79"/>
                      <a:pt x="0" y="213"/>
                      <a:pt x="67" y="346"/>
                    </a:cubicBezTo>
                    <a:cubicBezTo>
                      <a:pt x="118" y="448"/>
                      <a:pt x="208" y="492"/>
                      <a:pt x="307" y="492"/>
                    </a:cubicBezTo>
                    <a:cubicBezTo>
                      <a:pt x="337" y="492"/>
                      <a:pt x="369" y="488"/>
                      <a:pt x="400" y="480"/>
                    </a:cubicBezTo>
                    <a:cubicBezTo>
                      <a:pt x="500" y="413"/>
                      <a:pt x="567" y="246"/>
                      <a:pt x="500" y="146"/>
                    </a:cubicBezTo>
                    <a:cubicBezTo>
                      <a:pt x="449" y="44"/>
                      <a:pt x="360" y="1"/>
                      <a:pt x="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9" name="Google Shape;25989;p73"/>
              <p:cNvSpPr/>
              <p:nvPr/>
            </p:nvSpPr>
            <p:spPr>
              <a:xfrm>
                <a:off x="7613625" y="2045225"/>
                <a:ext cx="13350" cy="12175"/>
              </a:xfrm>
              <a:custGeom>
                <a:avLst/>
                <a:gdLst/>
                <a:ahLst/>
                <a:cxnLst/>
                <a:rect l="l" t="t" r="r" b="b"/>
                <a:pathLst>
                  <a:path w="534" h="487" extrusionOk="0">
                    <a:moveTo>
                      <a:pt x="272" y="0"/>
                    </a:moveTo>
                    <a:cubicBezTo>
                      <a:pt x="239" y="0"/>
                      <a:pt x="203" y="8"/>
                      <a:pt x="167" y="26"/>
                    </a:cubicBezTo>
                    <a:cubicBezTo>
                      <a:pt x="34" y="60"/>
                      <a:pt x="0" y="193"/>
                      <a:pt x="34" y="327"/>
                    </a:cubicBezTo>
                    <a:cubicBezTo>
                      <a:pt x="82" y="424"/>
                      <a:pt x="167" y="486"/>
                      <a:pt x="248" y="486"/>
                    </a:cubicBezTo>
                    <a:cubicBezTo>
                      <a:pt x="278" y="486"/>
                      <a:pt x="307" y="478"/>
                      <a:pt x="334" y="460"/>
                    </a:cubicBezTo>
                    <a:cubicBezTo>
                      <a:pt x="467" y="427"/>
                      <a:pt x="534" y="260"/>
                      <a:pt x="467" y="160"/>
                    </a:cubicBezTo>
                    <a:cubicBezTo>
                      <a:pt x="443" y="62"/>
                      <a:pt x="365" y="0"/>
                      <a:pt x="2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0" name="Google Shape;25990;p73"/>
              <p:cNvSpPr/>
              <p:nvPr/>
            </p:nvSpPr>
            <p:spPr>
              <a:xfrm>
                <a:off x="7672350" y="2257900"/>
                <a:ext cx="14550" cy="7525"/>
              </a:xfrm>
              <a:custGeom>
                <a:avLst/>
                <a:gdLst/>
                <a:ahLst/>
                <a:cxnLst/>
                <a:rect l="l" t="t" r="r" b="b"/>
                <a:pathLst>
                  <a:path w="582" h="301" extrusionOk="0">
                    <a:moveTo>
                      <a:pt x="118" y="0"/>
                    </a:moveTo>
                    <a:cubicBezTo>
                      <a:pt x="44" y="0"/>
                      <a:pt x="0" y="43"/>
                      <a:pt x="53" y="159"/>
                    </a:cubicBezTo>
                    <a:cubicBezTo>
                      <a:pt x="80" y="241"/>
                      <a:pt x="176" y="301"/>
                      <a:pt x="283" y="301"/>
                    </a:cubicBezTo>
                    <a:cubicBezTo>
                      <a:pt x="306" y="301"/>
                      <a:pt x="330" y="298"/>
                      <a:pt x="353" y="292"/>
                    </a:cubicBezTo>
                    <a:cubicBezTo>
                      <a:pt x="581" y="201"/>
                      <a:pt x="279" y="0"/>
                      <a:pt x="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1" name="Google Shape;25991;p73"/>
              <p:cNvSpPr/>
              <p:nvPr/>
            </p:nvSpPr>
            <p:spPr>
              <a:xfrm>
                <a:off x="7797075" y="2225650"/>
                <a:ext cx="12550" cy="11375"/>
              </a:xfrm>
              <a:custGeom>
                <a:avLst/>
                <a:gdLst/>
                <a:ahLst/>
                <a:cxnLst/>
                <a:rect l="l" t="t" r="r" b="b"/>
                <a:pathLst>
                  <a:path w="502" h="455" extrusionOk="0">
                    <a:moveTo>
                      <a:pt x="252" y="0"/>
                    </a:moveTo>
                    <a:cubicBezTo>
                      <a:pt x="129" y="0"/>
                      <a:pt x="1" y="85"/>
                      <a:pt x="1" y="248"/>
                    </a:cubicBezTo>
                    <a:cubicBezTo>
                      <a:pt x="1" y="364"/>
                      <a:pt x="101" y="455"/>
                      <a:pt x="215" y="455"/>
                    </a:cubicBezTo>
                    <a:cubicBezTo>
                      <a:pt x="233" y="455"/>
                      <a:pt x="250" y="453"/>
                      <a:pt x="268" y="448"/>
                    </a:cubicBezTo>
                    <a:cubicBezTo>
                      <a:pt x="401" y="448"/>
                      <a:pt x="501" y="315"/>
                      <a:pt x="468" y="181"/>
                    </a:cubicBezTo>
                    <a:cubicBezTo>
                      <a:pt x="453" y="60"/>
                      <a:pt x="354"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2" name="Google Shape;25992;p73"/>
              <p:cNvSpPr/>
              <p:nvPr/>
            </p:nvSpPr>
            <p:spPr>
              <a:xfrm>
                <a:off x="7794575" y="2074225"/>
                <a:ext cx="15050" cy="12525"/>
              </a:xfrm>
              <a:custGeom>
                <a:avLst/>
                <a:gdLst/>
                <a:ahLst/>
                <a:cxnLst/>
                <a:rect l="l" t="t" r="r" b="b"/>
                <a:pathLst>
                  <a:path w="602" h="501" extrusionOk="0">
                    <a:moveTo>
                      <a:pt x="334" y="1"/>
                    </a:moveTo>
                    <a:cubicBezTo>
                      <a:pt x="1" y="34"/>
                      <a:pt x="34" y="501"/>
                      <a:pt x="368" y="501"/>
                    </a:cubicBezTo>
                    <a:cubicBezTo>
                      <a:pt x="501" y="468"/>
                      <a:pt x="601" y="367"/>
                      <a:pt x="568" y="234"/>
                    </a:cubicBezTo>
                    <a:cubicBezTo>
                      <a:pt x="568" y="101"/>
                      <a:pt x="468" y="1"/>
                      <a:pt x="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3" name="Google Shape;25993;p73"/>
              <p:cNvSpPr/>
              <p:nvPr/>
            </p:nvSpPr>
            <p:spPr>
              <a:xfrm>
                <a:off x="7734550" y="2080075"/>
                <a:ext cx="15025" cy="12525"/>
              </a:xfrm>
              <a:custGeom>
                <a:avLst/>
                <a:gdLst/>
                <a:ahLst/>
                <a:cxnLst/>
                <a:rect l="l" t="t" r="r" b="b"/>
                <a:pathLst>
                  <a:path w="601" h="501" extrusionOk="0">
                    <a:moveTo>
                      <a:pt x="334" y="0"/>
                    </a:moveTo>
                    <a:cubicBezTo>
                      <a:pt x="0" y="0"/>
                      <a:pt x="33" y="500"/>
                      <a:pt x="367" y="500"/>
                    </a:cubicBezTo>
                    <a:cubicBezTo>
                      <a:pt x="500" y="467"/>
                      <a:pt x="600" y="367"/>
                      <a:pt x="600" y="234"/>
                    </a:cubicBezTo>
                    <a:cubicBezTo>
                      <a:pt x="567" y="100"/>
                      <a:pt x="467"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4" name="Google Shape;25994;p73"/>
              <p:cNvSpPr/>
              <p:nvPr/>
            </p:nvSpPr>
            <p:spPr>
              <a:xfrm>
                <a:off x="7726950" y="2316425"/>
                <a:ext cx="13075" cy="12025"/>
              </a:xfrm>
              <a:custGeom>
                <a:avLst/>
                <a:gdLst/>
                <a:ahLst/>
                <a:cxnLst/>
                <a:rect l="l" t="t" r="r" b="b"/>
                <a:pathLst>
                  <a:path w="523" h="481" extrusionOk="0">
                    <a:moveTo>
                      <a:pt x="283" y="0"/>
                    </a:moveTo>
                    <a:cubicBezTo>
                      <a:pt x="145" y="0"/>
                      <a:pt x="1" y="103"/>
                      <a:pt x="37" y="286"/>
                    </a:cubicBezTo>
                    <a:cubicBezTo>
                      <a:pt x="52" y="420"/>
                      <a:pt x="153" y="481"/>
                      <a:pt x="257" y="481"/>
                    </a:cubicBezTo>
                    <a:cubicBezTo>
                      <a:pt x="387" y="481"/>
                      <a:pt x="523" y="386"/>
                      <a:pt x="504" y="220"/>
                    </a:cubicBezTo>
                    <a:cubicBezTo>
                      <a:pt x="504" y="69"/>
                      <a:pt x="396"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5" name="Google Shape;25995;p73"/>
              <p:cNvSpPr/>
              <p:nvPr/>
            </p:nvSpPr>
            <p:spPr>
              <a:xfrm>
                <a:off x="7908125" y="2349700"/>
                <a:ext cx="15750" cy="12475"/>
              </a:xfrm>
              <a:custGeom>
                <a:avLst/>
                <a:gdLst/>
                <a:ahLst/>
                <a:cxnLst/>
                <a:rect l="l" t="t" r="r" b="b"/>
                <a:pathLst>
                  <a:path w="630" h="499" extrusionOk="0">
                    <a:moveTo>
                      <a:pt x="353" y="0"/>
                    </a:moveTo>
                    <a:cubicBezTo>
                      <a:pt x="97" y="0"/>
                      <a:pt x="1" y="401"/>
                      <a:pt x="296" y="490"/>
                    </a:cubicBezTo>
                    <a:cubicBezTo>
                      <a:pt x="318" y="495"/>
                      <a:pt x="341" y="498"/>
                      <a:pt x="364" y="498"/>
                    </a:cubicBezTo>
                    <a:cubicBezTo>
                      <a:pt x="472" y="498"/>
                      <a:pt x="568" y="433"/>
                      <a:pt x="596" y="323"/>
                    </a:cubicBezTo>
                    <a:cubicBezTo>
                      <a:pt x="629" y="190"/>
                      <a:pt x="562" y="56"/>
                      <a:pt x="462" y="23"/>
                    </a:cubicBezTo>
                    <a:cubicBezTo>
                      <a:pt x="424" y="7"/>
                      <a:pt x="387" y="0"/>
                      <a:pt x="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6" name="Google Shape;25996;p73"/>
              <p:cNvSpPr/>
              <p:nvPr/>
            </p:nvSpPr>
            <p:spPr>
              <a:xfrm>
                <a:off x="7882150" y="2238300"/>
                <a:ext cx="14675" cy="11825"/>
              </a:xfrm>
              <a:custGeom>
                <a:avLst/>
                <a:gdLst/>
                <a:ahLst/>
                <a:cxnLst/>
                <a:rect l="l" t="t" r="r" b="b"/>
                <a:pathLst>
                  <a:path w="587" h="473" extrusionOk="0">
                    <a:moveTo>
                      <a:pt x="302" y="0"/>
                    </a:moveTo>
                    <a:cubicBezTo>
                      <a:pt x="280" y="0"/>
                      <a:pt x="257" y="3"/>
                      <a:pt x="234" y="9"/>
                    </a:cubicBezTo>
                    <a:cubicBezTo>
                      <a:pt x="34" y="76"/>
                      <a:pt x="0" y="342"/>
                      <a:pt x="200" y="443"/>
                    </a:cubicBezTo>
                    <a:cubicBezTo>
                      <a:pt x="235" y="463"/>
                      <a:pt x="272" y="472"/>
                      <a:pt x="309" y="472"/>
                    </a:cubicBezTo>
                    <a:cubicBezTo>
                      <a:pt x="451" y="472"/>
                      <a:pt x="587" y="335"/>
                      <a:pt x="534" y="176"/>
                    </a:cubicBezTo>
                    <a:cubicBezTo>
                      <a:pt x="506" y="65"/>
                      <a:pt x="410"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7" name="Google Shape;25997;p73"/>
              <p:cNvSpPr/>
              <p:nvPr/>
            </p:nvSpPr>
            <p:spPr>
              <a:xfrm>
                <a:off x="7815700" y="2245975"/>
                <a:ext cx="16425" cy="12575"/>
              </a:xfrm>
              <a:custGeom>
                <a:avLst/>
                <a:gdLst/>
                <a:ahLst/>
                <a:cxnLst/>
                <a:rect l="l" t="t" r="r" b="b"/>
                <a:pathLst>
                  <a:path w="657" h="503" extrusionOk="0">
                    <a:moveTo>
                      <a:pt x="325" y="0"/>
                    </a:moveTo>
                    <a:cubicBezTo>
                      <a:pt x="21" y="0"/>
                      <a:pt x="0" y="470"/>
                      <a:pt x="323" y="502"/>
                    </a:cubicBezTo>
                    <a:cubicBezTo>
                      <a:pt x="623" y="502"/>
                      <a:pt x="657" y="35"/>
                      <a:pt x="357" y="2"/>
                    </a:cubicBezTo>
                    <a:cubicBezTo>
                      <a:pt x="346" y="1"/>
                      <a:pt x="335" y="0"/>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8" name="Google Shape;25998;p73"/>
              <p:cNvSpPr/>
              <p:nvPr/>
            </p:nvSpPr>
            <p:spPr>
              <a:xfrm>
                <a:off x="7831475" y="2410550"/>
                <a:ext cx="14650" cy="10375"/>
              </a:xfrm>
              <a:custGeom>
                <a:avLst/>
                <a:gdLst/>
                <a:ahLst/>
                <a:cxnLst/>
                <a:rect l="l" t="t" r="r" b="b"/>
                <a:pathLst>
                  <a:path w="586" h="415" extrusionOk="0">
                    <a:moveTo>
                      <a:pt x="326" y="0"/>
                    </a:moveTo>
                    <a:cubicBezTo>
                      <a:pt x="174" y="0"/>
                      <a:pt x="0" y="100"/>
                      <a:pt x="59" y="257"/>
                    </a:cubicBezTo>
                    <a:cubicBezTo>
                      <a:pt x="73" y="367"/>
                      <a:pt x="170" y="414"/>
                      <a:pt x="274" y="414"/>
                    </a:cubicBezTo>
                    <a:cubicBezTo>
                      <a:pt x="423" y="414"/>
                      <a:pt x="585" y="315"/>
                      <a:pt x="526" y="157"/>
                    </a:cubicBezTo>
                    <a:cubicBezTo>
                      <a:pt x="526" y="48"/>
                      <a:pt x="431"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9" name="Google Shape;25999;p73"/>
              <p:cNvSpPr/>
              <p:nvPr/>
            </p:nvSpPr>
            <p:spPr>
              <a:xfrm>
                <a:off x="7903825" y="2411125"/>
                <a:ext cx="12525" cy="12550"/>
              </a:xfrm>
              <a:custGeom>
                <a:avLst/>
                <a:gdLst/>
                <a:ahLst/>
                <a:cxnLst/>
                <a:rect l="l" t="t" r="r" b="b"/>
                <a:pathLst>
                  <a:path w="501" h="502" extrusionOk="0">
                    <a:moveTo>
                      <a:pt x="267" y="1"/>
                    </a:moveTo>
                    <a:cubicBezTo>
                      <a:pt x="134" y="1"/>
                      <a:pt x="1" y="101"/>
                      <a:pt x="1" y="234"/>
                    </a:cubicBezTo>
                    <a:cubicBezTo>
                      <a:pt x="1" y="368"/>
                      <a:pt x="101" y="501"/>
                      <a:pt x="234" y="501"/>
                    </a:cubicBezTo>
                    <a:cubicBezTo>
                      <a:pt x="367" y="501"/>
                      <a:pt x="468"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0" name="Google Shape;26000;p73"/>
              <p:cNvSpPr/>
              <p:nvPr/>
            </p:nvSpPr>
            <p:spPr>
              <a:xfrm>
                <a:off x="7870975" y="2294200"/>
                <a:ext cx="14525" cy="12875"/>
              </a:xfrm>
              <a:custGeom>
                <a:avLst/>
                <a:gdLst/>
                <a:ahLst/>
                <a:cxnLst/>
                <a:rect l="l" t="t" r="r" b="b"/>
                <a:pathLst>
                  <a:path w="581" h="515" extrusionOk="0">
                    <a:moveTo>
                      <a:pt x="317" y="0"/>
                    </a:moveTo>
                    <a:cubicBezTo>
                      <a:pt x="161" y="0"/>
                      <a:pt x="0" y="141"/>
                      <a:pt x="80" y="341"/>
                    </a:cubicBezTo>
                    <a:cubicBezTo>
                      <a:pt x="109" y="428"/>
                      <a:pt x="213" y="515"/>
                      <a:pt x="327" y="515"/>
                    </a:cubicBezTo>
                    <a:cubicBezTo>
                      <a:pt x="345" y="515"/>
                      <a:pt x="363" y="513"/>
                      <a:pt x="381" y="508"/>
                    </a:cubicBezTo>
                    <a:cubicBezTo>
                      <a:pt x="514" y="441"/>
                      <a:pt x="581" y="308"/>
                      <a:pt x="547" y="208"/>
                    </a:cubicBezTo>
                    <a:cubicBezTo>
                      <a:pt x="521" y="62"/>
                      <a:pt x="420" y="0"/>
                      <a:pt x="3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1" name="Google Shape;26001;p73"/>
              <p:cNvSpPr/>
              <p:nvPr/>
            </p:nvSpPr>
            <p:spPr>
              <a:xfrm>
                <a:off x="7820425" y="2441000"/>
                <a:ext cx="15925" cy="12175"/>
              </a:xfrm>
              <a:custGeom>
                <a:avLst/>
                <a:gdLst/>
                <a:ahLst/>
                <a:cxnLst/>
                <a:rect l="l" t="t" r="r" b="b"/>
                <a:pathLst>
                  <a:path w="637" h="487" extrusionOk="0">
                    <a:moveTo>
                      <a:pt x="249" y="0"/>
                    </a:moveTo>
                    <a:cubicBezTo>
                      <a:pt x="134" y="0"/>
                      <a:pt x="30" y="91"/>
                      <a:pt x="1" y="207"/>
                    </a:cubicBezTo>
                    <a:cubicBezTo>
                      <a:pt x="1" y="340"/>
                      <a:pt x="68" y="440"/>
                      <a:pt x="201" y="474"/>
                    </a:cubicBezTo>
                    <a:cubicBezTo>
                      <a:pt x="229" y="482"/>
                      <a:pt x="257" y="486"/>
                      <a:pt x="282" y="486"/>
                    </a:cubicBezTo>
                    <a:cubicBezTo>
                      <a:pt x="554" y="486"/>
                      <a:pt x="637" y="37"/>
                      <a:pt x="301" y="7"/>
                    </a:cubicBezTo>
                    <a:cubicBezTo>
                      <a:pt x="283" y="2"/>
                      <a:pt x="266"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2" name="Google Shape;26002;p73"/>
              <p:cNvSpPr/>
              <p:nvPr/>
            </p:nvSpPr>
            <p:spPr>
              <a:xfrm>
                <a:off x="7957700" y="2661600"/>
                <a:ext cx="14725" cy="10850"/>
              </a:xfrm>
              <a:custGeom>
                <a:avLst/>
                <a:gdLst/>
                <a:ahLst/>
                <a:cxnLst/>
                <a:rect l="l" t="t" r="r" b="b"/>
                <a:pathLst>
                  <a:path w="589" h="434" extrusionOk="0">
                    <a:moveTo>
                      <a:pt x="271" y="1"/>
                    </a:moveTo>
                    <a:cubicBezTo>
                      <a:pt x="131" y="1"/>
                      <a:pt x="1" y="138"/>
                      <a:pt x="47" y="323"/>
                    </a:cubicBezTo>
                    <a:cubicBezTo>
                      <a:pt x="67" y="402"/>
                      <a:pt x="128" y="434"/>
                      <a:pt x="199" y="434"/>
                    </a:cubicBezTo>
                    <a:cubicBezTo>
                      <a:pt x="366" y="434"/>
                      <a:pt x="588" y="253"/>
                      <a:pt x="447" y="89"/>
                    </a:cubicBezTo>
                    <a:cubicBezTo>
                      <a:pt x="396" y="28"/>
                      <a:pt x="332" y="1"/>
                      <a:pt x="2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3" name="Google Shape;26003;p73"/>
              <p:cNvSpPr/>
              <p:nvPr/>
            </p:nvSpPr>
            <p:spPr>
              <a:xfrm>
                <a:off x="8072075" y="2646125"/>
                <a:ext cx="12750" cy="10225"/>
              </a:xfrm>
              <a:custGeom>
                <a:avLst/>
                <a:gdLst/>
                <a:ahLst/>
                <a:cxnLst/>
                <a:rect l="l" t="t" r="r" b="b"/>
                <a:pathLst>
                  <a:path w="510" h="409" extrusionOk="0">
                    <a:moveTo>
                      <a:pt x="389" y="1"/>
                    </a:moveTo>
                    <a:cubicBezTo>
                      <a:pt x="242" y="1"/>
                      <a:pt x="0" y="409"/>
                      <a:pt x="251" y="409"/>
                    </a:cubicBezTo>
                    <a:cubicBezTo>
                      <a:pt x="259" y="409"/>
                      <a:pt x="267" y="409"/>
                      <a:pt x="276" y="408"/>
                    </a:cubicBezTo>
                    <a:cubicBezTo>
                      <a:pt x="409" y="374"/>
                      <a:pt x="509" y="241"/>
                      <a:pt x="476" y="108"/>
                    </a:cubicBezTo>
                    <a:cubicBezTo>
                      <a:pt x="462" y="31"/>
                      <a:pt x="429" y="1"/>
                      <a:pt x="3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4" name="Google Shape;26004;p73"/>
              <p:cNvSpPr/>
              <p:nvPr/>
            </p:nvSpPr>
            <p:spPr>
              <a:xfrm>
                <a:off x="8003075" y="2458025"/>
                <a:ext cx="14725" cy="12175"/>
              </a:xfrm>
              <a:custGeom>
                <a:avLst/>
                <a:gdLst/>
                <a:ahLst/>
                <a:cxnLst/>
                <a:rect l="l" t="t" r="r" b="b"/>
                <a:pathLst>
                  <a:path w="589" h="487" extrusionOk="0">
                    <a:moveTo>
                      <a:pt x="339" y="0"/>
                    </a:moveTo>
                    <a:cubicBezTo>
                      <a:pt x="305" y="0"/>
                      <a:pt x="269" y="8"/>
                      <a:pt x="234" y="26"/>
                    </a:cubicBezTo>
                    <a:cubicBezTo>
                      <a:pt x="33" y="93"/>
                      <a:pt x="0" y="360"/>
                      <a:pt x="200" y="460"/>
                    </a:cubicBezTo>
                    <a:cubicBezTo>
                      <a:pt x="237" y="478"/>
                      <a:pt x="274" y="486"/>
                      <a:pt x="309" y="486"/>
                    </a:cubicBezTo>
                    <a:cubicBezTo>
                      <a:pt x="465" y="486"/>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5" name="Google Shape;26005;p73"/>
              <p:cNvSpPr/>
              <p:nvPr/>
            </p:nvSpPr>
            <p:spPr>
              <a:xfrm>
                <a:off x="7834600" y="2517350"/>
                <a:ext cx="14400" cy="12450"/>
              </a:xfrm>
              <a:custGeom>
                <a:avLst/>
                <a:gdLst/>
                <a:ahLst/>
                <a:cxnLst/>
                <a:rect l="l" t="t" r="r" b="b"/>
                <a:pathLst>
                  <a:path w="576" h="498" extrusionOk="0">
                    <a:moveTo>
                      <a:pt x="275" y="0"/>
                    </a:moveTo>
                    <a:cubicBezTo>
                      <a:pt x="252" y="0"/>
                      <a:pt x="227" y="7"/>
                      <a:pt x="201" y="22"/>
                    </a:cubicBezTo>
                    <a:cubicBezTo>
                      <a:pt x="68" y="55"/>
                      <a:pt x="1" y="188"/>
                      <a:pt x="34" y="322"/>
                    </a:cubicBezTo>
                    <a:cubicBezTo>
                      <a:pt x="90" y="432"/>
                      <a:pt x="191" y="497"/>
                      <a:pt x="299" y="497"/>
                    </a:cubicBezTo>
                    <a:cubicBezTo>
                      <a:pt x="322" y="497"/>
                      <a:pt x="345" y="494"/>
                      <a:pt x="368" y="489"/>
                    </a:cubicBezTo>
                    <a:cubicBezTo>
                      <a:pt x="576" y="429"/>
                      <a:pt x="466"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6" name="Google Shape;26006;p73"/>
              <p:cNvSpPr/>
              <p:nvPr/>
            </p:nvSpPr>
            <p:spPr>
              <a:xfrm>
                <a:off x="7869625" y="2681950"/>
                <a:ext cx="13375" cy="12125"/>
              </a:xfrm>
              <a:custGeom>
                <a:avLst/>
                <a:gdLst/>
                <a:ahLst/>
                <a:cxnLst/>
                <a:rect l="l" t="t" r="r" b="b"/>
                <a:pathLst>
                  <a:path w="535" h="485" extrusionOk="0">
                    <a:moveTo>
                      <a:pt x="269" y="0"/>
                    </a:moveTo>
                    <a:cubicBezTo>
                      <a:pt x="247" y="0"/>
                      <a:pt x="224" y="3"/>
                      <a:pt x="201" y="9"/>
                    </a:cubicBezTo>
                    <a:cubicBezTo>
                      <a:pt x="68" y="42"/>
                      <a:pt x="1" y="176"/>
                      <a:pt x="34" y="309"/>
                    </a:cubicBezTo>
                    <a:cubicBezTo>
                      <a:pt x="62" y="420"/>
                      <a:pt x="158" y="484"/>
                      <a:pt x="266" y="484"/>
                    </a:cubicBezTo>
                    <a:cubicBezTo>
                      <a:pt x="289" y="484"/>
                      <a:pt x="312" y="482"/>
                      <a:pt x="334" y="476"/>
                    </a:cubicBezTo>
                    <a:cubicBezTo>
                      <a:pt x="468" y="443"/>
                      <a:pt x="535" y="309"/>
                      <a:pt x="501" y="176"/>
                    </a:cubicBezTo>
                    <a:cubicBezTo>
                      <a:pt x="474" y="65"/>
                      <a:pt x="377"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7" name="Google Shape;26007;p73"/>
              <p:cNvSpPr/>
              <p:nvPr/>
            </p:nvSpPr>
            <p:spPr>
              <a:xfrm>
                <a:off x="8018075" y="2678000"/>
                <a:ext cx="16700" cy="12525"/>
              </a:xfrm>
              <a:custGeom>
                <a:avLst/>
                <a:gdLst/>
                <a:ahLst/>
                <a:cxnLst/>
                <a:rect l="l" t="t" r="r" b="b"/>
                <a:pathLst>
                  <a:path w="668" h="501" extrusionOk="0">
                    <a:moveTo>
                      <a:pt x="367" y="0"/>
                    </a:moveTo>
                    <a:cubicBezTo>
                      <a:pt x="34" y="0"/>
                      <a:pt x="0" y="467"/>
                      <a:pt x="334" y="500"/>
                    </a:cubicBezTo>
                    <a:cubicBezTo>
                      <a:pt x="634" y="500"/>
                      <a:pt x="668" y="33"/>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8" name="Google Shape;26008;p73"/>
              <p:cNvSpPr/>
              <p:nvPr/>
            </p:nvSpPr>
            <p:spPr>
              <a:xfrm>
                <a:off x="7963875" y="2501825"/>
                <a:ext cx="14850" cy="11825"/>
              </a:xfrm>
              <a:custGeom>
                <a:avLst/>
                <a:gdLst/>
                <a:ahLst/>
                <a:cxnLst/>
                <a:rect l="l" t="t" r="r" b="b"/>
                <a:pathLst>
                  <a:path w="594" h="473" extrusionOk="0">
                    <a:moveTo>
                      <a:pt x="335" y="0"/>
                    </a:moveTo>
                    <a:cubicBezTo>
                      <a:pt x="313" y="0"/>
                      <a:pt x="290" y="3"/>
                      <a:pt x="267" y="9"/>
                    </a:cubicBezTo>
                    <a:cubicBezTo>
                      <a:pt x="34" y="75"/>
                      <a:pt x="0" y="342"/>
                      <a:pt x="200" y="442"/>
                    </a:cubicBezTo>
                    <a:cubicBezTo>
                      <a:pt x="242" y="463"/>
                      <a:pt x="283" y="472"/>
                      <a:pt x="322" y="472"/>
                    </a:cubicBezTo>
                    <a:cubicBezTo>
                      <a:pt x="473" y="472"/>
                      <a:pt x="594" y="334"/>
                      <a:pt x="567" y="176"/>
                    </a:cubicBezTo>
                    <a:cubicBezTo>
                      <a:pt x="540" y="65"/>
                      <a:pt x="443"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9" name="Google Shape;26009;p73"/>
              <p:cNvSpPr/>
              <p:nvPr/>
            </p:nvSpPr>
            <p:spPr>
              <a:xfrm>
                <a:off x="7877150" y="2572700"/>
                <a:ext cx="12525" cy="11500"/>
              </a:xfrm>
              <a:custGeom>
                <a:avLst/>
                <a:gdLst/>
                <a:ahLst/>
                <a:cxnLst/>
                <a:rect l="l" t="t" r="r" b="b"/>
                <a:pathLst>
                  <a:path w="501" h="460" extrusionOk="0">
                    <a:moveTo>
                      <a:pt x="250" y="1"/>
                    </a:moveTo>
                    <a:cubicBezTo>
                      <a:pt x="184" y="1"/>
                      <a:pt x="117" y="26"/>
                      <a:pt x="67" y="76"/>
                    </a:cubicBezTo>
                    <a:cubicBezTo>
                      <a:pt x="0" y="143"/>
                      <a:pt x="0" y="309"/>
                      <a:pt x="67" y="409"/>
                    </a:cubicBezTo>
                    <a:cubicBezTo>
                      <a:pt x="117" y="443"/>
                      <a:pt x="184" y="459"/>
                      <a:pt x="250" y="459"/>
                    </a:cubicBezTo>
                    <a:cubicBezTo>
                      <a:pt x="317" y="459"/>
                      <a:pt x="384" y="443"/>
                      <a:pt x="434" y="409"/>
                    </a:cubicBezTo>
                    <a:cubicBezTo>
                      <a:pt x="500" y="309"/>
                      <a:pt x="500" y="143"/>
                      <a:pt x="434" y="76"/>
                    </a:cubicBezTo>
                    <a:cubicBezTo>
                      <a:pt x="384" y="26"/>
                      <a:pt x="317" y="1"/>
                      <a:pt x="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0" name="Google Shape;26010;p73"/>
              <p:cNvSpPr/>
              <p:nvPr/>
            </p:nvSpPr>
            <p:spPr>
              <a:xfrm>
                <a:off x="7923000" y="2715750"/>
                <a:ext cx="15775" cy="12125"/>
              </a:xfrm>
              <a:custGeom>
                <a:avLst/>
                <a:gdLst/>
                <a:ahLst/>
                <a:cxnLst/>
                <a:rect l="l" t="t" r="r" b="b"/>
                <a:pathLst>
                  <a:path w="631" h="485" extrusionOk="0">
                    <a:moveTo>
                      <a:pt x="305" y="1"/>
                    </a:moveTo>
                    <a:cubicBezTo>
                      <a:pt x="273" y="1"/>
                      <a:pt x="238" y="8"/>
                      <a:pt x="201" y="25"/>
                    </a:cubicBezTo>
                    <a:cubicBezTo>
                      <a:pt x="67" y="58"/>
                      <a:pt x="1" y="191"/>
                      <a:pt x="34" y="325"/>
                    </a:cubicBezTo>
                    <a:cubicBezTo>
                      <a:pt x="83" y="422"/>
                      <a:pt x="168" y="484"/>
                      <a:pt x="262" y="484"/>
                    </a:cubicBezTo>
                    <a:cubicBezTo>
                      <a:pt x="296" y="484"/>
                      <a:pt x="332" y="476"/>
                      <a:pt x="368" y="458"/>
                    </a:cubicBezTo>
                    <a:cubicBezTo>
                      <a:pt x="631" y="370"/>
                      <a:pt x="535"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1" name="Google Shape;26011;p73"/>
              <p:cNvSpPr/>
              <p:nvPr/>
            </p:nvSpPr>
            <p:spPr>
              <a:xfrm>
                <a:off x="7981850" y="2612275"/>
                <a:ext cx="15225" cy="12800"/>
              </a:xfrm>
              <a:custGeom>
                <a:avLst/>
                <a:gdLst/>
                <a:ahLst/>
                <a:cxnLst/>
                <a:rect l="l" t="t" r="r" b="b"/>
                <a:pathLst>
                  <a:path w="609" h="512" extrusionOk="0">
                    <a:moveTo>
                      <a:pt x="307" y="1"/>
                    </a:moveTo>
                    <a:cubicBezTo>
                      <a:pt x="206" y="1"/>
                      <a:pt x="109" y="59"/>
                      <a:pt x="82" y="194"/>
                    </a:cubicBezTo>
                    <a:cubicBezTo>
                      <a:pt x="0" y="378"/>
                      <a:pt x="156" y="511"/>
                      <a:pt x="311" y="511"/>
                    </a:cubicBezTo>
                    <a:cubicBezTo>
                      <a:pt x="411" y="511"/>
                      <a:pt x="510" y="457"/>
                      <a:pt x="549" y="327"/>
                    </a:cubicBezTo>
                    <a:cubicBezTo>
                      <a:pt x="609" y="129"/>
                      <a:pt x="455" y="1"/>
                      <a:pt x="3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2" name="Google Shape;26012;p73"/>
              <p:cNvSpPr/>
              <p:nvPr/>
            </p:nvSpPr>
            <p:spPr>
              <a:xfrm>
                <a:off x="7968875" y="2581050"/>
                <a:ext cx="14850" cy="11825"/>
              </a:xfrm>
              <a:custGeom>
                <a:avLst/>
                <a:gdLst/>
                <a:ahLst/>
                <a:cxnLst/>
                <a:rect l="l" t="t" r="r" b="b"/>
                <a:pathLst>
                  <a:path w="594" h="473" extrusionOk="0">
                    <a:moveTo>
                      <a:pt x="302" y="0"/>
                    </a:moveTo>
                    <a:cubicBezTo>
                      <a:pt x="280" y="0"/>
                      <a:pt x="257" y="3"/>
                      <a:pt x="234" y="9"/>
                    </a:cubicBezTo>
                    <a:cubicBezTo>
                      <a:pt x="34" y="75"/>
                      <a:pt x="0" y="342"/>
                      <a:pt x="201" y="442"/>
                    </a:cubicBezTo>
                    <a:cubicBezTo>
                      <a:pt x="242" y="463"/>
                      <a:pt x="283" y="472"/>
                      <a:pt x="322" y="472"/>
                    </a:cubicBezTo>
                    <a:cubicBezTo>
                      <a:pt x="473" y="472"/>
                      <a:pt x="594" y="334"/>
                      <a:pt x="567" y="175"/>
                    </a:cubicBezTo>
                    <a:cubicBezTo>
                      <a:pt x="512" y="65"/>
                      <a:pt x="411"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3" name="Google Shape;26013;p73"/>
              <p:cNvSpPr/>
              <p:nvPr/>
            </p:nvSpPr>
            <p:spPr>
              <a:xfrm>
                <a:off x="8021400" y="2899650"/>
                <a:ext cx="13375" cy="12025"/>
              </a:xfrm>
              <a:custGeom>
                <a:avLst/>
                <a:gdLst/>
                <a:ahLst/>
                <a:cxnLst/>
                <a:rect l="l" t="t" r="r" b="b"/>
                <a:pathLst>
                  <a:path w="535" h="481" extrusionOk="0">
                    <a:moveTo>
                      <a:pt x="287" y="1"/>
                    </a:moveTo>
                    <a:cubicBezTo>
                      <a:pt x="269" y="1"/>
                      <a:pt x="252" y="3"/>
                      <a:pt x="234" y="7"/>
                    </a:cubicBezTo>
                    <a:cubicBezTo>
                      <a:pt x="101" y="41"/>
                      <a:pt x="1" y="141"/>
                      <a:pt x="34" y="274"/>
                    </a:cubicBezTo>
                    <a:cubicBezTo>
                      <a:pt x="63" y="390"/>
                      <a:pt x="168" y="481"/>
                      <a:pt x="282" y="481"/>
                    </a:cubicBezTo>
                    <a:cubicBezTo>
                      <a:pt x="299" y="481"/>
                      <a:pt x="317" y="479"/>
                      <a:pt x="334" y="474"/>
                    </a:cubicBezTo>
                    <a:cubicBezTo>
                      <a:pt x="468" y="441"/>
                      <a:pt x="535" y="341"/>
                      <a:pt x="535" y="207"/>
                    </a:cubicBezTo>
                    <a:cubicBezTo>
                      <a:pt x="506" y="91"/>
                      <a:pt x="401" y="1"/>
                      <a:pt x="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4" name="Google Shape;26014;p73"/>
              <p:cNvSpPr/>
              <p:nvPr/>
            </p:nvSpPr>
            <p:spPr>
              <a:xfrm>
                <a:off x="8018675" y="2944200"/>
                <a:ext cx="13600" cy="11550"/>
              </a:xfrm>
              <a:custGeom>
                <a:avLst/>
                <a:gdLst/>
                <a:ahLst/>
                <a:cxnLst/>
                <a:rect l="l" t="t" r="r" b="b"/>
                <a:pathLst>
                  <a:path w="544" h="462" extrusionOk="0">
                    <a:moveTo>
                      <a:pt x="252" y="0"/>
                    </a:moveTo>
                    <a:cubicBezTo>
                      <a:pt x="164" y="0"/>
                      <a:pt x="68" y="62"/>
                      <a:pt x="43" y="160"/>
                    </a:cubicBezTo>
                    <a:cubicBezTo>
                      <a:pt x="0" y="332"/>
                      <a:pt x="137" y="462"/>
                      <a:pt x="275" y="462"/>
                    </a:cubicBezTo>
                    <a:cubicBezTo>
                      <a:pt x="352" y="462"/>
                      <a:pt x="429" y="422"/>
                      <a:pt x="477" y="327"/>
                    </a:cubicBezTo>
                    <a:cubicBezTo>
                      <a:pt x="544" y="193"/>
                      <a:pt x="477" y="60"/>
                      <a:pt x="343" y="26"/>
                    </a:cubicBezTo>
                    <a:cubicBezTo>
                      <a:pt x="317" y="9"/>
                      <a:pt x="285"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5" name="Google Shape;26015;p73"/>
              <p:cNvSpPr/>
              <p:nvPr/>
            </p:nvSpPr>
            <p:spPr>
              <a:xfrm>
                <a:off x="8013900" y="3142850"/>
                <a:ext cx="13525" cy="8850"/>
              </a:xfrm>
              <a:custGeom>
                <a:avLst/>
                <a:gdLst/>
                <a:ahLst/>
                <a:cxnLst/>
                <a:rect l="l" t="t" r="r" b="b"/>
                <a:pathLst>
                  <a:path w="541" h="354" extrusionOk="0">
                    <a:moveTo>
                      <a:pt x="83" y="1"/>
                    </a:moveTo>
                    <a:cubicBezTo>
                      <a:pt x="35" y="1"/>
                      <a:pt x="1" y="34"/>
                      <a:pt x="1" y="120"/>
                    </a:cubicBezTo>
                    <a:cubicBezTo>
                      <a:pt x="1" y="253"/>
                      <a:pt x="101" y="353"/>
                      <a:pt x="234" y="353"/>
                    </a:cubicBezTo>
                    <a:cubicBezTo>
                      <a:pt x="541" y="353"/>
                      <a:pt x="241"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6" name="Google Shape;26016;p73"/>
              <p:cNvSpPr/>
              <p:nvPr/>
            </p:nvSpPr>
            <p:spPr>
              <a:xfrm>
                <a:off x="8099175" y="3050400"/>
                <a:ext cx="13150" cy="12225"/>
              </a:xfrm>
              <a:custGeom>
                <a:avLst/>
                <a:gdLst/>
                <a:ahLst/>
                <a:cxnLst/>
                <a:rect l="l" t="t" r="r" b="b"/>
                <a:pathLst>
                  <a:path w="526" h="489" extrusionOk="0">
                    <a:moveTo>
                      <a:pt x="248" y="1"/>
                    </a:moveTo>
                    <a:cubicBezTo>
                      <a:pt x="108" y="1"/>
                      <a:pt x="0" y="139"/>
                      <a:pt x="25" y="315"/>
                    </a:cubicBezTo>
                    <a:cubicBezTo>
                      <a:pt x="44" y="429"/>
                      <a:pt x="149" y="489"/>
                      <a:pt x="255" y="489"/>
                    </a:cubicBezTo>
                    <a:cubicBezTo>
                      <a:pt x="335" y="489"/>
                      <a:pt x="416" y="454"/>
                      <a:pt x="459" y="382"/>
                    </a:cubicBezTo>
                    <a:cubicBezTo>
                      <a:pt x="526" y="248"/>
                      <a:pt x="492" y="115"/>
                      <a:pt x="392" y="48"/>
                    </a:cubicBezTo>
                    <a:cubicBezTo>
                      <a:pt x="343" y="15"/>
                      <a:pt x="294" y="1"/>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7" name="Google Shape;26017;p73"/>
              <p:cNvSpPr/>
              <p:nvPr/>
            </p:nvSpPr>
            <p:spPr>
              <a:xfrm>
                <a:off x="8059075" y="2905450"/>
                <a:ext cx="14550" cy="8025"/>
              </a:xfrm>
              <a:custGeom>
                <a:avLst/>
                <a:gdLst/>
                <a:ahLst/>
                <a:cxnLst/>
                <a:rect l="l" t="t" r="r" b="b"/>
                <a:pathLst>
                  <a:path w="582" h="321" extrusionOk="0">
                    <a:moveTo>
                      <a:pt x="330" y="0"/>
                    </a:moveTo>
                    <a:cubicBezTo>
                      <a:pt x="308" y="0"/>
                      <a:pt x="285" y="3"/>
                      <a:pt x="262" y="9"/>
                    </a:cubicBezTo>
                    <a:cubicBezTo>
                      <a:pt x="1" y="80"/>
                      <a:pt x="297" y="320"/>
                      <a:pt x="466" y="320"/>
                    </a:cubicBezTo>
                    <a:cubicBezTo>
                      <a:pt x="534" y="320"/>
                      <a:pt x="581" y="281"/>
                      <a:pt x="562" y="175"/>
                    </a:cubicBezTo>
                    <a:cubicBezTo>
                      <a:pt x="534" y="65"/>
                      <a:pt x="438"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8" name="Google Shape;26018;p73"/>
              <p:cNvSpPr/>
              <p:nvPr/>
            </p:nvSpPr>
            <p:spPr>
              <a:xfrm>
                <a:off x="7906325" y="3033275"/>
                <a:ext cx="15175" cy="11875"/>
              </a:xfrm>
              <a:custGeom>
                <a:avLst/>
                <a:gdLst/>
                <a:ahLst/>
                <a:cxnLst/>
                <a:rect l="l" t="t" r="r" b="b"/>
                <a:pathLst>
                  <a:path w="607" h="475" extrusionOk="0">
                    <a:moveTo>
                      <a:pt x="279" y="1"/>
                    </a:moveTo>
                    <a:cubicBezTo>
                      <a:pt x="217" y="1"/>
                      <a:pt x="153" y="29"/>
                      <a:pt x="101" y="99"/>
                    </a:cubicBezTo>
                    <a:cubicBezTo>
                      <a:pt x="1" y="166"/>
                      <a:pt x="34" y="333"/>
                      <a:pt x="101" y="400"/>
                    </a:cubicBezTo>
                    <a:cubicBezTo>
                      <a:pt x="151" y="450"/>
                      <a:pt x="217" y="475"/>
                      <a:pt x="280" y="475"/>
                    </a:cubicBezTo>
                    <a:cubicBezTo>
                      <a:pt x="343" y="475"/>
                      <a:pt x="401" y="450"/>
                      <a:pt x="434" y="400"/>
                    </a:cubicBezTo>
                    <a:cubicBezTo>
                      <a:pt x="606" y="227"/>
                      <a:pt x="452" y="1"/>
                      <a:pt x="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9" name="Google Shape;26019;p73"/>
              <p:cNvSpPr/>
              <p:nvPr/>
            </p:nvSpPr>
            <p:spPr>
              <a:xfrm>
                <a:off x="7915500" y="3224925"/>
                <a:ext cx="11700" cy="11825"/>
              </a:xfrm>
              <a:custGeom>
                <a:avLst/>
                <a:gdLst/>
                <a:ahLst/>
                <a:cxnLst/>
                <a:rect l="l" t="t" r="r" b="b"/>
                <a:pathLst>
                  <a:path w="468" h="473" extrusionOk="0">
                    <a:moveTo>
                      <a:pt x="275" y="0"/>
                    </a:moveTo>
                    <a:cubicBezTo>
                      <a:pt x="262" y="0"/>
                      <a:pt x="248" y="2"/>
                      <a:pt x="234" y="5"/>
                    </a:cubicBezTo>
                    <a:cubicBezTo>
                      <a:pt x="101" y="5"/>
                      <a:pt x="1" y="106"/>
                      <a:pt x="1" y="239"/>
                    </a:cubicBezTo>
                    <a:cubicBezTo>
                      <a:pt x="1" y="372"/>
                      <a:pt x="101" y="472"/>
                      <a:pt x="234" y="472"/>
                    </a:cubicBezTo>
                    <a:cubicBezTo>
                      <a:pt x="367" y="472"/>
                      <a:pt x="468" y="372"/>
                      <a:pt x="468" y="239"/>
                    </a:cubicBezTo>
                    <a:cubicBezTo>
                      <a:pt x="468" y="120"/>
                      <a:pt x="387"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0" name="Google Shape;26020;p73"/>
              <p:cNvSpPr/>
              <p:nvPr/>
            </p:nvSpPr>
            <p:spPr>
              <a:xfrm>
                <a:off x="8007000" y="3173225"/>
                <a:ext cx="16100" cy="12750"/>
              </a:xfrm>
              <a:custGeom>
                <a:avLst/>
                <a:gdLst/>
                <a:ahLst/>
                <a:cxnLst/>
                <a:rect l="l" t="t" r="r" b="b"/>
                <a:pathLst>
                  <a:path w="644" h="510" extrusionOk="0">
                    <a:moveTo>
                      <a:pt x="379" y="1"/>
                    </a:moveTo>
                    <a:cubicBezTo>
                      <a:pt x="317" y="1"/>
                      <a:pt x="256" y="26"/>
                      <a:pt x="210" y="72"/>
                    </a:cubicBezTo>
                    <a:cubicBezTo>
                      <a:pt x="0" y="229"/>
                      <a:pt x="161" y="510"/>
                      <a:pt x="369" y="510"/>
                    </a:cubicBezTo>
                    <a:cubicBezTo>
                      <a:pt x="426" y="510"/>
                      <a:pt x="486" y="489"/>
                      <a:pt x="544" y="439"/>
                    </a:cubicBezTo>
                    <a:cubicBezTo>
                      <a:pt x="644" y="339"/>
                      <a:pt x="644" y="205"/>
                      <a:pt x="577" y="105"/>
                    </a:cubicBezTo>
                    <a:cubicBezTo>
                      <a:pt x="523" y="34"/>
                      <a:pt x="450" y="1"/>
                      <a:pt x="3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1" name="Google Shape;26021;p73"/>
              <p:cNvSpPr/>
              <p:nvPr/>
            </p:nvSpPr>
            <p:spPr>
              <a:xfrm>
                <a:off x="7949600" y="2998000"/>
                <a:ext cx="15950" cy="12250"/>
              </a:xfrm>
              <a:custGeom>
                <a:avLst/>
                <a:gdLst/>
                <a:ahLst/>
                <a:cxnLst/>
                <a:rect l="l" t="t" r="r" b="b"/>
                <a:pathLst>
                  <a:path w="638" h="490" extrusionOk="0">
                    <a:moveTo>
                      <a:pt x="373" y="1"/>
                    </a:moveTo>
                    <a:cubicBezTo>
                      <a:pt x="350" y="1"/>
                      <a:pt x="327" y="4"/>
                      <a:pt x="304" y="9"/>
                    </a:cubicBezTo>
                    <a:cubicBezTo>
                      <a:pt x="1" y="70"/>
                      <a:pt x="84" y="489"/>
                      <a:pt x="353" y="489"/>
                    </a:cubicBezTo>
                    <a:cubicBezTo>
                      <a:pt x="379" y="489"/>
                      <a:pt x="408" y="485"/>
                      <a:pt x="438" y="476"/>
                    </a:cubicBezTo>
                    <a:cubicBezTo>
                      <a:pt x="571" y="443"/>
                      <a:pt x="638" y="310"/>
                      <a:pt x="605" y="176"/>
                    </a:cubicBezTo>
                    <a:cubicBezTo>
                      <a:pt x="577" y="66"/>
                      <a:pt x="481" y="1"/>
                      <a:pt x="3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2" name="Google Shape;26022;p73"/>
              <p:cNvSpPr/>
              <p:nvPr/>
            </p:nvSpPr>
            <p:spPr>
              <a:xfrm>
                <a:off x="7869250" y="3088175"/>
                <a:ext cx="15425" cy="12250"/>
              </a:xfrm>
              <a:custGeom>
                <a:avLst/>
                <a:gdLst/>
                <a:ahLst/>
                <a:cxnLst/>
                <a:rect l="l" t="t" r="r" b="b"/>
                <a:pathLst>
                  <a:path w="617" h="490" extrusionOk="0">
                    <a:moveTo>
                      <a:pt x="334" y="0"/>
                    </a:moveTo>
                    <a:cubicBezTo>
                      <a:pt x="266" y="0"/>
                      <a:pt x="203" y="33"/>
                      <a:pt x="149" y="105"/>
                    </a:cubicBezTo>
                    <a:cubicBezTo>
                      <a:pt x="0" y="279"/>
                      <a:pt x="184" y="490"/>
                      <a:pt x="370" y="490"/>
                    </a:cubicBezTo>
                    <a:cubicBezTo>
                      <a:pt x="434" y="490"/>
                      <a:pt x="498" y="465"/>
                      <a:pt x="550" y="405"/>
                    </a:cubicBezTo>
                    <a:cubicBezTo>
                      <a:pt x="616" y="305"/>
                      <a:pt x="616" y="138"/>
                      <a:pt x="516" y="72"/>
                    </a:cubicBezTo>
                    <a:cubicBezTo>
                      <a:pt x="454" y="25"/>
                      <a:pt x="392"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3" name="Google Shape;26023;p73"/>
              <p:cNvSpPr/>
              <p:nvPr/>
            </p:nvSpPr>
            <p:spPr>
              <a:xfrm>
                <a:off x="7977075" y="3436500"/>
                <a:ext cx="12675" cy="12225"/>
              </a:xfrm>
              <a:custGeom>
                <a:avLst/>
                <a:gdLst/>
                <a:ahLst/>
                <a:cxnLst/>
                <a:rect l="l" t="t" r="r" b="b"/>
                <a:pathLst>
                  <a:path w="507" h="489" extrusionOk="0">
                    <a:moveTo>
                      <a:pt x="280" y="1"/>
                    </a:moveTo>
                    <a:cubicBezTo>
                      <a:pt x="142" y="1"/>
                      <a:pt x="1" y="108"/>
                      <a:pt x="39" y="282"/>
                    </a:cubicBezTo>
                    <a:cubicBezTo>
                      <a:pt x="39" y="398"/>
                      <a:pt x="140" y="489"/>
                      <a:pt x="254" y="489"/>
                    </a:cubicBezTo>
                    <a:cubicBezTo>
                      <a:pt x="271" y="489"/>
                      <a:pt x="289" y="487"/>
                      <a:pt x="306" y="482"/>
                    </a:cubicBezTo>
                    <a:cubicBezTo>
                      <a:pt x="440" y="449"/>
                      <a:pt x="506" y="315"/>
                      <a:pt x="506" y="182"/>
                    </a:cubicBezTo>
                    <a:cubicBezTo>
                      <a:pt x="478" y="56"/>
                      <a:pt x="380" y="1"/>
                      <a:pt x="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4" name="Google Shape;26024;p73"/>
              <p:cNvSpPr/>
              <p:nvPr/>
            </p:nvSpPr>
            <p:spPr>
              <a:xfrm>
                <a:off x="8081075" y="3391400"/>
                <a:ext cx="15425" cy="12125"/>
              </a:xfrm>
              <a:custGeom>
                <a:avLst/>
                <a:gdLst/>
                <a:ahLst/>
                <a:cxnLst/>
                <a:rect l="l" t="t" r="r" b="b"/>
                <a:pathLst>
                  <a:path w="617" h="485" extrusionOk="0">
                    <a:moveTo>
                      <a:pt x="342" y="0"/>
                    </a:moveTo>
                    <a:cubicBezTo>
                      <a:pt x="170" y="0"/>
                      <a:pt x="1" y="168"/>
                      <a:pt x="116" y="351"/>
                    </a:cubicBezTo>
                    <a:cubicBezTo>
                      <a:pt x="160" y="440"/>
                      <a:pt x="249" y="485"/>
                      <a:pt x="333" y="485"/>
                    </a:cubicBezTo>
                    <a:cubicBezTo>
                      <a:pt x="375" y="485"/>
                      <a:pt x="416" y="474"/>
                      <a:pt x="449" y="452"/>
                    </a:cubicBezTo>
                    <a:cubicBezTo>
                      <a:pt x="549" y="385"/>
                      <a:pt x="616" y="218"/>
                      <a:pt x="549" y="118"/>
                    </a:cubicBezTo>
                    <a:cubicBezTo>
                      <a:pt x="497" y="35"/>
                      <a:pt x="419" y="0"/>
                      <a:pt x="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5" name="Google Shape;26025;p73"/>
              <p:cNvSpPr/>
              <p:nvPr/>
            </p:nvSpPr>
            <p:spPr>
              <a:xfrm>
                <a:off x="8054650" y="3280775"/>
                <a:ext cx="13475" cy="12050"/>
              </a:xfrm>
              <a:custGeom>
                <a:avLst/>
                <a:gdLst/>
                <a:ahLst/>
                <a:cxnLst/>
                <a:rect l="l" t="t" r="r" b="b"/>
                <a:pathLst>
                  <a:path w="539" h="482" extrusionOk="0">
                    <a:moveTo>
                      <a:pt x="274" y="1"/>
                    </a:moveTo>
                    <a:cubicBezTo>
                      <a:pt x="138" y="1"/>
                      <a:pt x="0" y="115"/>
                      <a:pt x="39" y="307"/>
                    </a:cubicBezTo>
                    <a:cubicBezTo>
                      <a:pt x="66" y="417"/>
                      <a:pt x="162" y="482"/>
                      <a:pt x="271" y="482"/>
                    </a:cubicBezTo>
                    <a:cubicBezTo>
                      <a:pt x="293" y="482"/>
                      <a:pt x="316" y="479"/>
                      <a:pt x="339" y="473"/>
                    </a:cubicBezTo>
                    <a:cubicBezTo>
                      <a:pt x="472" y="440"/>
                      <a:pt x="539" y="340"/>
                      <a:pt x="506" y="207"/>
                    </a:cubicBezTo>
                    <a:cubicBezTo>
                      <a:pt x="477" y="64"/>
                      <a:pt x="376"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6" name="Google Shape;26026;p73"/>
              <p:cNvSpPr/>
              <p:nvPr/>
            </p:nvSpPr>
            <p:spPr>
              <a:xfrm>
                <a:off x="7950125" y="3424625"/>
                <a:ext cx="14925" cy="10075"/>
              </a:xfrm>
              <a:custGeom>
                <a:avLst/>
                <a:gdLst/>
                <a:ahLst/>
                <a:cxnLst/>
                <a:rect l="l" t="t" r="r" b="b"/>
                <a:pathLst>
                  <a:path w="597" h="403" extrusionOk="0">
                    <a:moveTo>
                      <a:pt x="305" y="1"/>
                    </a:moveTo>
                    <a:cubicBezTo>
                      <a:pt x="237" y="1"/>
                      <a:pt x="169" y="27"/>
                      <a:pt x="117" y="90"/>
                    </a:cubicBezTo>
                    <a:cubicBezTo>
                      <a:pt x="0" y="230"/>
                      <a:pt x="226" y="402"/>
                      <a:pt x="395" y="402"/>
                    </a:cubicBezTo>
                    <a:cubicBezTo>
                      <a:pt x="468" y="402"/>
                      <a:pt x="530" y="370"/>
                      <a:pt x="550" y="290"/>
                    </a:cubicBezTo>
                    <a:cubicBezTo>
                      <a:pt x="596" y="130"/>
                      <a:pt x="453"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7" name="Google Shape;26027;p73"/>
              <p:cNvSpPr/>
              <p:nvPr/>
            </p:nvSpPr>
            <p:spPr>
              <a:xfrm>
                <a:off x="7963025" y="3640300"/>
                <a:ext cx="13175" cy="11775"/>
              </a:xfrm>
              <a:custGeom>
                <a:avLst/>
                <a:gdLst/>
                <a:ahLst/>
                <a:cxnLst/>
                <a:rect l="l" t="t" r="r" b="b"/>
                <a:pathLst>
                  <a:path w="527" h="471" extrusionOk="0">
                    <a:moveTo>
                      <a:pt x="291" y="1"/>
                    </a:moveTo>
                    <a:cubicBezTo>
                      <a:pt x="284" y="1"/>
                      <a:pt x="276" y="1"/>
                      <a:pt x="268" y="2"/>
                    </a:cubicBezTo>
                    <a:cubicBezTo>
                      <a:pt x="134" y="2"/>
                      <a:pt x="1" y="102"/>
                      <a:pt x="1" y="236"/>
                    </a:cubicBezTo>
                    <a:cubicBezTo>
                      <a:pt x="1" y="369"/>
                      <a:pt x="134" y="469"/>
                      <a:pt x="268" y="469"/>
                    </a:cubicBezTo>
                    <a:cubicBezTo>
                      <a:pt x="276" y="470"/>
                      <a:pt x="284" y="471"/>
                      <a:pt x="291" y="471"/>
                    </a:cubicBezTo>
                    <a:cubicBezTo>
                      <a:pt x="527" y="471"/>
                      <a:pt x="527" y="1"/>
                      <a:pt x="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8" name="Google Shape;26028;p73"/>
              <p:cNvSpPr/>
              <p:nvPr/>
            </p:nvSpPr>
            <p:spPr>
              <a:xfrm>
                <a:off x="8072725" y="3559000"/>
                <a:ext cx="15425" cy="12425"/>
              </a:xfrm>
              <a:custGeom>
                <a:avLst/>
                <a:gdLst/>
                <a:ahLst/>
                <a:cxnLst/>
                <a:rect l="l" t="t" r="r" b="b"/>
                <a:pathLst>
                  <a:path w="617" h="497" extrusionOk="0">
                    <a:moveTo>
                      <a:pt x="371" y="1"/>
                    </a:moveTo>
                    <a:cubicBezTo>
                      <a:pt x="184" y="1"/>
                      <a:pt x="0" y="212"/>
                      <a:pt x="149" y="386"/>
                    </a:cubicBezTo>
                    <a:cubicBezTo>
                      <a:pt x="208" y="464"/>
                      <a:pt x="278" y="496"/>
                      <a:pt x="346" y="496"/>
                    </a:cubicBezTo>
                    <a:cubicBezTo>
                      <a:pt x="394" y="496"/>
                      <a:pt x="442" y="480"/>
                      <a:pt x="483" y="452"/>
                    </a:cubicBezTo>
                    <a:cubicBezTo>
                      <a:pt x="583" y="352"/>
                      <a:pt x="616" y="219"/>
                      <a:pt x="550" y="85"/>
                    </a:cubicBezTo>
                    <a:cubicBezTo>
                      <a:pt x="499" y="26"/>
                      <a:pt x="434" y="1"/>
                      <a:pt x="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9" name="Google Shape;26029;p73"/>
              <p:cNvSpPr/>
              <p:nvPr/>
            </p:nvSpPr>
            <p:spPr>
              <a:xfrm>
                <a:off x="8045600" y="3352425"/>
                <a:ext cx="12525" cy="11925"/>
              </a:xfrm>
              <a:custGeom>
                <a:avLst/>
                <a:gdLst/>
                <a:ahLst/>
                <a:cxnLst/>
                <a:rect l="l" t="t" r="r" b="b"/>
                <a:pathLst>
                  <a:path w="501" h="477" extrusionOk="0">
                    <a:moveTo>
                      <a:pt x="240" y="0"/>
                    </a:moveTo>
                    <a:cubicBezTo>
                      <a:pt x="121" y="0"/>
                      <a:pt x="0" y="84"/>
                      <a:pt x="0" y="243"/>
                    </a:cubicBezTo>
                    <a:cubicBezTo>
                      <a:pt x="0" y="376"/>
                      <a:pt x="134" y="476"/>
                      <a:pt x="267" y="476"/>
                    </a:cubicBezTo>
                    <a:cubicBezTo>
                      <a:pt x="401" y="443"/>
                      <a:pt x="501" y="343"/>
                      <a:pt x="467" y="209"/>
                    </a:cubicBezTo>
                    <a:cubicBezTo>
                      <a:pt x="452" y="67"/>
                      <a:pt x="346" y="0"/>
                      <a:pt x="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0" name="Google Shape;26030;p73"/>
              <p:cNvSpPr/>
              <p:nvPr/>
            </p:nvSpPr>
            <p:spPr>
              <a:xfrm>
                <a:off x="7882150" y="3492525"/>
                <a:ext cx="13350" cy="12250"/>
              </a:xfrm>
              <a:custGeom>
                <a:avLst/>
                <a:gdLst/>
                <a:ahLst/>
                <a:cxnLst/>
                <a:rect l="l" t="t" r="r" b="b"/>
                <a:pathLst>
                  <a:path w="534" h="490" extrusionOk="0">
                    <a:moveTo>
                      <a:pt x="255" y="1"/>
                    </a:moveTo>
                    <a:cubicBezTo>
                      <a:pt x="192" y="1"/>
                      <a:pt x="134" y="26"/>
                      <a:pt x="100" y="76"/>
                    </a:cubicBezTo>
                    <a:cubicBezTo>
                      <a:pt x="0" y="176"/>
                      <a:pt x="0" y="343"/>
                      <a:pt x="100" y="443"/>
                    </a:cubicBezTo>
                    <a:cubicBezTo>
                      <a:pt x="145" y="473"/>
                      <a:pt x="204" y="489"/>
                      <a:pt x="264" y="489"/>
                    </a:cubicBezTo>
                    <a:cubicBezTo>
                      <a:pt x="337" y="489"/>
                      <a:pt x="412" y="465"/>
                      <a:pt x="467" y="409"/>
                    </a:cubicBezTo>
                    <a:cubicBezTo>
                      <a:pt x="534" y="309"/>
                      <a:pt x="534" y="143"/>
                      <a:pt x="434" y="76"/>
                    </a:cubicBezTo>
                    <a:cubicBezTo>
                      <a:pt x="384" y="26"/>
                      <a:pt x="317" y="1"/>
                      <a:pt x="2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1" name="Google Shape;26031;p73"/>
              <p:cNvSpPr/>
              <p:nvPr/>
            </p:nvSpPr>
            <p:spPr>
              <a:xfrm>
                <a:off x="7887150" y="3718125"/>
                <a:ext cx="12225" cy="9100"/>
              </a:xfrm>
              <a:custGeom>
                <a:avLst/>
                <a:gdLst/>
                <a:ahLst/>
                <a:cxnLst/>
                <a:rect l="l" t="t" r="r" b="b"/>
                <a:pathLst>
                  <a:path w="489" h="364" extrusionOk="0">
                    <a:moveTo>
                      <a:pt x="116" y="1"/>
                    </a:moveTo>
                    <a:cubicBezTo>
                      <a:pt x="74" y="1"/>
                      <a:pt x="41" y="35"/>
                      <a:pt x="34" y="125"/>
                    </a:cubicBezTo>
                    <a:cubicBezTo>
                      <a:pt x="0" y="225"/>
                      <a:pt x="100" y="359"/>
                      <a:pt x="234" y="359"/>
                    </a:cubicBezTo>
                    <a:cubicBezTo>
                      <a:pt x="251" y="362"/>
                      <a:pt x="266" y="363"/>
                      <a:pt x="279" y="363"/>
                    </a:cubicBezTo>
                    <a:cubicBezTo>
                      <a:pt x="488" y="363"/>
                      <a:pt x="253" y="1"/>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2" name="Google Shape;26032;p73"/>
              <p:cNvSpPr/>
              <p:nvPr/>
            </p:nvSpPr>
            <p:spPr>
              <a:xfrm>
                <a:off x="7717025" y="3831500"/>
                <a:ext cx="12525" cy="12200"/>
              </a:xfrm>
              <a:custGeom>
                <a:avLst/>
                <a:gdLst/>
                <a:ahLst/>
                <a:cxnLst/>
                <a:rect l="l" t="t" r="r" b="b"/>
                <a:pathLst>
                  <a:path w="501" h="488" extrusionOk="0">
                    <a:moveTo>
                      <a:pt x="249" y="0"/>
                    </a:moveTo>
                    <a:cubicBezTo>
                      <a:pt x="195" y="0"/>
                      <a:pt x="141" y="19"/>
                      <a:pt x="101" y="60"/>
                    </a:cubicBezTo>
                    <a:cubicBezTo>
                      <a:pt x="1" y="160"/>
                      <a:pt x="1" y="327"/>
                      <a:pt x="101" y="427"/>
                    </a:cubicBezTo>
                    <a:cubicBezTo>
                      <a:pt x="142" y="469"/>
                      <a:pt x="198" y="488"/>
                      <a:pt x="253" y="488"/>
                    </a:cubicBezTo>
                    <a:cubicBezTo>
                      <a:pt x="375" y="488"/>
                      <a:pt x="501" y="397"/>
                      <a:pt x="501" y="260"/>
                    </a:cubicBezTo>
                    <a:cubicBezTo>
                      <a:pt x="501" y="98"/>
                      <a:pt x="372" y="0"/>
                      <a:pt x="2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3" name="Google Shape;26033;p73"/>
              <p:cNvSpPr/>
              <p:nvPr/>
            </p:nvSpPr>
            <p:spPr>
              <a:xfrm>
                <a:off x="7742875" y="4011800"/>
                <a:ext cx="13725" cy="8850"/>
              </a:xfrm>
              <a:custGeom>
                <a:avLst/>
                <a:gdLst/>
                <a:ahLst/>
                <a:cxnLst/>
                <a:rect l="l" t="t" r="r" b="b"/>
                <a:pathLst>
                  <a:path w="549" h="354" extrusionOk="0">
                    <a:moveTo>
                      <a:pt x="84" y="1"/>
                    </a:moveTo>
                    <a:cubicBezTo>
                      <a:pt x="35" y="1"/>
                      <a:pt x="1" y="34"/>
                      <a:pt x="1" y="120"/>
                    </a:cubicBezTo>
                    <a:cubicBezTo>
                      <a:pt x="1" y="253"/>
                      <a:pt x="101" y="353"/>
                      <a:pt x="267" y="353"/>
                    </a:cubicBezTo>
                    <a:cubicBezTo>
                      <a:pt x="549" y="353"/>
                      <a:pt x="242"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4" name="Google Shape;26034;p73"/>
              <p:cNvSpPr/>
              <p:nvPr/>
            </p:nvSpPr>
            <p:spPr>
              <a:xfrm>
                <a:off x="7820600" y="3968125"/>
                <a:ext cx="14025" cy="12400"/>
              </a:xfrm>
              <a:custGeom>
                <a:avLst/>
                <a:gdLst/>
                <a:ahLst/>
                <a:cxnLst/>
                <a:rect l="l" t="t" r="r" b="b"/>
                <a:pathLst>
                  <a:path w="561" h="496" extrusionOk="0">
                    <a:moveTo>
                      <a:pt x="268" y="1"/>
                    </a:moveTo>
                    <a:cubicBezTo>
                      <a:pt x="164" y="1"/>
                      <a:pt x="64" y="69"/>
                      <a:pt x="27" y="199"/>
                    </a:cubicBezTo>
                    <a:cubicBezTo>
                      <a:pt x="1" y="358"/>
                      <a:pt x="142" y="496"/>
                      <a:pt x="285" y="496"/>
                    </a:cubicBezTo>
                    <a:cubicBezTo>
                      <a:pt x="323" y="496"/>
                      <a:pt x="360" y="486"/>
                      <a:pt x="394" y="466"/>
                    </a:cubicBezTo>
                    <a:cubicBezTo>
                      <a:pt x="528" y="366"/>
                      <a:pt x="561" y="232"/>
                      <a:pt x="494" y="132"/>
                    </a:cubicBezTo>
                    <a:cubicBezTo>
                      <a:pt x="435" y="44"/>
                      <a:pt x="350"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5" name="Google Shape;26035;p73"/>
              <p:cNvSpPr/>
              <p:nvPr/>
            </p:nvSpPr>
            <p:spPr>
              <a:xfrm>
                <a:off x="7800400" y="3877800"/>
                <a:ext cx="13825" cy="8125"/>
              </a:xfrm>
              <a:custGeom>
                <a:avLst/>
                <a:gdLst/>
                <a:ahLst/>
                <a:cxnLst/>
                <a:rect l="l" t="t" r="r" b="b"/>
                <a:pathLst>
                  <a:path w="553" h="325" extrusionOk="0">
                    <a:moveTo>
                      <a:pt x="336" y="1"/>
                    </a:moveTo>
                    <a:cubicBezTo>
                      <a:pt x="314" y="1"/>
                      <a:pt x="291" y="3"/>
                      <a:pt x="268" y="9"/>
                    </a:cubicBezTo>
                    <a:cubicBezTo>
                      <a:pt x="0" y="33"/>
                      <a:pt x="301" y="324"/>
                      <a:pt x="457" y="324"/>
                    </a:cubicBezTo>
                    <a:cubicBezTo>
                      <a:pt x="515" y="324"/>
                      <a:pt x="553" y="284"/>
                      <a:pt x="535" y="176"/>
                    </a:cubicBezTo>
                    <a:cubicBezTo>
                      <a:pt x="535" y="65"/>
                      <a:pt x="443" y="1"/>
                      <a:pt x="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6" name="Google Shape;26036;p73"/>
              <p:cNvSpPr/>
              <p:nvPr/>
            </p:nvSpPr>
            <p:spPr>
              <a:xfrm>
                <a:off x="7671725" y="3996950"/>
                <a:ext cx="17250" cy="12325"/>
              </a:xfrm>
              <a:custGeom>
                <a:avLst/>
                <a:gdLst/>
                <a:ahLst/>
                <a:cxnLst/>
                <a:rect l="l" t="t" r="r" b="b"/>
                <a:pathLst>
                  <a:path w="690" h="493" extrusionOk="0">
                    <a:moveTo>
                      <a:pt x="354" y="1"/>
                    </a:moveTo>
                    <a:cubicBezTo>
                      <a:pt x="296" y="1"/>
                      <a:pt x="234" y="24"/>
                      <a:pt x="178" y="80"/>
                    </a:cubicBezTo>
                    <a:cubicBezTo>
                      <a:pt x="1" y="257"/>
                      <a:pt x="151" y="493"/>
                      <a:pt x="336" y="493"/>
                    </a:cubicBezTo>
                    <a:cubicBezTo>
                      <a:pt x="394" y="493"/>
                      <a:pt x="456" y="469"/>
                      <a:pt x="512" y="414"/>
                    </a:cubicBezTo>
                    <a:cubicBezTo>
                      <a:pt x="689" y="236"/>
                      <a:pt x="539" y="1"/>
                      <a:pt x="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7" name="Google Shape;26037;p73"/>
              <p:cNvSpPr/>
              <p:nvPr/>
            </p:nvSpPr>
            <p:spPr>
              <a:xfrm>
                <a:off x="7634125" y="4208550"/>
                <a:ext cx="14200" cy="12425"/>
              </a:xfrm>
              <a:custGeom>
                <a:avLst/>
                <a:gdLst/>
                <a:ahLst/>
                <a:cxnLst/>
                <a:rect l="l" t="t" r="r" b="b"/>
                <a:pathLst>
                  <a:path w="568" h="497" extrusionOk="0">
                    <a:moveTo>
                      <a:pt x="298" y="1"/>
                    </a:moveTo>
                    <a:cubicBezTo>
                      <a:pt x="209" y="1"/>
                      <a:pt x="121" y="49"/>
                      <a:pt x="81" y="155"/>
                    </a:cubicBezTo>
                    <a:cubicBezTo>
                      <a:pt x="1" y="356"/>
                      <a:pt x="162" y="496"/>
                      <a:pt x="318" y="496"/>
                    </a:cubicBezTo>
                    <a:cubicBezTo>
                      <a:pt x="421" y="496"/>
                      <a:pt x="521" y="435"/>
                      <a:pt x="548" y="289"/>
                    </a:cubicBezTo>
                    <a:cubicBezTo>
                      <a:pt x="568" y="109"/>
                      <a:pt x="43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8" name="Google Shape;26038;p73"/>
              <p:cNvSpPr/>
              <p:nvPr/>
            </p:nvSpPr>
            <p:spPr>
              <a:xfrm>
                <a:off x="7685325" y="4154475"/>
                <a:ext cx="12550" cy="12325"/>
              </a:xfrm>
              <a:custGeom>
                <a:avLst/>
                <a:gdLst/>
                <a:ahLst/>
                <a:cxnLst/>
                <a:rect l="l" t="t" r="r" b="b"/>
                <a:pathLst>
                  <a:path w="502" h="493" extrusionOk="0">
                    <a:moveTo>
                      <a:pt x="219" y="1"/>
                    </a:moveTo>
                    <a:cubicBezTo>
                      <a:pt x="102" y="1"/>
                      <a:pt x="1" y="97"/>
                      <a:pt x="1" y="250"/>
                    </a:cubicBezTo>
                    <a:cubicBezTo>
                      <a:pt x="1" y="387"/>
                      <a:pt x="110" y="493"/>
                      <a:pt x="232" y="493"/>
                    </a:cubicBezTo>
                    <a:cubicBezTo>
                      <a:pt x="289" y="493"/>
                      <a:pt x="348" y="470"/>
                      <a:pt x="401" y="417"/>
                    </a:cubicBezTo>
                    <a:cubicBezTo>
                      <a:pt x="501" y="317"/>
                      <a:pt x="501" y="184"/>
                      <a:pt x="401" y="83"/>
                    </a:cubicBezTo>
                    <a:cubicBezTo>
                      <a:pt x="344" y="26"/>
                      <a:pt x="279" y="1"/>
                      <a:pt x="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9" name="Google Shape;26039;p73"/>
              <p:cNvSpPr/>
              <p:nvPr/>
            </p:nvSpPr>
            <p:spPr>
              <a:xfrm>
                <a:off x="7652825" y="4003100"/>
                <a:ext cx="11700" cy="12550"/>
              </a:xfrm>
              <a:custGeom>
                <a:avLst/>
                <a:gdLst/>
                <a:ahLst/>
                <a:cxnLst/>
                <a:rect l="l" t="t" r="r" b="b"/>
                <a:pathLst>
                  <a:path w="468" h="502" extrusionOk="0">
                    <a:moveTo>
                      <a:pt x="234" y="1"/>
                    </a:moveTo>
                    <a:cubicBezTo>
                      <a:pt x="100" y="1"/>
                      <a:pt x="0" y="101"/>
                      <a:pt x="0" y="234"/>
                    </a:cubicBezTo>
                    <a:cubicBezTo>
                      <a:pt x="0" y="368"/>
                      <a:pt x="100" y="501"/>
                      <a:pt x="234" y="501"/>
                    </a:cubicBezTo>
                    <a:cubicBezTo>
                      <a:pt x="367" y="501"/>
                      <a:pt x="467" y="368"/>
                      <a:pt x="467" y="234"/>
                    </a:cubicBezTo>
                    <a:cubicBezTo>
                      <a:pt x="467" y="101"/>
                      <a:pt x="367"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0" name="Google Shape;26040;p73"/>
              <p:cNvSpPr/>
              <p:nvPr/>
            </p:nvSpPr>
            <p:spPr>
              <a:xfrm>
                <a:off x="7584425" y="4090800"/>
                <a:ext cx="14000" cy="11925"/>
              </a:xfrm>
              <a:custGeom>
                <a:avLst/>
                <a:gdLst/>
                <a:ahLst/>
                <a:cxnLst/>
                <a:rect l="l" t="t" r="r" b="b"/>
                <a:pathLst>
                  <a:path w="560" h="477" extrusionOk="0">
                    <a:moveTo>
                      <a:pt x="272" y="1"/>
                    </a:moveTo>
                    <a:cubicBezTo>
                      <a:pt x="204" y="1"/>
                      <a:pt x="140" y="30"/>
                      <a:pt x="101" y="95"/>
                    </a:cubicBezTo>
                    <a:cubicBezTo>
                      <a:pt x="1" y="195"/>
                      <a:pt x="34" y="362"/>
                      <a:pt x="134" y="429"/>
                    </a:cubicBezTo>
                    <a:cubicBezTo>
                      <a:pt x="184" y="462"/>
                      <a:pt x="236" y="477"/>
                      <a:pt x="286" y="477"/>
                    </a:cubicBezTo>
                    <a:cubicBezTo>
                      <a:pt x="434" y="477"/>
                      <a:pt x="559" y="345"/>
                      <a:pt x="534" y="195"/>
                    </a:cubicBezTo>
                    <a:cubicBezTo>
                      <a:pt x="494" y="73"/>
                      <a:pt x="378"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1" name="Google Shape;26041;p73"/>
              <p:cNvSpPr/>
              <p:nvPr/>
            </p:nvSpPr>
            <p:spPr>
              <a:xfrm>
                <a:off x="7596100" y="4410900"/>
                <a:ext cx="12550" cy="12525"/>
              </a:xfrm>
              <a:custGeom>
                <a:avLst/>
                <a:gdLst/>
                <a:ahLst/>
                <a:cxnLst/>
                <a:rect l="l" t="t" r="r" b="b"/>
                <a:pathLst>
                  <a:path w="502" h="501" extrusionOk="0">
                    <a:moveTo>
                      <a:pt x="268" y="0"/>
                    </a:moveTo>
                    <a:cubicBezTo>
                      <a:pt x="101" y="0"/>
                      <a:pt x="1" y="100"/>
                      <a:pt x="1" y="234"/>
                    </a:cubicBezTo>
                    <a:cubicBezTo>
                      <a:pt x="1" y="367"/>
                      <a:pt x="101" y="501"/>
                      <a:pt x="234" y="501"/>
                    </a:cubicBezTo>
                    <a:cubicBezTo>
                      <a:pt x="368" y="501"/>
                      <a:pt x="468" y="401"/>
                      <a:pt x="468" y="267"/>
                    </a:cubicBezTo>
                    <a:cubicBezTo>
                      <a:pt x="501" y="134"/>
                      <a:pt x="368" y="34"/>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2" name="Google Shape;26042;p73"/>
              <p:cNvSpPr/>
              <p:nvPr/>
            </p:nvSpPr>
            <p:spPr>
              <a:xfrm>
                <a:off x="7663175" y="4371525"/>
                <a:ext cx="13850" cy="11800"/>
              </a:xfrm>
              <a:custGeom>
                <a:avLst/>
                <a:gdLst/>
                <a:ahLst/>
                <a:cxnLst/>
                <a:rect l="l" t="t" r="r" b="b"/>
                <a:pathLst>
                  <a:path w="554" h="472" extrusionOk="0">
                    <a:moveTo>
                      <a:pt x="293" y="1"/>
                    </a:moveTo>
                    <a:cubicBezTo>
                      <a:pt x="193" y="1"/>
                      <a:pt x="91" y="61"/>
                      <a:pt x="53" y="174"/>
                    </a:cubicBezTo>
                    <a:cubicBezTo>
                      <a:pt x="0" y="333"/>
                      <a:pt x="136" y="471"/>
                      <a:pt x="295" y="471"/>
                    </a:cubicBezTo>
                    <a:cubicBezTo>
                      <a:pt x="336" y="471"/>
                      <a:pt x="379" y="462"/>
                      <a:pt x="420" y="441"/>
                    </a:cubicBezTo>
                    <a:cubicBezTo>
                      <a:pt x="520" y="375"/>
                      <a:pt x="553" y="241"/>
                      <a:pt x="487" y="108"/>
                    </a:cubicBezTo>
                    <a:cubicBezTo>
                      <a:pt x="443" y="36"/>
                      <a:pt x="369"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3" name="Google Shape;26043;p73"/>
              <p:cNvSpPr/>
              <p:nvPr/>
            </p:nvSpPr>
            <p:spPr>
              <a:xfrm>
                <a:off x="7668650" y="4265175"/>
                <a:ext cx="11700" cy="11625"/>
              </a:xfrm>
              <a:custGeom>
                <a:avLst/>
                <a:gdLst/>
                <a:ahLst/>
                <a:cxnLst/>
                <a:rect l="l" t="t" r="r" b="b"/>
                <a:pathLst>
                  <a:path w="468" h="465" extrusionOk="0">
                    <a:moveTo>
                      <a:pt x="234" y="0"/>
                    </a:moveTo>
                    <a:cubicBezTo>
                      <a:pt x="118" y="0"/>
                      <a:pt x="1" y="75"/>
                      <a:pt x="1" y="225"/>
                    </a:cubicBezTo>
                    <a:cubicBezTo>
                      <a:pt x="1" y="345"/>
                      <a:pt x="81" y="464"/>
                      <a:pt x="193" y="464"/>
                    </a:cubicBezTo>
                    <a:cubicBezTo>
                      <a:pt x="207" y="464"/>
                      <a:pt x="220" y="462"/>
                      <a:pt x="234" y="459"/>
                    </a:cubicBezTo>
                    <a:cubicBezTo>
                      <a:pt x="368" y="459"/>
                      <a:pt x="468" y="359"/>
                      <a:pt x="468" y="225"/>
                    </a:cubicBezTo>
                    <a:cubicBezTo>
                      <a:pt x="468" y="75"/>
                      <a:pt x="351"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4" name="Google Shape;26044;p73"/>
              <p:cNvSpPr/>
              <p:nvPr/>
            </p:nvSpPr>
            <p:spPr>
              <a:xfrm>
                <a:off x="7511050" y="4236600"/>
                <a:ext cx="12525" cy="12550"/>
              </a:xfrm>
              <a:custGeom>
                <a:avLst/>
                <a:gdLst/>
                <a:ahLst/>
                <a:cxnLst/>
                <a:rect l="l" t="t" r="r" b="b"/>
                <a:pathLst>
                  <a:path w="501" h="502" extrusionOk="0">
                    <a:moveTo>
                      <a:pt x="267" y="1"/>
                    </a:moveTo>
                    <a:cubicBezTo>
                      <a:pt x="134" y="1"/>
                      <a:pt x="0" y="101"/>
                      <a:pt x="0" y="234"/>
                    </a:cubicBezTo>
                    <a:cubicBezTo>
                      <a:pt x="0" y="368"/>
                      <a:pt x="100" y="501"/>
                      <a:pt x="234" y="501"/>
                    </a:cubicBezTo>
                    <a:cubicBezTo>
                      <a:pt x="367" y="501"/>
                      <a:pt x="467" y="401"/>
                      <a:pt x="501" y="268"/>
                    </a:cubicBezTo>
                    <a:cubicBezTo>
                      <a:pt x="501" y="134"/>
                      <a:pt x="401" y="34"/>
                      <a:pt x="2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5" name="Google Shape;26045;p73"/>
              <p:cNvSpPr/>
              <p:nvPr/>
            </p:nvSpPr>
            <p:spPr>
              <a:xfrm>
                <a:off x="7323400" y="4488125"/>
                <a:ext cx="16200" cy="11800"/>
              </a:xfrm>
              <a:custGeom>
                <a:avLst/>
                <a:gdLst/>
                <a:ahLst/>
                <a:cxnLst/>
                <a:rect l="l" t="t" r="r" b="b"/>
                <a:pathLst>
                  <a:path w="648" h="472" extrusionOk="0">
                    <a:moveTo>
                      <a:pt x="286" y="0"/>
                    </a:moveTo>
                    <a:cubicBezTo>
                      <a:pt x="221" y="0"/>
                      <a:pt x="156" y="25"/>
                      <a:pt x="101" y="80"/>
                    </a:cubicBezTo>
                    <a:cubicBezTo>
                      <a:pt x="1" y="180"/>
                      <a:pt x="34" y="347"/>
                      <a:pt x="134" y="414"/>
                    </a:cubicBezTo>
                    <a:cubicBezTo>
                      <a:pt x="182" y="455"/>
                      <a:pt x="233" y="472"/>
                      <a:pt x="283" y="472"/>
                    </a:cubicBezTo>
                    <a:cubicBezTo>
                      <a:pt x="479" y="472"/>
                      <a:pt x="647" y="206"/>
                      <a:pt x="435" y="47"/>
                    </a:cubicBezTo>
                    <a:cubicBezTo>
                      <a:pt x="390" y="17"/>
                      <a:pt x="338" y="0"/>
                      <a:pt x="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6" name="Google Shape;26046;p73"/>
              <p:cNvSpPr/>
              <p:nvPr/>
            </p:nvSpPr>
            <p:spPr>
              <a:xfrm>
                <a:off x="7411475" y="4455925"/>
                <a:ext cx="17525" cy="12725"/>
              </a:xfrm>
              <a:custGeom>
                <a:avLst/>
                <a:gdLst/>
                <a:ahLst/>
                <a:cxnLst/>
                <a:rect l="l" t="t" r="r" b="b"/>
                <a:pathLst>
                  <a:path w="701" h="509" extrusionOk="0">
                    <a:moveTo>
                      <a:pt x="367" y="0"/>
                    </a:moveTo>
                    <a:cubicBezTo>
                      <a:pt x="330" y="0"/>
                      <a:pt x="289" y="11"/>
                      <a:pt x="247" y="34"/>
                    </a:cubicBezTo>
                    <a:cubicBezTo>
                      <a:pt x="1" y="157"/>
                      <a:pt x="124" y="509"/>
                      <a:pt x="355" y="509"/>
                    </a:cubicBezTo>
                    <a:cubicBezTo>
                      <a:pt x="374" y="509"/>
                      <a:pt x="394" y="506"/>
                      <a:pt x="414" y="501"/>
                    </a:cubicBezTo>
                    <a:cubicBezTo>
                      <a:pt x="701" y="386"/>
                      <a:pt x="593" y="0"/>
                      <a:pt x="3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7" name="Google Shape;26047;p73"/>
              <p:cNvSpPr/>
              <p:nvPr/>
            </p:nvSpPr>
            <p:spPr>
              <a:xfrm>
                <a:off x="7490925" y="4186175"/>
                <a:ext cx="15150" cy="11550"/>
              </a:xfrm>
              <a:custGeom>
                <a:avLst/>
                <a:gdLst/>
                <a:ahLst/>
                <a:cxnLst/>
                <a:rect l="l" t="t" r="r" b="b"/>
                <a:pathLst>
                  <a:path w="606" h="462" extrusionOk="0">
                    <a:moveTo>
                      <a:pt x="322" y="0"/>
                    </a:moveTo>
                    <a:cubicBezTo>
                      <a:pt x="107" y="0"/>
                      <a:pt x="1" y="331"/>
                      <a:pt x="238" y="450"/>
                    </a:cubicBezTo>
                    <a:cubicBezTo>
                      <a:pt x="262" y="458"/>
                      <a:pt x="287" y="462"/>
                      <a:pt x="313" y="462"/>
                    </a:cubicBezTo>
                    <a:cubicBezTo>
                      <a:pt x="398" y="462"/>
                      <a:pt x="488" y="418"/>
                      <a:pt x="538" y="317"/>
                    </a:cubicBezTo>
                    <a:cubicBezTo>
                      <a:pt x="605" y="183"/>
                      <a:pt x="538" y="50"/>
                      <a:pt x="405" y="16"/>
                    </a:cubicBezTo>
                    <a:cubicBezTo>
                      <a:pt x="376" y="5"/>
                      <a:pt x="348" y="0"/>
                      <a:pt x="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8" name="Google Shape;26048;p73"/>
              <p:cNvSpPr/>
              <p:nvPr/>
            </p:nvSpPr>
            <p:spPr>
              <a:xfrm>
                <a:off x="7410150" y="4255275"/>
                <a:ext cx="13350" cy="12025"/>
              </a:xfrm>
              <a:custGeom>
                <a:avLst/>
                <a:gdLst/>
                <a:ahLst/>
                <a:cxnLst/>
                <a:rect l="l" t="t" r="r" b="b"/>
                <a:pathLst>
                  <a:path w="534" h="481" extrusionOk="0">
                    <a:moveTo>
                      <a:pt x="282" y="1"/>
                    </a:moveTo>
                    <a:cubicBezTo>
                      <a:pt x="232" y="1"/>
                      <a:pt x="180" y="17"/>
                      <a:pt x="134" y="54"/>
                    </a:cubicBezTo>
                    <a:cubicBezTo>
                      <a:pt x="33" y="154"/>
                      <a:pt x="0" y="288"/>
                      <a:pt x="100" y="388"/>
                    </a:cubicBezTo>
                    <a:cubicBezTo>
                      <a:pt x="151" y="451"/>
                      <a:pt x="220" y="481"/>
                      <a:pt x="289" y="481"/>
                    </a:cubicBezTo>
                    <a:cubicBezTo>
                      <a:pt x="402" y="481"/>
                      <a:pt x="513" y="400"/>
                      <a:pt x="534" y="254"/>
                    </a:cubicBezTo>
                    <a:cubicBezTo>
                      <a:pt x="534" y="110"/>
                      <a:pt x="413"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9" name="Google Shape;26049;p73"/>
              <p:cNvSpPr/>
              <p:nvPr/>
            </p:nvSpPr>
            <p:spPr>
              <a:xfrm>
                <a:off x="7369275" y="4467400"/>
                <a:ext cx="14775" cy="11950"/>
              </a:xfrm>
              <a:custGeom>
                <a:avLst/>
                <a:gdLst/>
                <a:ahLst/>
                <a:cxnLst/>
                <a:rect l="l" t="t" r="r" b="b"/>
                <a:pathLst>
                  <a:path w="591" h="478" extrusionOk="0">
                    <a:moveTo>
                      <a:pt x="299" y="0"/>
                    </a:moveTo>
                    <a:cubicBezTo>
                      <a:pt x="191" y="0"/>
                      <a:pt x="95" y="65"/>
                      <a:pt x="67" y="175"/>
                    </a:cubicBezTo>
                    <a:cubicBezTo>
                      <a:pt x="1" y="276"/>
                      <a:pt x="67" y="409"/>
                      <a:pt x="201" y="476"/>
                    </a:cubicBezTo>
                    <a:cubicBezTo>
                      <a:pt x="212" y="477"/>
                      <a:pt x="224" y="478"/>
                      <a:pt x="235" y="478"/>
                    </a:cubicBezTo>
                    <a:cubicBezTo>
                      <a:pt x="478" y="478"/>
                      <a:pt x="591" y="136"/>
                      <a:pt x="368" y="9"/>
                    </a:cubicBezTo>
                    <a:cubicBezTo>
                      <a:pt x="345" y="3"/>
                      <a:pt x="322"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0" name="Google Shape;26050;p73"/>
              <p:cNvSpPr/>
              <p:nvPr/>
            </p:nvSpPr>
            <p:spPr>
              <a:xfrm>
                <a:off x="7042225" y="4605825"/>
                <a:ext cx="17650" cy="12750"/>
              </a:xfrm>
              <a:custGeom>
                <a:avLst/>
                <a:gdLst/>
                <a:ahLst/>
                <a:cxnLst/>
                <a:rect l="l" t="t" r="r" b="b"/>
                <a:pathLst>
                  <a:path w="706" h="510" extrusionOk="0">
                    <a:moveTo>
                      <a:pt x="376" y="0"/>
                    </a:moveTo>
                    <a:cubicBezTo>
                      <a:pt x="333" y="0"/>
                      <a:pt x="287" y="13"/>
                      <a:pt x="240" y="42"/>
                    </a:cubicBezTo>
                    <a:cubicBezTo>
                      <a:pt x="1" y="202"/>
                      <a:pt x="164" y="510"/>
                      <a:pt x="376" y="510"/>
                    </a:cubicBezTo>
                    <a:cubicBezTo>
                      <a:pt x="429" y="510"/>
                      <a:pt x="486" y="490"/>
                      <a:pt x="540" y="443"/>
                    </a:cubicBezTo>
                    <a:cubicBezTo>
                      <a:pt x="705" y="278"/>
                      <a:pt x="576" y="0"/>
                      <a:pt x="3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1" name="Google Shape;26051;p73"/>
              <p:cNvSpPr/>
              <p:nvPr/>
            </p:nvSpPr>
            <p:spPr>
              <a:xfrm>
                <a:off x="7059050" y="4717775"/>
                <a:ext cx="14200" cy="11875"/>
              </a:xfrm>
              <a:custGeom>
                <a:avLst/>
                <a:gdLst/>
                <a:ahLst/>
                <a:cxnLst/>
                <a:rect l="l" t="t" r="r" b="b"/>
                <a:pathLst>
                  <a:path w="568" h="475" extrusionOk="0">
                    <a:moveTo>
                      <a:pt x="234" y="1"/>
                    </a:moveTo>
                    <a:cubicBezTo>
                      <a:pt x="101" y="1"/>
                      <a:pt x="1" y="134"/>
                      <a:pt x="1" y="268"/>
                    </a:cubicBezTo>
                    <a:cubicBezTo>
                      <a:pt x="1" y="384"/>
                      <a:pt x="101" y="474"/>
                      <a:pt x="215" y="474"/>
                    </a:cubicBezTo>
                    <a:cubicBezTo>
                      <a:pt x="233" y="474"/>
                      <a:pt x="250" y="472"/>
                      <a:pt x="268" y="468"/>
                    </a:cubicBezTo>
                    <a:cubicBezTo>
                      <a:pt x="568" y="435"/>
                      <a:pt x="501"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2" name="Google Shape;26052;p73"/>
              <p:cNvSpPr/>
              <p:nvPr/>
            </p:nvSpPr>
            <p:spPr>
              <a:xfrm>
                <a:off x="7155175" y="4645975"/>
                <a:ext cx="15650" cy="12650"/>
              </a:xfrm>
              <a:custGeom>
                <a:avLst/>
                <a:gdLst/>
                <a:ahLst/>
                <a:cxnLst/>
                <a:rect l="l" t="t" r="r" b="b"/>
                <a:pathLst>
                  <a:path w="626" h="506" extrusionOk="0">
                    <a:moveTo>
                      <a:pt x="320" y="1"/>
                    </a:moveTo>
                    <a:cubicBezTo>
                      <a:pt x="138" y="1"/>
                      <a:pt x="0" y="217"/>
                      <a:pt x="125" y="404"/>
                    </a:cubicBezTo>
                    <a:cubicBezTo>
                      <a:pt x="168" y="469"/>
                      <a:pt x="239" y="506"/>
                      <a:pt x="320" y="506"/>
                    </a:cubicBezTo>
                    <a:cubicBezTo>
                      <a:pt x="364" y="506"/>
                      <a:pt x="412" y="495"/>
                      <a:pt x="459" y="471"/>
                    </a:cubicBezTo>
                    <a:cubicBezTo>
                      <a:pt x="626" y="338"/>
                      <a:pt x="559" y="71"/>
                      <a:pt x="359" y="4"/>
                    </a:cubicBezTo>
                    <a:cubicBezTo>
                      <a:pt x="346" y="2"/>
                      <a:pt x="333" y="1"/>
                      <a:pt x="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3" name="Google Shape;26053;p73"/>
              <p:cNvSpPr/>
              <p:nvPr/>
            </p:nvSpPr>
            <p:spPr>
              <a:xfrm>
                <a:off x="7070725" y="4559000"/>
                <a:ext cx="15875" cy="12025"/>
              </a:xfrm>
              <a:custGeom>
                <a:avLst/>
                <a:gdLst/>
                <a:ahLst/>
                <a:cxnLst/>
                <a:rect l="l" t="t" r="r" b="b"/>
                <a:pathLst>
                  <a:path w="635" h="481" extrusionOk="0">
                    <a:moveTo>
                      <a:pt x="324" y="1"/>
                    </a:moveTo>
                    <a:cubicBezTo>
                      <a:pt x="254" y="1"/>
                      <a:pt x="189" y="26"/>
                      <a:pt x="134" y="81"/>
                    </a:cubicBezTo>
                    <a:cubicBezTo>
                      <a:pt x="1" y="247"/>
                      <a:pt x="134" y="481"/>
                      <a:pt x="334" y="481"/>
                    </a:cubicBezTo>
                    <a:cubicBezTo>
                      <a:pt x="568" y="481"/>
                      <a:pt x="635" y="214"/>
                      <a:pt x="501" y="47"/>
                    </a:cubicBezTo>
                    <a:cubicBezTo>
                      <a:pt x="441" y="17"/>
                      <a:pt x="381" y="1"/>
                      <a:pt x="3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4" name="Google Shape;26054;p73"/>
              <p:cNvSpPr/>
              <p:nvPr/>
            </p:nvSpPr>
            <p:spPr>
              <a:xfrm>
                <a:off x="6751625" y="4734900"/>
                <a:ext cx="17350" cy="12150"/>
              </a:xfrm>
              <a:custGeom>
                <a:avLst/>
                <a:gdLst/>
                <a:ahLst/>
                <a:cxnLst/>
                <a:rect l="l" t="t" r="r" b="b"/>
                <a:pathLst>
                  <a:path w="694" h="486" extrusionOk="0">
                    <a:moveTo>
                      <a:pt x="349" y="0"/>
                    </a:moveTo>
                    <a:cubicBezTo>
                      <a:pt x="320" y="0"/>
                      <a:pt x="289" y="5"/>
                      <a:pt x="256" y="16"/>
                    </a:cubicBezTo>
                    <a:cubicBezTo>
                      <a:pt x="0" y="130"/>
                      <a:pt x="107" y="486"/>
                      <a:pt x="330" y="486"/>
                    </a:cubicBezTo>
                    <a:cubicBezTo>
                      <a:pt x="369" y="486"/>
                      <a:pt x="411" y="475"/>
                      <a:pt x="456" y="450"/>
                    </a:cubicBezTo>
                    <a:cubicBezTo>
                      <a:pt x="694" y="331"/>
                      <a:pt x="587" y="0"/>
                      <a:pt x="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5" name="Google Shape;26055;p73"/>
              <p:cNvSpPr/>
              <p:nvPr/>
            </p:nvSpPr>
            <p:spPr>
              <a:xfrm>
                <a:off x="6794700" y="4821825"/>
                <a:ext cx="15325" cy="12200"/>
              </a:xfrm>
              <a:custGeom>
                <a:avLst/>
                <a:gdLst/>
                <a:ahLst/>
                <a:cxnLst/>
                <a:rect l="l" t="t" r="r" b="b"/>
                <a:pathLst>
                  <a:path w="613" h="488" extrusionOk="0">
                    <a:moveTo>
                      <a:pt x="264" y="1"/>
                    </a:moveTo>
                    <a:cubicBezTo>
                      <a:pt x="244" y="1"/>
                      <a:pt x="223" y="3"/>
                      <a:pt x="201" y="9"/>
                    </a:cubicBezTo>
                    <a:cubicBezTo>
                      <a:pt x="67" y="75"/>
                      <a:pt x="1" y="209"/>
                      <a:pt x="67" y="342"/>
                    </a:cubicBezTo>
                    <a:cubicBezTo>
                      <a:pt x="93" y="444"/>
                      <a:pt x="196" y="488"/>
                      <a:pt x="288" y="488"/>
                    </a:cubicBezTo>
                    <a:cubicBezTo>
                      <a:pt x="316" y="488"/>
                      <a:pt x="344" y="483"/>
                      <a:pt x="367" y="476"/>
                    </a:cubicBezTo>
                    <a:cubicBezTo>
                      <a:pt x="612" y="322"/>
                      <a:pt x="49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6" name="Google Shape;26056;p73"/>
              <p:cNvSpPr/>
              <p:nvPr/>
            </p:nvSpPr>
            <p:spPr>
              <a:xfrm>
                <a:off x="7086750" y="4620525"/>
                <a:ext cx="13200" cy="12125"/>
              </a:xfrm>
              <a:custGeom>
                <a:avLst/>
                <a:gdLst/>
                <a:ahLst/>
                <a:cxnLst/>
                <a:rect l="l" t="t" r="r" b="b"/>
                <a:pathLst>
                  <a:path w="528" h="485" extrusionOk="0">
                    <a:moveTo>
                      <a:pt x="264" y="1"/>
                    </a:moveTo>
                    <a:cubicBezTo>
                      <a:pt x="156" y="1"/>
                      <a:pt x="46" y="72"/>
                      <a:pt x="27" y="188"/>
                    </a:cubicBezTo>
                    <a:cubicBezTo>
                      <a:pt x="0" y="347"/>
                      <a:pt x="142" y="485"/>
                      <a:pt x="285" y="485"/>
                    </a:cubicBezTo>
                    <a:cubicBezTo>
                      <a:pt x="322" y="485"/>
                      <a:pt x="359" y="476"/>
                      <a:pt x="394" y="455"/>
                    </a:cubicBezTo>
                    <a:cubicBezTo>
                      <a:pt x="494" y="355"/>
                      <a:pt x="527" y="222"/>
                      <a:pt x="461" y="122"/>
                    </a:cubicBezTo>
                    <a:cubicBezTo>
                      <a:pt x="419" y="38"/>
                      <a:pt x="342" y="1"/>
                      <a:pt x="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7" name="Google Shape;26057;p73"/>
              <p:cNvSpPr/>
              <p:nvPr/>
            </p:nvSpPr>
            <p:spPr>
              <a:xfrm>
                <a:off x="7102200" y="4536600"/>
                <a:ext cx="13600" cy="11350"/>
              </a:xfrm>
              <a:custGeom>
                <a:avLst/>
                <a:gdLst/>
                <a:ahLst/>
                <a:cxnLst/>
                <a:rect l="l" t="t" r="r" b="b"/>
                <a:pathLst>
                  <a:path w="544" h="454" extrusionOk="0">
                    <a:moveTo>
                      <a:pt x="273" y="1"/>
                    </a:moveTo>
                    <a:cubicBezTo>
                      <a:pt x="165" y="1"/>
                      <a:pt x="70" y="60"/>
                      <a:pt x="43" y="143"/>
                    </a:cubicBezTo>
                    <a:cubicBezTo>
                      <a:pt x="1" y="331"/>
                      <a:pt x="142" y="453"/>
                      <a:pt x="286" y="453"/>
                    </a:cubicBezTo>
                    <a:cubicBezTo>
                      <a:pt x="372" y="453"/>
                      <a:pt x="460" y="409"/>
                      <a:pt x="510" y="310"/>
                    </a:cubicBezTo>
                    <a:cubicBezTo>
                      <a:pt x="543" y="176"/>
                      <a:pt x="476" y="43"/>
                      <a:pt x="343" y="9"/>
                    </a:cubicBezTo>
                    <a:cubicBezTo>
                      <a:pt x="319" y="3"/>
                      <a:pt x="296" y="1"/>
                      <a:pt x="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8" name="Google Shape;26058;p73"/>
              <p:cNvSpPr/>
              <p:nvPr/>
            </p:nvSpPr>
            <p:spPr>
              <a:xfrm>
                <a:off x="7048425" y="4676625"/>
                <a:ext cx="14825" cy="12300"/>
              </a:xfrm>
              <a:custGeom>
                <a:avLst/>
                <a:gdLst/>
                <a:ahLst/>
                <a:cxnLst/>
                <a:rect l="l" t="t" r="r" b="b"/>
                <a:pathLst>
                  <a:path w="593" h="492" extrusionOk="0">
                    <a:moveTo>
                      <a:pt x="313" y="0"/>
                    </a:moveTo>
                    <a:cubicBezTo>
                      <a:pt x="219" y="0"/>
                      <a:pt x="110" y="44"/>
                      <a:pt x="59" y="146"/>
                    </a:cubicBezTo>
                    <a:cubicBezTo>
                      <a:pt x="0" y="293"/>
                      <a:pt x="122" y="491"/>
                      <a:pt x="289" y="491"/>
                    </a:cubicBezTo>
                    <a:cubicBezTo>
                      <a:pt x="312" y="491"/>
                      <a:pt x="335" y="487"/>
                      <a:pt x="359" y="479"/>
                    </a:cubicBezTo>
                    <a:cubicBezTo>
                      <a:pt x="559" y="413"/>
                      <a:pt x="593" y="112"/>
                      <a:pt x="392" y="12"/>
                    </a:cubicBezTo>
                    <a:cubicBezTo>
                      <a:pt x="369" y="4"/>
                      <a:pt x="341" y="0"/>
                      <a:pt x="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9" name="Google Shape;26059;p73"/>
              <p:cNvSpPr/>
              <p:nvPr/>
            </p:nvSpPr>
            <p:spPr>
              <a:xfrm>
                <a:off x="7209375" y="4622800"/>
                <a:ext cx="11500" cy="10325"/>
              </a:xfrm>
              <a:custGeom>
                <a:avLst/>
                <a:gdLst/>
                <a:ahLst/>
                <a:cxnLst/>
                <a:rect l="l" t="t" r="r" b="b"/>
                <a:pathLst>
                  <a:path w="460" h="413" extrusionOk="0">
                    <a:moveTo>
                      <a:pt x="328" y="0"/>
                    </a:moveTo>
                    <a:cubicBezTo>
                      <a:pt x="184" y="0"/>
                      <a:pt x="1" y="413"/>
                      <a:pt x="186" y="413"/>
                    </a:cubicBezTo>
                    <a:cubicBezTo>
                      <a:pt x="206" y="413"/>
                      <a:pt x="230" y="408"/>
                      <a:pt x="259" y="397"/>
                    </a:cubicBezTo>
                    <a:cubicBezTo>
                      <a:pt x="392" y="364"/>
                      <a:pt x="459" y="231"/>
                      <a:pt x="426" y="97"/>
                    </a:cubicBezTo>
                    <a:cubicBezTo>
                      <a:pt x="400" y="28"/>
                      <a:pt x="366"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0" name="Google Shape;26060;p73"/>
              <p:cNvSpPr/>
              <p:nvPr/>
            </p:nvSpPr>
            <p:spPr>
              <a:xfrm>
                <a:off x="7235150" y="4491550"/>
                <a:ext cx="11575" cy="10275"/>
              </a:xfrm>
              <a:custGeom>
                <a:avLst/>
                <a:gdLst/>
                <a:ahLst/>
                <a:cxnLst/>
                <a:rect l="l" t="t" r="r" b="b"/>
                <a:pathLst>
                  <a:path w="463" h="411" extrusionOk="0">
                    <a:moveTo>
                      <a:pt x="203" y="1"/>
                    </a:moveTo>
                    <a:cubicBezTo>
                      <a:pt x="1" y="1"/>
                      <a:pt x="201" y="410"/>
                      <a:pt x="340" y="410"/>
                    </a:cubicBezTo>
                    <a:cubicBezTo>
                      <a:pt x="377" y="410"/>
                      <a:pt x="409" y="382"/>
                      <a:pt x="429" y="310"/>
                    </a:cubicBezTo>
                    <a:cubicBezTo>
                      <a:pt x="462" y="210"/>
                      <a:pt x="395" y="77"/>
                      <a:pt x="262" y="10"/>
                    </a:cubicBezTo>
                    <a:cubicBezTo>
                      <a:pt x="239" y="4"/>
                      <a:pt x="219" y="1"/>
                      <a:pt x="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1" name="Google Shape;26061;p73"/>
              <p:cNvSpPr/>
              <p:nvPr/>
            </p:nvSpPr>
            <p:spPr>
              <a:xfrm>
                <a:off x="6961125" y="4466650"/>
                <a:ext cx="13725" cy="8950"/>
              </a:xfrm>
              <a:custGeom>
                <a:avLst/>
                <a:gdLst/>
                <a:ahLst/>
                <a:cxnLst/>
                <a:rect l="l" t="t" r="r" b="b"/>
                <a:pathLst>
                  <a:path w="549" h="358" extrusionOk="0">
                    <a:moveTo>
                      <a:pt x="323" y="0"/>
                    </a:moveTo>
                    <a:cubicBezTo>
                      <a:pt x="310" y="0"/>
                      <a:pt x="296" y="2"/>
                      <a:pt x="282" y="5"/>
                    </a:cubicBezTo>
                    <a:cubicBezTo>
                      <a:pt x="1" y="5"/>
                      <a:pt x="307" y="358"/>
                      <a:pt x="465" y="358"/>
                    </a:cubicBezTo>
                    <a:cubicBezTo>
                      <a:pt x="514" y="358"/>
                      <a:pt x="549" y="325"/>
                      <a:pt x="549" y="239"/>
                    </a:cubicBezTo>
                    <a:cubicBezTo>
                      <a:pt x="519" y="120"/>
                      <a:pt x="436"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2" name="Google Shape;26062;p73"/>
              <p:cNvSpPr/>
              <p:nvPr/>
            </p:nvSpPr>
            <p:spPr>
              <a:xfrm>
                <a:off x="6739650" y="4718400"/>
                <a:ext cx="15450" cy="12625"/>
              </a:xfrm>
              <a:custGeom>
                <a:avLst/>
                <a:gdLst/>
                <a:ahLst/>
                <a:cxnLst/>
                <a:rect l="l" t="t" r="r" b="b"/>
                <a:pathLst>
                  <a:path w="618" h="505" extrusionOk="0">
                    <a:moveTo>
                      <a:pt x="268" y="1"/>
                    </a:moveTo>
                    <a:cubicBezTo>
                      <a:pt x="209" y="1"/>
                      <a:pt x="151" y="26"/>
                      <a:pt x="101" y="76"/>
                    </a:cubicBezTo>
                    <a:cubicBezTo>
                      <a:pt x="1" y="176"/>
                      <a:pt x="1" y="343"/>
                      <a:pt x="101" y="443"/>
                    </a:cubicBezTo>
                    <a:cubicBezTo>
                      <a:pt x="151" y="486"/>
                      <a:pt x="206" y="504"/>
                      <a:pt x="259" y="504"/>
                    </a:cubicBezTo>
                    <a:cubicBezTo>
                      <a:pt x="452" y="504"/>
                      <a:pt x="618" y="259"/>
                      <a:pt x="435" y="76"/>
                    </a:cubicBezTo>
                    <a:cubicBezTo>
                      <a:pt x="385" y="26"/>
                      <a:pt x="326"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3" name="Google Shape;26063;p73"/>
              <p:cNvSpPr/>
              <p:nvPr/>
            </p:nvSpPr>
            <p:spPr>
              <a:xfrm>
                <a:off x="6834725" y="4775825"/>
                <a:ext cx="15550" cy="11875"/>
              </a:xfrm>
              <a:custGeom>
                <a:avLst/>
                <a:gdLst/>
                <a:ahLst/>
                <a:cxnLst/>
                <a:rect l="l" t="t" r="r" b="b"/>
                <a:pathLst>
                  <a:path w="622" h="475" extrusionOk="0">
                    <a:moveTo>
                      <a:pt x="314" y="1"/>
                    </a:moveTo>
                    <a:cubicBezTo>
                      <a:pt x="288" y="1"/>
                      <a:pt x="261" y="5"/>
                      <a:pt x="234" y="14"/>
                    </a:cubicBezTo>
                    <a:cubicBezTo>
                      <a:pt x="34" y="81"/>
                      <a:pt x="1" y="347"/>
                      <a:pt x="201" y="448"/>
                    </a:cubicBezTo>
                    <a:cubicBezTo>
                      <a:pt x="238" y="466"/>
                      <a:pt x="275" y="474"/>
                      <a:pt x="311" y="474"/>
                    </a:cubicBezTo>
                    <a:cubicBezTo>
                      <a:pt x="404" y="474"/>
                      <a:pt x="486" y="420"/>
                      <a:pt x="534" y="347"/>
                    </a:cubicBezTo>
                    <a:cubicBezTo>
                      <a:pt x="621" y="174"/>
                      <a:pt x="483" y="1"/>
                      <a:pt x="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4" name="Google Shape;26064;p73"/>
              <p:cNvSpPr/>
              <p:nvPr/>
            </p:nvSpPr>
            <p:spPr>
              <a:xfrm>
                <a:off x="6995075" y="4609500"/>
                <a:ext cx="13125" cy="12075"/>
              </a:xfrm>
              <a:custGeom>
                <a:avLst/>
                <a:gdLst/>
                <a:ahLst/>
                <a:cxnLst/>
                <a:rect l="l" t="t" r="r" b="b"/>
                <a:pathLst>
                  <a:path w="525" h="483" extrusionOk="0">
                    <a:moveTo>
                      <a:pt x="263" y="1"/>
                    </a:moveTo>
                    <a:cubicBezTo>
                      <a:pt x="152" y="1"/>
                      <a:pt x="45" y="73"/>
                      <a:pt x="25" y="196"/>
                    </a:cubicBezTo>
                    <a:cubicBezTo>
                      <a:pt x="0" y="365"/>
                      <a:pt x="117" y="482"/>
                      <a:pt x="247" y="482"/>
                    </a:cubicBezTo>
                    <a:cubicBezTo>
                      <a:pt x="295" y="482"/>
                      <a:pt x="346" y="466"/>
                      <a:pt x="392" y="429"/>
                    </a:cubicBezTo>
                    <a:cubicBezTo>
                      <a:pt x="492" y="362"/>
                      <a:pt x="525" y="196"/>
                      <a:pt x="458" y="96"/>
                    </a:cubicBezTo>
                    <a:cubicBezTo>
                      <a:pt x="406" y="31"/>
                      <a:pt x="334"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5" name="Google Shape;26065;p73"/>
              <p:cNvSpPr/>
              <p:nvPr/>
            </p:nvSpPr>
            <p:spPr>
              <a:xfrm>
                <a:off x="6850925" y="4559950"/>
                <a:ext cx="14550" cy="8050"/>
              </a:xfrm>
              <a:custGeom>
                <a:avLst/>
                <a:gdLst/>
                <a:ahLst/>
                <a:cxnLst/>
                <a:rect l="l" t="t" r="r" b="b"/>
                <a:pathLst>
                  <a:path w="582" h="322" extrusionOk="0">
                    <a:moveTo>
                      <a:pt x="252" y="1"/>
                    </a:moveTo>
                    <a:cubicBezTo>
                      <a:pt x="144" y="1"/>
                      <a:pt x="47" y="66"/>
                      <a:pt x="20" y="176"/>
                    </a:cubicBezTo>
                    <a:cubicBezTo>
                      <a:pt x="1" y="282"/>
                      <a:pt x="48" y="321"/>
                      <a:pt x="116" y="321"/>
                    </a:cubicBezTo>
                    <a:cubicBezTo>
                      <a:pt x="284" y="321"/>
                      <a:pt x="581" y="81"/>
                      <a:pt x="320" y="9"/>
                    </a:cubicBezTo>
                    <a:cubicBezTo>
                      <a:pt x="297" y="4"/>
                      <a:pt x="274" y="1"/>
                      <a:pt x="2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6" name="Google Shape;26066;p73"/>
              <p:cNvSpPr/>
              <p:nvPr/>
            </p:nvSpPr>
            <p:spPr>
              <a:xfrm>
                <a:off x="6566200" y="4806975"/>
                <a:ext cx="13375" cy="11775"/>
              </a:xfrm>
              <a:custGeom>
                <a:avLst/>
                <a:gdLst/>
                <a:ahLst/>
                <a:cxnLst/>
                <a:rect l="l" t="t" r="r" b="b"/>
                <a:pathLst>
                  <a:path w="535" h="471" extrusionOk="0">
                    <a:moveTo>
                      <a:pt x="258" y="1"/>
                    </a:moveTo>
                    <a:cubicBezTo>
                      <a:pt x="213" y="1"/>
                      <a:pt x="170" y="12"/>
                      <a:pt x="134" y="35"/>
                    </a:cubicBezTo>
                    <a:cubicBezTo>
                      <a:pt x="34" y="102"/>
                      <a:pt x="1" y="269"/>
                      <a:pt x="67" y="369"/>
                    </a:cubicBezTo>
                    <a:cubicBezTo>
                      <a:pt x="110" y="434"/>
                      <a:pt x="195" y="470"/>
                      <a:pt x="277" y="470"/>
                    </a:cubicBezTo>
                    <a:cubicBezTo>
                      <a:pt x="322" y="470"/>
                      <a:pt x="365" y="459"/>
                      <a:pt x="401" y="436"/>
                    </a:cubicBezTo>
                    <a:cubicBezTo>
                      <a:pt x="501" y="369"/>
                      <a:pt x="534" y="202"/>
                      <a:pt x="468" y="102"/>
                    </a:cubicBezTo>
                    <a:cubicBezTo>
                      <a:pt x="425" y="38"/>
                      <a:pt x="340" y="1"/>
                      <a:pt x="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7" name="Google Shape;26067;p73"/>
              <p:cNvSpPr/>
              <p:nvPr/>
            </p:nvSpPr>
            <p:spPr>
              <a:xfrm>
                <a:off x="6721325" y="4802850"/>
                <a:ext cx="11700" cy="11700"/>
              </a:xfrm>
              <a:custGeom>
                <a:avLst/>
                <a:gdLst/>
                <a:ahLst/>
                <a:cxnLst/>
                <a:rect l="l" t="t" r="r" b="b"/>
                <a:pathLst>
                  <a:path w="468" h="468" extrusionOk="0">
                    <a:moveTo>
                      <a:pt x="234" y="0"/>
                    </a:moveTo>
                    <a:cubicBezTo>
                      <a:pt x="100" y="0"/>
                      <a:pt x="0" y="100"/>
                      <a:pt x="0" y="234"/>
                    </a:cubicBezTo>
                    <a:cubicBezTo>
                      <a:pt x="0" y="367"/>
                      <a:pt x="100" y="467"/>
                      <a:pt x="234" y="467"/>
                    </a:cubicBezTo>
                    <a:cubicBezTo>
                      <a:pt x="367" y="467"/>
                      <a:pt x="467" y="367"/>
                      <a:pt x="467" y="234"/>
                    </a:cubicBezTo>
                    <a:cubicBezTo>
                      <a:pt x="467" y="100"/>
                      <a:pt x="367" y="0"/>
                      <a:pt x="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8" name="Google Shape;26068;p73"/>
              <p:cNvSpPr/>
              <p:nvPr/>
            </p:nvSpPr>
            <p:spPr>
              <a:xfrm>
                <a:off x="6751825" y="4610875"/>
                <a:ext cx="15375" cy="12075"/>
              </a:xfrm>
              <a:custGeom>
                <a:avLst/>
                <a:gdLst/>
                <a:ahLst/>
                <a:cxnLst/>
                <a:rect l="l" t="t" r="r" b="b"/>
                <a:pathLst>
                  <a:path w="615" h="483" extrusionOk="0">
                    <a:moveTo>
                      <a:pt x="357" y="1"/>
                    </a:moveTo>
                    <a:cubicBezTo>
                      <a:pt x="99" y="1"/>
                      <a:pt x="1" y="412"/>
                      <a:pt x="281" y="474"/>
                    </a:cubicBezTo>
                    <a:cubicBezTo>
                      <a:pt x="304" y="480"/>
                      <a:pt x="327" y="483"/>
                      <a:pt x="349" y="483"/>
                    </a:cubicBezTo>
                    <a:cubicBezTo>
                      <a:pt x="457" y="483"/>
                      <a:pt x="554" y="418"/>
                      <a:pt x="581" y="307"/>
                    </a:cubicBezTo>
                    <a:cubicBezTo>
                      <a:pt x="615" y="174"/>
                      <a:pt x="548" y="41"/>
                      <a:pt x="415" y="7"/>
                    </a:cubicBezTo>
                    <a:cubicBezTo>
                      <a:pt x="395" y="3"/>
                      <a:pt x="375"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9" name="Google Shape;26069;p73"/>
              <p:cNvSpPr/>
              <p:nvPr/>
            </p:nvSpPr>
            <p:spPr>
              <a:xfrm>
                <a:off x="6538675" y="4677375"/>
                <a:ext cx="10800" cy="10350"/>
              </a:xfrm>
              <a:custGeom>
                <a:avLst/>
                <a:gdLst/>
                <a:ahLst/>
                <a:cxnLst/>
                <a:rect l="l" t="t" r="r" b="b"/>
                <a:pathLst>
                  <a:path w="432" h="414" extrusionOk="0">
                    <a:moveTo>
                      <a:pt x="266" y="1"/>
                    </a:moveTo>
                    <a:cubicBezTo>
                      <a:pt x="249" y="1"/>
                      <a:pt x="227" y="5"/>
                      <a:pt x="201" y="16"/>
                    </a:cubicBezTo>
                    <a:cubicBezTo>
                      <a:pt x="68" y="49"/>
                      <a:pt x="1" y="183"/>
                      <a:pt x="34" y="316"/>
                    </a:cubicBezTo>
                    <a:cubicBezTo>
                      <a:pt x="53" y="385"/>
                      <a:pt x="83" y="413"/>
                      <a:pt x="116" y="413"/>
                    </a:cubicBezTo>
                    <a:cubicBezTo>
                      <a:pt x="246" y="413"/>
                      <a:pt x="431"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0" name="Google Shape;26070;p73"/>
              <p:cNvSpPr/>
              <p:nvPr/>
            </p:nvSpPr>
            <p:spPr>
              <a:xfrm>
                <a:off x="6497825" y="4844025"/>
                <a:ext cx="13775" cy="11975"/>
              </a:xfrm>
              <a:custGeom>
                <a:avLst/>
                <a:gdLst/>
                <a:ahLst/>
                <a:cxnLst/>
                <a:rect l="l" t="t" r="r" b="b"/>
                <a:pathLst>
                  <a:path w="551" h="479" extrusionOk="0">
                    <a:moveTo>
                      <a:pt x="263" y="0"/>
                    </a:moveTo>
                    <a:cubicBezTo>
                      <a:pt x="167" y="0"/>
                      <a:pt x="69" y="50"/>
                      <a:pt x="34" y="155"/>
                    </a:cubicBezTo>
                    <a:cubicBezTo>
                      <a:pt x="0" y="288"/>
                      <a:pt x="34" y="421"/>
                      <a:pt x="167" y="455"/>
                    </a:cubicBezTo>
                    <a:cubicBezTo>
                      <a:pt x="200" y="471"/>
                      <a:pt x="233" y="479"/>
                      <a:pt x="265" y="479"/>
                    </a:cubicBezTo>
                    <a:cubicBezTo>
                      <a:pt x="425" y="479"/>
                      <a:pt x="551" y="288"/>
                      <a:pt x="467" y="121"/>
                    </a:cubicBezTo>
                    <a:cubicBezTo>
                      <a:pt x="436" y="42"/>
                      <a:pt x="351"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1" name="Google Shape;26071;p73"/>
              <p:cNvSpPr/>
              <p:nvPr/>
            </p:nvSpPr>
            <p:spPr>
              <a:xfrm>
                <a:off x="6503650" y="4755725"/>
                <a:ext cx="14600" cy="12150"/>
              </a:xfrm>
              <a:custGeom>
                <a:avLst/>
                <a:gdLst/>
                <a:ahLst/>
                <a:cxnLst/>
                <a:rect l="l" t="t" r="r" b="b"/>
                <a:pathLst>
                  <a:path w="584" h="486" extrusionOk="0">
                    <a:moveTo>
                      <a:pt x="265" y="1"/>
                    </a:moveTo>
                    <a:cubicBezTo>
                      <a:pt x="192" y="1"/>
                      <a:pt x="119" y="35"/>
                      <a:pt x="68" y="117"/>
                    </a:cubicBezTo>
                    <a:cubicBezTo>
                      <a:pt x="1" y="217"/>
                      <a:pt x="34" y="384"/>
                      <a:pt x="134" y="451"/>
                    </a:cubicBezTo>
                    <a:cubicBezTo>
                      <a:pt x="182" y="475"/>
                      <a:pt x="229" y="486"/>
                      <a:pt x="273" y="486"/>
                    </a:cubicBezTo>
                    <a:cubicBezTo>
                      <a:pt x="354" y="486"/>
                      <a:pt x="425" y="449"/>
                      <a:pt x="468" y="384"/>
                    </a:cubicBezTo>
                    <a:cubicBezTo>
                      <a:pt x="583" y="176"/>
                      <a:pt x="427" y="1"/>
                      <a:pt x="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2" name="Google Shape;26072;p73"/>
              <p:cNvSpPr/>
              <p:nvPr/>
            </p:nvSpPr>
            <p:spPr>
              <a:xfrm>
                <a:off x="6542025" y="4796050"/>
                <a:ext cx="13375" cy="12500"/>
              </a:xfrm>
              <a:custGeom>
                <a:avLst/>
                <a:gdLst/>
                <a:ahLst/>
                <a:cxnLst/>
                <a:rect l="l" t="t" r="r" b="b"/>
                <a:pathLst>
                  <a:path w="535" h="500" extrusionOk="0">
                    <a:moveTo>
                      <a:pt x="268" y="1"/>
                    </a:moveTo>
                    <a:cubicBezTo>
                      <a:pt x="201" y="1"/>
                      <a:pt x="136" y="34"/>
                      <a:pt x="100" y="106"/>
                    </a:cubicBezTo>
                    <a:cubicBezTo>
                      <a:pt x="0" y="172"/>
                      <a:pt x="0" y="339"/>
                      <a:pt x="100" y="439"/>
                    </a:cubicBezTo>
                    <a:cubicBezTo>
                      <a:pt x="142" y="481"/>
                      <a:pt x="196" y="500"/>
                      <a:pt x="249" y="500"/>
                    </a:cubicBezTo>
                    <a:cubicBezTo>
                      <a:pt x="323" y="500"/>
                      <a:pt x="395" y="464"/>
                      <a:pt x="434" y="406"/>
                    </a:cubicBezTo>
                    <a:cubicBezTo>
                      <a:pt x="534" y="306"/>
                      <a:pt x="534" y="139"/>
                      <a:pt x="434" y="72"/>
                    </a:cubicBezTo>
                    <a:cubicBezTo>
                      <a:pt x="388" y="26"/>
                      <a:pt x="327"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3" name="Google Shape;26073;p73"/>
              <p:cNvSpPr/>
              <p:nvPr/>
            </p:nvSpPr>
            <p:spPr>
              <a:xfrm>
                <a:off x="6597250" y="4759025"/>
                <a:ext cx="14000" cy="12175"/>
              </a:xfrm>
              <a:custGeom>
                <a:avLst/>
                <a:gdLst/>
                <a:ahLst/>
                <a:cxnLst/>
                <a:rect l="l" t="t" r="r" b="b"/>
                <a:pathLst>
                  <a:path w="560" h="487" extrusionOk="0">
                    <a:moveTo>
                      <a:pt x="287" y="0"/>
                    </a:moveTo>
                    <a:cubicBezTo>
                      <a:pt x="176" y="0"/>
                      <a:pt x="66" y="80"/>
                      <a:pt x="26" y="219"/>
                    </a:cubicBezTo>
                    <a:cubicBezTo>
                      <a:pt x="1" y="372"/>
                      <a:pt x="132" y="486"/>
                      <a:pt x="285" y="486"/>
                    </a:cubicBezTo>
                    <a:cubicBezTo>
                      <a:pt x="331" y="486"/>
                      <a:pt x="380" y="476"/>
                      <a:pt x="427" y="452"/>
                    </a:cubicBezTo>
                    <a:cubicBezTo>
                      <a:pt x="527" y="352"/>
                      <a:pt x="560" y="219"/>
                      <a:pt x="493" y="119"/>
                    </a:cubicBezTo>
                    <a:cubicBezTo>
                      <a:pt x="439" y="38"/>
                      <a:pt x="363" y="0"/>
                      <a:pt x="2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4" name="Google Shape;26074;p73"/>
              <p:cNvSpPr/>
              <p:nvPr/>
            </p:nvSpPr>
            <p:spPr>
              <a:xfrm>
                <a:off x="6373650" y="4648275"/>
                <a:ext cx="14125" cy="11775"/>
              </a:xfrm>
              <a:custGeom>
                <a:avLst/>
                <a:gdLst/>
                <a:ahLst/>
                <a:cxnLst/>
                <a:rect l="l" t="t" r="r" b="b"/>
                <a:pathLst>
                  <a:path w="565" h="471" extrusionOk="0">
                    <a:moveTo>
                      <a:pt x="304" y="0"/>
                    </a:moveTo>
                    <a:cubicBezTo>
                      <a:pt x="205" y="0"/>
                      <a:pt x="115" y="44"/>
                      <a:pt x="64" y="146"/>
                    </a:cubicBezTo>
                    <a:cubicBezTo>
                      <a:pt x="1" y="335"/>
                      <a:pt x="163" y="471"/>
                      <a:pt x="316" y="471"/>
                    </a:cubicBezTo>
                    <a:cubicBezTo>
                      <a:pt x="406" y="471"/>
                      <a:pt x="494" y="424"/>
                      <a:pt x="531" y="312"/>
                    </a:cubicBezTo>
                    <a:cubicBezTo>
                      <a:pt x="564" y="179"/>
                      <a:pt x="498" y="46"/>
                      <a:pt x="397" y="12"/>
                    </a:cubicBezTo>
                    <a:cubicBezTo>
                      <a:pt x="366" y="4"/>
                      <a:pt x="334"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5" name="Google Shape;26075;p73"/>
              <p:cNvSpPr/>
              <p:nvPr/>
            </p:nvSpPr>
            <p:spPr>
              <a:xfrm>
                <a:off x="6077525" y="4779175"/>
                <a:ext cx="14700" cy="12050"/>
              </a:xfrm>
              <a:custGeom>
                <a:avLst/>
                <a:gdLst/>
                <a:ahLst/>
                <a:cxnLst/>
                <a:rect l="l" t="t" r="r" b="b"/>
                <a:pathLst>
                  <a:path w="588" h="482" extrusionOk="0">
                    <a:moveTo>
                      <a:pt x="280" y="0"/>
                    </a:moveTo>
                    <a:cubicBezTo>
                      <a:pt x="254" y="0"/>
                      <a:pt x="227" y="4"/>
                      <a:pt x="201" y="13"/>
                    </a:cubicBezTo>
                    <a:cubicBezTo>
                      <a:pt x="67" y="47"/>
                      <a:pt x="0" y="180"/>
                      <a:pt x="34" y="314"/>
                    </a:cubicBezTo>
                    <a:cubicBezTo>
                      <a:pt x="70" y="422"/>
                      <a:pt x="165" y="481"/>
                      <a:pt x="265" y="481"/>
                    </a:cubicBezTo>
                    <a:cubicBezTo>
                      <a:pt x="350" y="481"/>
                      <a:pt x="440" y="439"/>
                      <a:pt x="501" y="347"/>
                    </a:cubicBezTo>
                    <a:cubicBezTo>
                      <a:pt x="587" y="174"/>
                      <a:pt x="449" y="0"/>
                      <a:pt x="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6" name="Google Shape;26076;p73"/>
              <p:cNvSpPr/>
              <p:nvPr/>
            </p:nvSpPr>
            <p:spPr>
              <a:xfrm>
                <a:off x="6213475" y="4808550"/>
                <a:ext cx="14625" cy="8650"/>
              </a:xfrm>
              <a:custGeom>
                <a:avLst/>
                <a:gdLst/>
                <a:ahLst/>
                <a:cxnLst/>
                <a:rect l="l" t="t" r="r" b="b"/>
                <a:pathLst>
                  <a:path w="585" h="346" extrusionOk="0">
                    <a:moveTo>
                      <a:pt x="480" y="1"/>
                    </a:moveTo>
                    <a:cubicBezTo>
                      <a:pt x="314" y="1"/>
                      <a:pt x="0" y="267"/>
                      <a:pt x="266" y="339"/>
                    </a:cubicBezTo>
                    <a:cubicBezTo>
                      <a:pt x="284" y="344"/>
                      <a:pt x="302"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7" name="Google Shape;26077;p73"/>
              <p:cNvSpPr/>
              <p:nvPr/>
            </p:nvSpPr>
            <p:spPr>
              <a:xfrm>
                <a:off x="6312250" y="4734175"/>
                <a:ext cx="15475" cy="12000"/>
              </a:xfrm>
              <a:custGeom>
                <a:avLst/>
                <a:gdLst/>
                <a:ahLst/>
                <a:cxnLst/>
                <a:rect l="l" t="t" r="r" b="b"/>
                <a:pathLst>
                  <a:path w="619" h="480" extrusionOk="0">
                    <a:moveTo>
                      <a:pt x="314" y="0"/>
                    </a:moveTo>
                    <a:cubicBezTo>
                      <a:pt x="142" y="0"/>
                      <a:pt x="1" y="199"/>
                      <a:pt x="118" y="346"/>
                    </a:cubicBezTo>
                    <a:cubicBezTo>
                      <a:pt x="140" y="435"/>
                      <a:pt x="222" y="479"/>
                      <a:pt x="303" y="479"/>
                    </a:cubicBezTo>
                    <a:cubicBezTo>
                      <a:pt x="344" y="479"/>
                      <a:pt x="385" y="468"/>
                      <a:pt x="418" y="446"/>
                    </a:cubicBezTo>
                    <a:cubicBezTo>
                      <a:pt x="619" y="346"/>
                      <a:pt x="585" y="79"/>
                      <a:pt x="385" y="12"/>
                    </a:cubicBezTo>
                    <a:cubicBezTo>
                      <a:pt x="361" y="4"/>
                      <a:pt x="337" y="0"/>
                      <a:pt x="3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8" name="Google Shape;26078;p73"/>
              <p:cNvSpPr/>
              <p:nvPr/>
            </p:nvSpPr>
            <p:spPr>
              <a:xfrm>
                <a:off x="6189150" y="4662400"/>
                <a:ext cx="17775" cy="12400"/>
              </a:xfrm>
              <a:custGeom>
                <a:avLst/>
                <a:gdLst/>
                <a:ahLst/>
                <a:cxnLst/>
                <a:rect l="l" t="t" r="r" b="b"/>
                <a:pathLst>
                  <a:path w="711" h="496" extrusionOk="0">
                    <a:moveTo>
                      <a:pt x="357" y="0"/>
                    </a:moveTo>
                    <a:cubicBezTo>
                      <a:pt x="111" y="0"/>
                      <a:pt x="1" y="391"/>
                      <a:pt x="272" y="481"/>
                    </a:cubicBezTo>
                    <a:cubicBezTo>
                      <a:pt x="304" y="491"/>
                      <a:pt x="334" y="495"/>
                      <a:pt x="362" y="495"/>
                    </a:cubicBezTo>
                    <a:cubicBezTo>
                      <a:pt x="627" y="495"/>
                      <a:pt x="710" y="105"/>
                      <a:pt x="439" y="14"/>
                    </a:cubicBezTo>
                    <a:cubicBezTo>
                      <a:pt x="410" y="5"/>
                      <a:pt x="383"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9" name="Google Shape;26079;p73"/>
              <p:cNvSpPr/>
              <p:nvPr/>
            </p:nvSpPr>
            <p:spPr>
              <a:xfrm>
                <a:off x="6111725" y="4753875"/>
                <a:ext cx="15500" cy="12150"/>
              </a:xfrm>
              <a:custGeom>
                <a:avLst/>
                <a:gdLst/>
                <a:ahLst/>
                <a:cxnLst/>
                <a:rect l="l" t="t" r="r" b="b"/>
                <a:pathLst>
                  <a:path w="620" h="486" extrusionOk="0">
                    <a:moveTo>
                      <a:pt x="279" y="0"/>
                    </a:moveTo>
                    <a:cubicBezTo>
                      <a:pt x="231" y="0"/>
                      <a:pt x="181" y="17"/>
                      <a:pt x="133" y="58"/>
                    </a:cubicBezTo>
                    <a:cubicBezTo>
                      <a:pt x="0" y="125"/>
                      <a:pt x="0" y="291"/>
                      <a:pt x="67" y="392"/>
                    </a:cubicBezTo>
                    <a:cubicBezTo>
                      <a:pt x="125" y="450"/>
                      <a:pt x="194" y="485"/>
                      <a:pt x="268" y="485"/>
                    </a:cubicBezTo>
                    <a:cubicBezTo>
                      <a:pt x="322" y="485"/>
                      <a:pt x="378" y="467"/>
                      <a:pt x="434" y="425"/>
                    </a:cubicBezTo>
                    <a:cubicBezTo>
                      <a:pt x="620" y="265"/>
                      <a:pt x="467" y="0"/>
                      <a:pt x="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0" name="Google Shape;26080;p73"/>
              <p:cNvSpPr/>
              <p:nvPr/>
            </p:nvSpPr>
            <p:spPr>
              <a:xfrm>
                <a:off x="6199300" y="4781025"/>
                <a:ext cx="14625" cy="8675"/>
              </a:xfrm>
              <a:custGeom>
                <a:avLst/>
                <a:gdLst/>
                <a:ahLst/>
                <a:cxnLst/>
                <a:rect l="l" t="t" r="r" b="b"/>
                <a:pathLst>
                  <a:path w="585" h="347" extrusionOk="0">
                    <a:moveTo>
                      <a:pt x="480" y="1"/>
                    </a:moveTo>
                    <a:cubicBezTo>
                      <a:pt x="314" y="1"/>
                      <a:pt x="0" y="267"/>
                      <a:pt x="266" y="340"/>
                    </a:cubicBezTo>
                    <a:cubicBezTo>
                      <a:pt x="284" y="344"/>
                      <a:pt x="301" y="346"/>
                      <a:pt x="319" y="346"/>
                    </a:cubicBezTo>
                    <a:cubicBezTo>
                      <a:pt x="433" y="346"/>
                      <a:pt x="538" y="255"/>
                      <a:pt x="567" y="139"/>
                    </a:cubicBezTo>
                    <a:cubicBezTo>
                      <a:pt x="585" y="39"/>
                      <a:pt x="543" y="1"/>
                      <a:pt x="4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1" name="Google Shape;26081;p73"/>
              <p:cNvSpPr/>
              <p:nvPr/>
            </p:nvSpPr>
            <p:spPr>
              <a:xfrm>
                <a:off x="6266350" y="4691625"/>
                <a:ext cx="15500" cy="12225"/>
              </a:xfrm>
              <a:custGeom>
                <a:avLst/>
                <a:gdLst/>
                <a:ahLst/>
                <a:cxnLst/>
                <a:rect l="l" t="t" r="r" b="b"/>
                <a:pathLst>
                  <a:path w="620" h="489" extrusionOk="0">
                    <a:moveTo>
                      <a:pt x="357" y="0"/>
                    </a:moveTo>
                    <a:cubicBezTo>
                      <a:pt x="176" y="0"/>
                      <a:pt x="1" y="236"/>
                      <a:pt x="153" y="413"/>
                    </a:cubicBezTo>
                    <a:cubicBezTo>
                      <a:pt x="203" y="463"/>
                      <a:pt x="270" y="488"/>
                      <a:pt x="336" y="488"/>
                    </a:cubicBezTo>
                    <a:cubicBezTo>
                      <a:pt x="403" y="488"/>
                      <a:pt x="470" y="463"/>
                      <a:pt x="520" y="413"/>
                    </a:cubicBezTo>
                    <a:cubicBezTo>
                      <a:pt x="587" y="313"/>
                      <a:pt x="620" y="180"/>
                      <a:pt x="520" y="80"/>
                    </a:cubicBezTo>
                    <a:cubicBezTo>
                      <a:pt x="472" y="24"/>
                      <a:pt x="414"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2" name="Google Shape;26082;p73"/>
              <p:cNvSpPr/>
              <p:nvPr/>
            </p:nvSpPr>
            <p:spPr>
              <a:xfrm>
                <a:off x="6097575" y="4607500"/>
                <a:ext cx="14175" cy="11900"/>
              </a:xfrm>
              <a:custGeom>
                <a:avLst/>
                <a:gdLst/>
                <a:ahLst/>
                <a:cxnLst/>
                <a:rect l="l" t="t" r="r" b="b"/>
                <a:pathLst>
                  <a:path w="567" h="476" extrusionOk="0">
                    <a:moveTo>
                      <a:pt x="308" y="0"/>
                    </a:moveTo>
                    <a:cubicBezTo>
                      <a:pt x="211" y="0"/>
                      <a:pt x="93" y="60"/>
                      <a:pt x="66" y="142"/>
                    </a:cubicBezTo>
                    <a:cubicBezTo>
                      <a:pt x="1" y="337"/>
                      <a:pt x="161" y="476"/>
                      <a:pt x="309" y="476"/>
                    </a:cubicBezTo>
                    <a:cubicBezTo>
                      <a:pt x="388" y="476"/>
                      <a:pt x="464" y="436"/>
                      <a:pt x="499" y="342"/>
                    </a:cubicBezTo>
                    <a:cubicBezTo>
                      <a:pt x="566" y="209"/>
                      <a:pt x="499" y="75"/>
                      <a:pt x="366" y="9"/>
                    </a:cubicBezTo>
                    <a:cubicBezTo>
                      <a:pt x="348" y="3"/>
                      <a:pt x="328"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3" name="Google Shape;26083;p73"/>
              <p:cNvSpPr/>
              <p:nvPr/>
            </p:nvSpPr>
            <p:spPr>
              <a:xfrm>
                <a:off x="5980775" y="4731600"/>
                <a:ext cx="13175" cy="12500"/>
              </a:xfrm>
              <a:custGeom>
                <a:avLst/>
                <a:gdLst/>
                <a:ahLst/>
                <a:cxnLst/>
                <a:rect l="l" t="t" r="r" b="b"/>
                <a:pathLst>
                  <a:path w="527" h="500" extrusionOk="0">
                    <a:moveTo>
                      <a:pt x="267" y="0"/>
                    </a:moveTo>
                    <a:cubicBezTo>
                      <a:pt x="222" y="0"/>
                      <a:pt x="176" y="15"/>
                      <a:pt x="134" y="48"/>
                    </a:cubicBezTo>
                    <a:cubicBezTo>
                      <a:pt x="34" y="148"/>
                      <a:pt x="1" y="282"/>
                      <a:pt x="68" y="415"/>
                    </a:cubicBezTo>
                    <a:cubicBezTo>
                      <a:pt x="114" y="474"/>
                      <a:pt x="182" y="499"/>
                      <a:pt x="250" y="499"/>
                    </a:cubicBezTo>
                    <a:cubicBezTo>
                      <a:pt x="375" y="499"/>
                      <a:pt x="501" y="412"/>
                      <a:pt x="501" y="282"/>
                    </a:cubicBezTo>
                    <a:cubicBezTo>
                      <a:pt x="526" y="132"/>
                      <a:pt x="401" y="0"/>
                      <a:pt x="2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4" name="Google Shape;26084;p73"/>
              <p:cNvSpPr/>
              <p:nvPr/>
            </p:nvSpPr>
            <p:spPr>
              <a:xfrm>
                <a:off x="6082525" y="4748425"/>
                <a:ext cx="13375" cy="12075"/>
              </a:xfrm>
              <a:custGeom>
                <a:avLst/>
                <a:gdLst/>
                <a:ahLst/>
                <a:cxnLst/>
                <a:rect l="l" t="t" r="r" b="b"/>
                <a:pathLst>
                  <a:path w="535" h="483" extrusionOk="0">
                    <a:moveTo>
                      <a:pt x="266" y="1"/>
                    </a:moveTo>
                    <a:cubicBezTo>
                      <a:pt x="158" y="1"/>
                      <a:pt x="62" y="65"/>
                      <a:pt x="34" y="176"/>
                    </a:cubicBezTo>
                    <a:cubicBezTo>
                      <a:pt x="1" y="309"/>
                      <a:pt x="67" y="443"/>
                      <a:pt x="201" y="476"/>
                    </a:cubicBezTo>
                    <a:cubicBezTo>
                      <a:pt x="219" y="481"/>
                      <a:pt x="236" y="483"/>
                      <a:pt x="254" y="483"/>
                    </a:cubicBezTo>
                    <a:cubicBezTo>
                      <a:pt x="368" y="483"/>
                      <a:pt x="472" y="396"/>
                      <a:pt x="501" y="309"/>
                    </a:cubicBezTo>
                    <a:cubicBezTo>
                      <a:pt x="534" y="176"/>
                      <a:pt x="468" y="42"/>
                      <a:pt x="334" y="9"/>
                    </a:cubicBezTo>
                    <a:cubicBezTo>
                      <a:pt x="311" y="3"/>
                      <a:pt x="288"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5" name="Google Shape;26085;p73"/>
              <p:cNvSpPr/>
              <p:nvPr/>
            </p:nvSpPr>
            <p:spPr>
              <a:xfrm>
                <a:off x="6136350" y="4683150"/>
                <a:ext cx="14575" cy="11525"/>
              </a:xfrm>
              <a:custGeom>
                <a:avLst/>
                <a:gdLst/>
                <a:ahLst/>
                <a:cxnLst/>
                <a:rect l="l" t="t" r="r" b="b"/>
                <a:pathLst>
                  <a:path w="583" h="461" extrusionOk="0">
                    <a:moveTo>
                      <a:pt x="328" y="0"/>
                    </a:moveTo>
                    <a:cubicBezTo>
                      <a:pt x="147" y="0"/>
                      <a:pt x="0" y="211"/>
                      <a:pt x="149" y="385"/>
                    </a:cubicBezTo>
                    <a:cubicBezTo>
                      <a:pt x="199" y="435"/>
                      <a:pt x="266" y="460"/>
                      <a:pt x="328" y="460"/>
                    </a:cubicBezTo>
                    <a:cubicBezTo>
                      <a:pt x="391" y="460"/>
                      <a:pt x="449" y="435"/>
                      <a:pt x="483" y="385"/>
                    </a:cubicBezTo>
                    <a:cubicBezTo>
                      <a:pt x="583" y="318"/>
                      <a:pt x="583" y="152"/>
                      <a:pt x="516" y="85"/>
                    </a:cubicBezTo>
                    <a:cubicBezTo>
                      <a:pt x="456" y="25"/>
                      <a:pt x="390" y="0"/>
                      <a:pt x="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6" name="Google Shape;26086;p73"/>
              <p:cNvSpPr/>
              <p:nvPr/>
            </p:nvSpPr>
            <p:spPr>
              <a:xfrm>
                <a:off x="5972675" y="4545325"/>
                <a:ext cx="15650" cy="12450"/>
              </a:xfrm>
              <a:custGeom>
                <a:avLst/>
                <a:gdLst/>
                <a:ahLst/>
                <a:cxnLst/>
                <a:rect l="l" t="t" r="r" b="b"/>
                <a:pathLst>
                  <a:path w="626" h="498" extrusionOk="0">
                    <a:moveTo>
                      <a:pt x="310" y="0"/>
                    </a:moveTo>
                    <a:cubicBezTo>
                      <a:pt x="236" y="0"/>
                      <a:pt x="164" y="36"/>
                      <a:pt x="125" y="94"/>
                    </a:cubicBezTo>
                    <a:cubicBezTo>
                      <a:pt x="0" y="281"/>
                      <a:pt x="138" y="497"/>
                      <a:pt x="320" y="497"/>
                    </a:cubicBezTo>
                    <a:cubicBezTo>
                      <a:pt x="332" y="497"/>
                      <a:pt x="345" y="496"/>
                      <a:pt x="358" y="494"/>
                    </a:cubicBezTo>
                    <a:cubicBezTo>
                      <a:pt x="592" y="428"/>
                      <a:pt x="625" y="161"/>
                      <a:pt x="458" y="61"/>
                    </a:cubicBezTo>
                    <a:cubicBezTo>
                      <a:pt x="416" y="19"/>
                      <a:pt x="363" y="0"/>
                      <a:pt x="3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7" name="Google Shape;26087;p73"/>
              <p:cNvSpPr/>
              <p:nvPr/>
            </p:nvSpPr>
            <p:spPr>
              <a:xfrm>
                <a:off x="5663900" y="4575875"/>
                <a:ext cx="11700" cy="11850"/>
              </a:xfrm>
              <a:custGeom>
                <a:avLst/>
                <a:gdLst/>
                <a:ahLst/>
                <a:cxnLst/>
                <a:rect l="l" t="t" r="r" b="b"/>
                <a:pathLst>
                  <a:path w="468" h="474" extrusionOk="0">
                    <a:moveTo>
                      <a:pt x="193" y="1"/>
                    </a:moveTo>
                    <a:cubicBezTo>
                      <a:pt x="80" y="1"/>
                      <a:pt x="0" y="120"/>
                      <a:pt x="0" y="240"/>
                    </a:cubicBezTo>
                    <a:cubicBezTo>
                      <a:pt x="0" y="373"/>
                      <a:pt x="100" y="473"/>
                      <a:pt x="234" y="473"/>
                    </a:cubicBezTo>
                    <a:cubicBezTo>
                      <a:pt x="367" y="473"/>
                      <a:pt x="467" y="373"/>
                      <a:pt x="467" y="240"/>
                    </a:cubicBezTo>
                    <a:cubicBezTo>
                      <a:pt x="467" y="120"/>
                      <a:pt x="387" y="1"/>
                      <a:pt x="275" y="1"/>
                    </a:cubicBezTo>
                    <a:cubicBezTo>
                      <a:pt x="262" y="1"/>
                      <a:pt x="248" y="3"/>
                      <a:pt x="234" y="6"/>
                    </a:cubicBezTo>
                    <a:cubicBezTo>
                      <a:pt x="220" y="3"/>
                      <a:pt x="206" y="1"/>
                      <a:pt x="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8" name="Google Shape;26088;p73"/>
              <p:cNvSpPr/>
              <p:nvPr/>
            </p:nvSpPr>
            <p:spPr>
              <a:xfrm>
                <a:off x="5740825" y="4697700"/>
                <a:ext cx="15650" cy="12025"/>
              </a:xfrm>
              <a:custGeom>
                <a:avLst/>
                <a:gdLst/>
                <a:ahLst/>
                <a:cxnLst/>
                <a:rect l="l" t="t" r="r" b="b"/>
                <a:pathLst>
                  <a:path w="626" h="481" extrusionOk="0">
                    <a:moveTo>
                      <a:pt x="320" y="0"/>
                    </a:moveTo>
                    <a:cubicBezTo>
                      <a:pt x="138" y="0"/>
                      <a:pt x="1" y="214"/>
                      <a:pt x="126" y="370"/>
                    </a:cubicBezTo>
                    <a:cubicBezTo>
                      <a:pt x="165" y="448"/>
                      <a:pt x="238" y="481"/>
                      <a:pt x="312" y="481"/>
                    </a:cubicBezTo>
                    <a:cubicBezTo>
                      <a:pt x="365" y="481"/>
                      <a:pt x="418" y="465"/>
                      <a:pt x="459" y="437"/>
                    </a:cubicBezTo>
                    <a:cubicBezTo>
                      <a:pt x="626" y="304"/>
                      <a:pt x="593" y="37"/>
                      <a:pt x="359" y="3"/>
                    </a:cubicBezTo>
                    <a:cubicBezTo>
                      <a:pt x="346" y="1"/>
                      <a:pt x="333" y="0"/>
                      <a:pt x="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9" name="Google Shape;26089;p73"/>
              <p:cNvSpPr/>
              <p:nvPr/>
            </p:nvSpPr>
            <p:spPr>
              <a:xfrm>
                <a:off x="5898225" y="4665075"/>
                <a:ext cx="12525" cy="11875"/>
              </a:xfrm>
              <a:custGeom>
                <a:avLst/>
                <a:gdLst/>
                <a:ahLst/>
                <a:cxnLst/>
                <a:rect l="l" t="t" r="r" b="b"/>
                <a:pathLst>
                  <a:path w="501" h="475" extrusionOk="0">
                    <a:moveTo>
                      <a:pt x="285" y="1"/>
                    </a:moveTo>
                    <a:cubicBezTo>
                      <a:pt x="269" y="1"/>
                      <a:pt x="252" y="3"/>
                      <a:pt x="234" y="7"/>
                    </a:cubicBezTo>
                    <a:cubicBezTo>
                      <a:pt x="101" y="7"/>
                      <a:pt x="1" y="107"/>
                      <a:pt x="1" y="241"/>
                    </a:cubicBezTo>
                    <a:cubicBezTo>
                      <a:pt x="34" y="374"/>
                      <a:pt x="134" y="474"/>
                      <a:pt x="267" y="474"/>
                    </a:cubicBezTo>
                    <a:cubicBezTo>
                      <a:pt x="401" y="474"/>
                      <a:pt x="501" y="341"/>
                      <a:pt x="501" y="208"/>
                    </a:cubicBezTo>
                    <a:cubicBezTo>
                      <a:pt x="472" y="92"/>
                      <a:pt x="393"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0" name="Google Shape;26090;p73"/>
              <p:cNvSpPr/>
              <p:nvPr/>
            </p:nvSpPr>
            <p:spPr>
              <a:xfrm>
                <a:off x="5876550" y="4570700"/>
                <a:ext cx="15525" cy="12350"/>
              </a:xfrm>
              <a:custGeom>
                <a:avLst/>
                <a:gdLst/>
                <a:ahLst/>
                <a:cxnLst/>
                <a:rect l="l" t="t" r="r" b="b"/>
                <a:pathLst>
                  <a:path w="621" h="494" extrusionOk="0">
                    <a:moveTo>
                      <a:pt x="294" y="1"/>
                    </a:moveTo>
                    <a:cubicBezTo>
                      <a:pt x="263" y="1"/>
                      <a:pt x="232" y="5"/>
                      <a:pt x="200" y="13"/>
                    </a:cubicBezTo>
                    <a:cubicBezTo>
                      <a:pt x="0" y="113"/>
                      <a:pt x="34" y="413"/>
                      <a:pt x="234" y="480"/>
                    </a:cubicBezTo>
                    <a:cubicBezTo>
                      <a:pt x="261" y="489"/>
                      <a:pt x="287" y="493"/>
                      <a:pt x="314" y="493"/>
                    </a:cubicBezTo>
                    <a:cubicBezTo>
                      <a:pt x="482" y="493"/>
                      <a:pt x="621" y="320"/>
                      <a:pt x="534" y="146"/>
                    </a:cubicBezTo>
                    <a:cubicBezTo>
                      <a:pt x="483" y="44"/>
                      <a:pt x="393" y="1"/>
                      <a:pt x="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1" name="Google Shape;26091;p73"/>
              <p:cNvSpPr/>
              <p:nvPr/>
            </p:nvSpPr>
            <p:spPr>
              <a:xfrm>
                <a:off x="5769225" y="4569300"/>
                <a:ext cx="14775" cy="12575"/>
              </a:xfrm>
              <a:custGeom>
                <a:avLst/>
                <a:gdLst/>
                <a:ahLst/>
                <a:cxnLst/>
                <a:rect l="l" t="t" r="r" b="b"/>
                <a:pathLst>
                  <a:path w="591" h="503" extrusionOk="0">
                    <a:moveTo>
                      <a:pt x="327" y="1"/>
                    </a:moveTo>
                    <a:cubicBezTo>
                      <a:pt x="53" y="1"/>
                      <a:pt x="1" y="438"/>
                      <a:pt x="290" y="503"/>
                    </a:cubicBezTo>
                    <a:cubicBezTo>
                      <a:pt x="424" y="503"/>
                      <a:pt x="557" y="403"/>
                      <a:pt x="557" y="269"/>
                    </a:cubicBezTo>
                    <a:cubicBezTo>
                      <a:pt x="591" y="136"/>
                      <a:pt x="491" y="36"/>
                      <a:pt x="357" y="2"/>
                    </a:cubicBezTo>
                    <a:cubicBezTo>
                      <a:pt x="347" y="1"/>
                      <a:pt x="337"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2" name="Google Shape;26092;p73"/>
              <p:cNvSpPr/>
              <p:nvPr/>
            </p:nvSpPr>
            <p:spPr>
              <a:xfrm>
                <a:off x="5721825" y="4680475"/>
                <a:ext cx="15075" cy="12100"/>
              </a:xfrm>
              <a:custGeom>
                <a:avLst/>
                <a:gdLst/>
                <a:ahLst/>
                <a:cxnLst/>
                <a:rect l="l" t="t" r="r" b="b"/>
                <a:pathLst>
                  <a:path w="603" h="484" extrusionOk="0">
                    <a:moveTo>
                      <a:pt x="298" y="0"/>
                    </a:moveTo>
                    <a:cubicBezTo>
                      <a:pt x="209" y="0"/>
                      <a:pt x="122" y="47"/>
                      <a:pt x="85" y="159"/>
                    </a:cubicBezTo>
                    <a:cubicBezTo>
                      <a:pt x="1" y="348"/>
                      <a:pt x="155" y="484"/>
                      <a:pt x="305" y="484"/>
                    </a:cubicBezTo>
                    <a:cubicBezTo>
                      <a:pt x="394" y="484"/>
                      <a:pt x="482" y="437"/>
                      <a:pt x="519" y="325"/>
                    </a:cubicBezTo>
                    <a:cubicBezTo>
                      <a:pt x="603" y="136"/>
                      <a:pt x="449" y="0"/>
                      <a:pt x="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3" name="Google Shape;26093;p73"/>
              <p:cNvSpPr/>
              <p:nvPr/>
            </p:nvSpPr>
            <p:spPr>
              <a:xfrm>
                <a:off x="5857375" y="4686900"/>
                <a:ext cx="13175" cy="12600"/>
              </a:xfrm>
              <a:custGeom>
                <a:avLst/>
                <a:gdLst/>
                <a:ahLst/>
                <a:cxnLst/>
                <a:rect l="l" t="t" r="r" b="b"/>
                <a:pathLst>
                  <a:path w="527" h="504" extrusionOk="0">
                    <a:moveTo>
                      <a:pt x="289" y="0"/>
                    </a:moveTo>
                    <a:cubicBezTo>
                      <a:pt x="282" y="0"/>
                      <a:pt x="275" y="1"/>
                      <a:pt x="267" y="2"/>
                    </a:cubicBezTo>
                    <a:cubicBezTo>
                      <a:pt x="134" y="2"/>
                      <a:pt x="33" y="102"/>
                      <a:pt x="33" y="235"/>
                    </a:cubicBezTo>
                    <a:cubicBezTo>
                      <a:pt x="0" y="369"/>
                      <a:pt x="134" y="502"/>
                      <a:pt x="267" y="502"/>
                    </a:cubicBezTo>
                    <a:cubicBezTo>
                      <a:pt x="275" y="503"/>
                      <a:pt x="282" y="503"/>
                      <a:pt x="289" y="503"/>
                    </a:cubicBezTo>
                    <a:cubicBezTo>
                      <a:pt x="526" y="503"/>
                      <a:pt x="526"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4" name="Google Shape;26094;p73"/>
              <p:cNvSpPr/>
              <p:nvPr/>
            </p:nvSpPr>
            <p:spPr>
              <a:xfrm>
                <a:off x="6004125" y="4545000"/>
                <a:ext cx="16300" cy="11900"/>
              </a:xfrm>
              <a:custGeom>
                <a:avLst/>
                <a:gdLst/>
                <a:ahLst/>
                <a:cxnLst/>
                <a:rect l="l" t="t" r="r" b="b"/>
                <a:pathLst>
                  <a:path w="652" h="476" extrusionOk="0">
                    <a:moveTo>
                      <a:pt x="298" y="1"/>
                    </a:moveTo>
                    <a:cubicBezTo>
                      <a:pt x="256" y="1"/>
                      <a:pt x="212" y="13"/>
                      <a:pt x="168" y="40"/>
                    </a:cubicBezTo>
                    <a:cubicBezTo>
                      <a:pt x="34" y="107"/>
                      <a:pt x="1" y="274"/>
                      <a:pt x="68" y="374"/>
                    </a:cubicBezTo>
                    <a:cubicBezTo>
                      <a:pt x="132" y="438"/>
                      <a:pt x="211" y="475"/>
                      <a:pt x="285" y="475"/>
                    </a:cubicBezTo>
                    <a:cubicBezTo>
                      <a:pt x="326" y="475"/>
                      <a:pt x="366" y="464"/>
                      <a:pt x="401" y="441"/>
                    </a:cubicBezTo>
                    <a:lnTo>
                      <a:pt x="401" y="474"/>
                    </a:lnTo>
                    <a:cubicBezTo>
                      <a:pt x="652" y="307"/>
                      <a:pt x="507"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5" name="Google Shape;26095;p73"/>
              <p:cNvSpPr/>
              <p:nvPr/>
            </p:nvSpPr>
            <p:spPr>
              <a:xfrm>
                <a:off x="5808225" y="4480725"/>
                <a:ext cx="11650" cy="10250"/>
              </a:xfrm>
              <a:custGeom>
                <a:avLst/>
                <a:gdLst/>
                <a:ahLst/>
                <a:cxnLst/>
                <a:rect l="l" t="t" r="r" b="b"/>
                <a:pathLst>
                  <a:path w="466" h="410" extrusionOk="0">
                    <a:moveTo>
                      <a:pt x="205" y="0"/>
                    </a:moveTo>
                    <a:cubicBezTo>
                      <a:pt x="1" y="0"/>
                      <a:pt x="183" y="410"/>
                      <a:pt x="331" y="410"/>
                    </a:cubicBezTo>
                    <a:cubicBezTo>
                      <a:pt x="369" y="410"/>
                      <a:pt x="406" y="381"/>
                      <a:pt x="432" y="310"/>
                    </a:cubicBezTo>
                    <a:cubicBezTo>
                      <a:pt x="465" y="176"/>
                      <a:pt x="365" y="43"/>
                      <a:pt x="265" y="9"/>
                    </a:cubicBezTo>
                    <a:cubicBezTo>
                      <a:pt x="242" y="3"/>
                      <a:pt x="222"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6" name="Google Shape;26096;p73"/>
              <p:cNvSpPr/>
              <p:nvPr/>
            </p:nvSpPr>
            <p:spPr>
              <a:xfrm>
                <a:off x="5604625" y="4579825"/>
                <a:ext cx="17700" cy="12425"/>
              </a:xfrm>
              <a:custGeom>
                <a:avLst/>
                <a:gdLst/>
                <a:ahLst/>
                <a:cxnLst/>
                <a:rect l="l" t="t" r="r" b="b"/>
                <a:pathLst>
                  <a:path w="708" h="497" extrusionOk="0">
                    <a:moveTo>
                      <a:pt x="352" y="1"/>
                    </a:moveTo>
                    <a:cubicBezTo>
                      <a:pt x="326" y="1"/>
                      <a:pt x="298" y="5"/>
                      <a:pt x="270" y="15"/>
                    </a:cubicBezTo>
                    <a:cubicBezTo>
                      <a:pt x="0" y="135"/>
                      <a:pt x="107" y="497"/>
                      <a:pt x="349" y="497"/>
                    </a:cubicBezTo>
                    <a:cubicBezTo>
                      <a:pt x="377" y="497"/>
                      <a:pt x="406" y="492"/>
                      <a:pt x="437" y="482"/>
                    </a:cubicBezTo>
                    <a:cubicBezTo>
                      <a:pt x="708" y="391"/>
                      <a:pt x="598" y="1"/>
                      <a:pt x="3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7" name="Google Shape;26097;p73"/>
              <p:cNvSpPr/>
              <p:nvPr/>
            </p:nvSpPr>
            <p:spPr>
              <a:xfrm>
                <a:off x="5700575" y="4601650"/>
                <a:ext cx="15150" cy="12275"/>
              </a:xfrm>
              <a:custGeom>
                <a:avLst/>
                <a:gdLst/>
                <a:ahLst/>
                <a:cxnLst/>
                <a:rect l="l" t="t" r="r" b="b"/>
                <a:pathLst>
                  <a:path w="606" h="491" extrusionOk="0">
                    <a:moveTo>
                      <a:pt x="266" y="1"/>
                    </a:moveTo>
                    <a:cubicBezTo>
                      <a:pt x="158" y="1"/>
                      <a:pt x="62" y="65"/>
                      <a:pt x="34" y="176"/>
                    </a:cubicBezTo>
                    <a:cubicBezTo>
                      <a:pt x="1" y="309"/>
                      <a:pt x="68" y="443"/>
                      <a:pt x="201" y="476"/>
                    </a:cubicBezTo>
                    <a:cubicBezTo>
                      <a:pt x="230" y="486"/>
                      <a:pt x="257" y="490"/>
                      <a:pt x="283" y="490"/>
                    </a:cubicBezTo>
                    <a:cubicBezTo>
                      <a:pt x="523" y="490"/>
                      <a:pt x="606" y="100"/>
                      <a:pt x="335" y="9"/>
                    </a:cubicBezTo>
                    <a:cubicBezTo>
                      <a:pt x="312" y="3"/>
                      <a:pt x="289" y="1"/>
                      <a:pt x="2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8" name="Google Shape;26098;p73"/>
              <p:cNvSpPr/>
              <p:nvPr/>
            </p:nvSpPr>
            <p:spPr>
              <a:xfrm>
                <a:off x="5727525" y="4513025"/>
                <a:ext cx="14950" cy="8200"/>
              </a:xfrm>
              <a:custGeom>
                <a:avLst/>
                <a:gdLst/>
                <a:ahLst/>
                <a:cxnLst/>
                <a:rect l="l" t="t" r="r" b="b"/>
                <a:pathLst>
                  <a:path w="598" h="328" extrusionOk="0">
                    <a:moveTo>
                      <a:pt x="482" y="1"/>
                    </a:moveTo>
                    <a:cubicBezTo>
                      <a:pt x="316" y="1"/>
                      <a:pt x="0" y="225"/>
                      <a:pt x="257" y="319"/>
                    </a:cubicBezTo>
                    <a:cubicBezTo>
                      <a:pt x="280" y="324"/>
                      <a:pt x="303" y="327"/>
                      <a:pt x="325" y="327"/>
                    </a:cubicBezTo>
                    <a:cubicBezTo>
                      <a:pt x="433" y="327"/>
                      <a:pt x="530" y="262"/>
                      <a:pt x="557" y="152"/>
                    </a:cubicBezTo>
                    <a:cubicBezTo>
                      <a:pt x="597" y="42"/>
                      <a:pt x="554"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9" name="Google Shape;26099;p73"/>
              <p:cNvSpPr/>
              <p:nvPr/>
            </p:nvSpPr>
            <p:spPr>
              <a:xfrm>
                <a:off x="5600675" y="4446750"/>
                <a:ext cx="14875" cy="12625"/>
              </a:xfrm>
              <a:custGeom>
                <a:avLst/>
                <a:gdLst/>
                <a:ahLst/>
                <a:cxnLst/>
                <a:rect l="l" t="t" r="r" b="b"/>
                <a:pathLst>
                  <a:path w="595" h="505" extrusionOk="0">
                    <a:moveTo>
                      <a:pt x="297" y="1"/>
                    </a:moveTo>
                    <a:cubicBezTo>
                      <a:pt x="213" y="1"/>
                      <a:pt x="139" y="45"/>
                      <a:pt x="94" y="134"/>
                    </a:cubicBezTo>
                    <a:cubicBezTo>
                      <a:pt x="1" y="290"/>
                      <a:pt x="140" y="504"/>
                      <a:pt x="322" y="504"/>
                    </a:cubicBezTo>
                    <a:cubicBezTo>
                      <a:pt x="335" y="504"/>
                      <a:pt x="348" y="503"/>
                      <a:pt x="361" y="501"/>
                    </a:cubicBezTo>
                    <a:cubicBezTo>
                      <a:pt x="561" y="434"/>
                      <a:pt x="595" y="168"/>
                      <a:pt x="428" y="34"/>
                    </a:cubicBezTo>
                    <a:cubicBezTo>
                      <a:pt x="383" y="12"/>
                      <a:pt x="339" y="1"/>
                      <a:pt x="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0" name="Google Shape;26100;p73"/>
              <p:cNvSpPr/>
              <p:nvPr/>
            </p:nvSpPr>
            <p:spPr>
              <a:xfrm>
                <a:off x="5467925" y="4506575"/>
                <a:ext cx="13375" cy="12075"/>
              </a:xfrm>
              <a:custGeom>
                <a:avLst/>
                <a:gdLst/>
                <a:ahLst/>
                <a:cxnLst/>
                <a:rect l="l" t="t" r="r" b="b"/>
                <a:pathLst>
                  <a:path w="535" h="483" extrusionOk="0">
                    <a:moveTo>
                      <a:pt x="269" y="1"/>
                    </a:moveTo>
                    <a:cubicBezTo>
                      <a:pt x="246" y="1"/>
                      <a:pt x="223" y="4"/>
                      <a:pt x="200" y="9"/>
                    </a:cubicBezTo>
                    <a:cubicBezTo>
                      <a:pt x="67" y="43"/>
                      <a:pt x="0" y="176"/>
                      <a:pt x="34" y="276"/>
                    </a:cubicBezTo>
                    <a:cubicBezTo>
                      <a:pt x="63" y="392"/>
                      <a:pt x="167" y="483"/>
                      <a:pt x="281" y="483"/>
                    </a:cubicBezTo>
                    <a:cubicBezTo>
                      <a:pt x="299" y="483"/>
                      <a:pt x="316" y="481"/>
                      <a:pt x="334" y="476"/>
                    </a:cubicBezTo>
                    <a:cubicBezTo>
                      <a:pt x="434" y="410"/>
                      <a:pt x="534" y="276"/>
                      <a:pt x="501" y="176"/>
                    </a:cubicBezTo>
                    <a:cubicBezTo>
                      <a:pt x="473" y="66"/>
                      <a:pt x="377" y="1"/>
                      <a:pt x="2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1" name="Google Shape;26101;p73"/>
              <p:cNvSpPr/>
              <p:nvPr/>
            </p:nvSpPr>
            <p:spPr>
              <a:xfrm>
                <a:off x="5484600" y="4547650"/>
                <a:ext cx="14200" cy="12375"/>
              </a:xfrm>
              <a:custGeom>
                <a:avLst/>
                <a:gdLst/>
                <a:ahLst/>
                <a:cxnLst/>
                <a:rect l="l" t="t" r="r" b="b"/>
                <a:pathLst>
                  <a:path w="568" h="495" extrusionOk="0">
                    <a:moveTo>
                      <a:pt x="298" y="1"/>
                    </a:moveTo>
                    <a:cubicBezTo>
                      <a:pt x="256" y="1"/>
                      <a:pt x="212" y="12"/>
                      <a:pt x="167" y="34"/>
                    </a:cubicBezTo>
                    <a:cubicBezTo>
                      <a:pt x="67" y="101"/>
                      <a:pt x="0" y="234"/>
                      <a:pt x="67" y="335"/>
                    </a:cubicBezTo>
                    <a:cubicBezTo>
                      <a:pt x="116" y="432"/>
                      <a:pt x="201" y="494"/>
                      <a:pt x="295" y="494"/>
                    </a:cubicBezTo>
                    <a:cubicBezTo>
                      <a:pt x="329" y="494"/>
                      <a:pt x="365" y="486"/>
                      <a:pt x="401" y="468"/>
                    </a:cubicBezTo>
                    <a:cubicBezTo>
                      <a:pt x="501" y="401"/>
                      <a:pt x="568" y="268"/>
                      <a:pt x="501" y="134"/>
                    </a:cubicBezTo>
                    <a:cubicBezTo>
                      <a:pt x="456" y="45"/>
                      <a:pt x="382" y="1"/>
                      <a:pt x="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2" name="Google Shape;26102;p73"/>
              <p:cNvSpPr/>
              <p:nvPr/>
            </p:nvSpPr>
            <p:spPr>
              <a:xfrm>
                <a:off x="5573125" y="4477725"/>
                <a:ext cx="14075" cy="11625"/>
              </a:xfrm>
              <a:custGeom>
                <a:avLst/>
                <a:gdLst/>
                <a:ahLst/>
                <a:cxnLst/>
                <a:rect l="l" t="t" r="r" b="b"/>
                <a:pathLst>
                  <a:path w="563" h="465" extrusionOk="0">
                    <a:moveTo>
                      <a:pt x="318" y="0"/>
                    </a:moveTo>
                    <a:cubicBezTo>
                      <a:pt x="159" y="0"/>
                      <a:pt x="0" y="173"/>
                      <a:pt x="95" y="363"/>
                    </a:cubicBezTo>
                    <a:cubicBezTo>
                      <a:pt x="138" y="428"/>
                      <a:pt x="209" y="464"/>
                      <a:pt x="290" y="464"/>
                    </a:cubicBezTo>
                    <a:cubicBezTo>
                      <a:pt x="334" y="464"/>
                      <a:pt x="382" y="453"/>
                      <a:pt x="429" y="430"/>
                    </a:cubicBezTo>
                    <a:cubicBezTo>
                      <a:pt x="529" y="363"/>
                      <a:pt x="562" y="229"/>
                      <a:pt x="496" y="96"/>
                    </a:cubicBezTo>
                    <a:cubicBezTo>
                      <a:pt x="447" y="29"/>
                      <a:pt x="383" y="0"/>
                      <a:pt x="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3" name="Google Shape;26103;p73"/>
              <p:cNvSpPr/>
              <p:nvPr/>
            </p:nvSpPr>
            <p:spPr>
              <a:xfrm>
                <a:off x="5553825" y="4380225"/>
                <a:ext cx="14725" cy="12175"/>
              </a:xfrm>
              <a:custGeom>
                <a:avLst/>
                <a:gdLst/>
                <a:ahLst/>
                <a:cxnLst/>
                <a:rect l="l" t="t" r="r" b="b"/>
                <a:pathLst>
                  <a:path w="589" h="487" extrusionOk="0">
                    <a:moveTo>
                      <a:pt x="339" y="0"/>
                    </a:moveTo>
                    <a:cubicBezTo>
                      <a:pt x="305" y="0"/>
                      <a:pt x="269" y="9"/>
                      <a:pt x="234" y="27"/>
                    </a:cubicBezTo>
                    <a:cubicBezTo>
                      <a:pt x="33" y="60"/>
                      <a:pt x="0" y="360"/>
                      <a:pt x="200" y="460"/>
                    </a:cubicBezTo>
                    <a:cubicBezTo>
                      <a:pt x="231" y="479"/>
                      <a:pt x="264" y="487"/>
                      <a:pt x="297" y="487"/>
                    </a:cubicBezTo>
                    <a:cubicBezTo>
                      <a:pt x="443" y="487"/>
                      <a:pt x="588" y="323"/>
                      <a:pt x="534" y="160"/>
                    </a:cubicBezTo>
                    <a:cubicBezTo>
                      <a:pt x="509" y="62"/>
                      <a:pt x="431"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4" name="Google Shape;26104;p73"/>
              <p:cNvSpPr/>
              <p:nvPr/>
            </p:nvSpPr>
            <p:spPr>
              <a:xfrm>
                <a:off x="5438100" y="4367375"/>
                <a:ext cx="14000" cy="12575"/>
              </a:xfrm>
              <a:custGeom>
                <a:avLst/>
                <a:gdLst/>
                <a:ahLst/>
                <a:cxnLst/>
                <a:rect l="l" t="t" r="r" b="b"/>
                <a:pathLst>
                  <a:path w="560" h="503" extrusionOk="0">
                    <a:moveTo>
                      <a:pt x="275" y="0"/>
                    </a:moveTo>
                    <a:cubicBezTo>
                      <a:pt x="167" y="0"/>
                      <a:pt x="88" y="91"/>
                      <a:pt x="59" y="207"/>
                    </a:cubicBezTo>
                    <a:cubicBezTo>
                      <a:pt x="0" y="384"/>
                      <a:pt x="138" y="503"/>
                      <a:pt x="281" y="503"/>
                    </a:cubicBezTo>
                    <a:cubicBezTo>
                      <a:pt x="382" y="503"/>
                      <a:pt x="485" y="444"/>
                      <a:pt x="526" y="307"/>
                    </a:cubicBezTo>
                    <a:cubicBezTo>
                      <a:pt x="560" y="174"/>
                      <a:pt x="459" y="40"/>
                      <a:pt x="326" y="7"/>
                    </a:cubicBezTo>
                    <a:cubicBezTo>
                      <a:pt x="308" y="2"/>
                      <a:pt x="291"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5" name="Google Shape;26105;p73"/>
              <p:cNvSpPr/>
              <p:nvPr/>
            </p:nvSpPr>
            <p:spPr>
              <a:xfrm>
                <a:off x="5332100" y="4309700"/>
                <a:ext cx="14925" cy="12200"/>
              </a:xfrm>
              <a:custGeom>
                <a:avLst/>
                <a:gdLst/>
                <a:ahLst/>
                <a:cxnLst/>
                <a:rect l="l" t="t" r="r" b="b"/>
                <a:pathLst>
                  <a:path w="597" h="488" extrusionOk="0">
                    <a:moveTo>
                      <a:pt x="330" y="0"/>
                    </a:moveTo>
                    <a:cubicBezTo>
                      <a:pt x="145" y="0"/>
                      <a:pt x="1" y="250"/>
                      <a:pt x="163" y="412"/>
                    </a:cubicBezTo>
                    <a:cubicBezTo>
                      <a:pt x="213" y="463"/>
                      <a:pt x="271" y="488"/>
                      <a:pt x="330" y="488"/>
                    </a:cubicBezTo>
                    <a:cubicBezTo>
                      <a:pt x="388" y="488"/>
                      <a:pt x="446" y="463"/>
                      <a:pt x="496" y="412"/>
                    </a:cubicBezTo>
                    <a:cubicBezTo>
                      <a:pt x="597" y="279"/>
                      <a:pt x="563" y="146"/>
                      <a:pt x="463" y="46"/>
                    </a:cubicBezTo>
                    <a:cubicBezTo>
                      <a:pt x="419" y="14"/>
                      <a:pt x="373" y="0"/>
                      <a:pt x="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6" name="Google Shape;26106;p73"/>
              <p:cNvSpPr/>
              <p:nvPr/>
            </p:nvSpPr>
            <p:spPr>
              <a:xfrm>
                <a:off x="5364525" y="4283275"/>
                <a:ext cx="14200" cy="11775"/>
              </a:xfrm>
              <a:custGeom>
                <a:avLst/>
                <a:gdLst/>
                <a:ahLst/>
                <a:cxnLst/>
                <a:rect l="l" t="t" r="r" b="b"/>
                <a:pathLst>
                  <a:path w="568" h="471" extrusionOk="0">
                    <a:moveTo>
                      <a:pt x="291" y="0"/>
                    </a:moveTo>
                    <a:cubicBezTo>
                      <a:pt x="246" y="0"/>
                      <a:pt x="202" y="11"/>
                      <a:pt x="167" y="35"/>
                    </a:cubicBezTo>
                    <a:cubicBezTo>
                      <a:pt x="67" y="102"/>
                      <a:pt x="0" y="235"/>
                      <a:pt x="67" y="369"/>
                    </a:cubicBezTo>
                    <a:cubicBezTo>
                      <a:pt x="131" y="433"/>
                      <a:pt x="210" y="470"/>
                      <a:pt x="293" y="470"/>
                    </a:cubicBezTo>
                    <a:cubicBezTo>
                      <a:pt x="339" y="470"/>
                      <a:pt x="386" y="459"/>
                      <a:pt x="434" y="435"/>
                    </a:cubicBezTo>
                    <a:cubicBezTo>
                      <a:pt x="534" y="369"/>
                      <a:pt x="567" y="235"/>
                      <a:pt x="500" y="102"/>
                    </a:cubicBezTo>
                    <a:cubicBezTo>
                      <a:pt x="457" y="37"/>
                      <a:pt x="372"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7" name="Google Shape;26107;p73"/>
              <p:cNvSpPr/>
              <p:nvPr/>
            </p:nvSpPr>
            <p:spPr>
              <a:xfrm>
                <a:off x="5299475" y="4180700"/>
                <a:ext cx="15650" cy="11825"/>
              </a:xfrm>
              <a:custGeom>
                <a:avLst/>
                <a:gdLst/>
                <a:ahLst/>
                <a:cxnLst/>
                <a:rect l="l" t="t" r="r" b="b"/>
                <a:pathLst>
                  <a:path w="626" h="473" extrusionOk="0">
                    <a:moveTo>
                      <a:pt x="291" y="0"/>
                    </a:moveTo>
                    <a:cubicBezTo>
                      <a:pt x="246" y="0"/>
                      <a:pt x="202" y="12"/>
                      <a:pt x="167" y="35"/>
                    </a:cubicBezTo>
                    <a:cubicBezTo>
                      <a:pt x="0" y="169"/>
                      <a:pt x="67" y="469"/>
                      <a:pt x="300" y="469"/>
                    </a:cubicBezTo>
                    <a:cubicBezTo>
                      <a:pt x="313" y="471"/>
                      <a:pt x="326" y="472"/>
                      <a:pt x="339" y="472"/>
                    </a:cubicBezTo>
                    <a:cubicBezTo>
                      <a:pt x="517" y="472"/>
                      <a:pt x="625" y="258"/>
                      <a:pt x="501" y="102"/>
                    </a:cubicBezTo>
                    <a:cubicBezTo>
                      <a:pt x="457" y="37"/>
                      <a:pt x="373"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8" name="Google Shape;26108;p73"/>
              <p:cNvSpPr/>
              <p:nvPr/>
            </p:nvSpPr>
            <p:spPr>
              <a:xfrm>
                <a:off x="5292800" y="4354875"/>
                <a:ext cx="17050" cy="12675"/>
              </a:xfrm>
              <a:custGeom>
                <a:avLst/>
                <a:gdLst/>
                <a:ahLst/>
                <a:cxnLst/>
                <a:rect l="l" t="t" r="r" b="b"/>
                <a:pathLst>
                  <a:path w="682" h="507" extrusionOk="0">
                    <a:moveTo>
                      <a:pt x="356" y="1"/>
                    </a:moveTo>
                    <a:cubicBezTo>
                      <a:pt x="339" y="1"/>
                      <a:pt x="320" y="3"/>
                      <a:pt x="301" y="6"/>
                    </a:cubicBezTo>
                    <a:cubicBezTo>
                      <a:pt x="0" y="73"/>
                      <a:pt x="67" y="507"/>
                      <a:pt x="367" y="507"/>
                    </a:cubicBezTo>
                    <a:cubicBezTo>
                      <a:pt x="681" y="475"/>
                      <a:pt x="641" y="1"/>
                      <a:pt x="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9" name="Google Shape;26109;p73"/>
              <p:cNvSpPr/>
              <p:nvPr/>
            </p:nvSpPr>
            <p:spPr>
              <a:xfrm>
                <a:off x="5565500" y="4631000"/>
                <a:ext cx="27300" cy="20750"/>
              </a:xfrm>
              <a:custGeom>
                <a:avLst/>
                <a:gdLst/>
                <a:ahLst/>
                <a:cxnLst/>
                <a:rect l="l" t="t" r="r" b="b"/>
                <a:pathLst>
                  <a:path w="1092" h="830" extrusionOk="0">
                    <a:moveTo>
                      <a:pt x="543" y="1"/>
                    </a:moveTo>
                    <a:cubicBezTo>
                      <a:pt x="529" y="1"/>
                      <a:pt x="515" y="1"/>
                      <a:pt x="500" y="3"/>
                    </a:cubicBezTo>
                    <a:cubicBezTo>
                      <a:pt x="134" y="36"/>
                      <a:pt x="0" y="503"/>
                      <a:pt x="267" y="737"/>
                    </a:cubicBezTo>
                    <a:cubicBezTo>
                      <a:pt x="357" y="797"/>
                      <a:pt x="460" y="830"/>
                      <a:pt x="559" y="830"/>
                    </a:cubicBezTo>
                    <a:cubicBezTo>
                      <a:pt x="680" y="830"/>
                      <a:pt x="794" y="780"/>
                      <a:pt x="867" y="670"/>
                    </a:cubicBezTo>
                    <a:cubicBezTo>
                      <a:pt x="1092" y="381"/>
                      <a:pt x="885" y="1"/>
                      <a:pt x="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0" name="Google Shape;26110;p73"/>
              <p:cNvSpPr/>
              <p:nvPr/>
            </p:nvSpPr>
            <p:spPr>
              <a:xfrm>
                <a:off x="5657225" y="4622700"/>
                <a:ext cx="28925" cy="20900"/>
              </a:xfrm>
              <a:custGeom>
                <a:avLst/>
                <a:gdLst/>
                <a:ahLst/>
                <a:cxnLst/>
                <a:rect l="l" t="t" r="r" b="b"/>
                <a:pathLst>
                  <a:path w="1157" h="836" extrusionOk="0">
                    <a:moveTo>
                      <a:pt x="600" y="0"/>
                    </a:moveTo>
                    <a:cubicBezTo>
                      <a:pt x="589" y="0"/>
                      <a:pt x="579" y="0"/>
                      <a:pt x="567" y="1"/>
                    </a:cubicBezTo>
                    <a:cubicBezTo>
                      <a:pt x="0" y="1"/>
                      <a:pt x="34" y="835"/>
                      <a:pt x="601" y="835"/>
                    </a:cubicBezTo>
                    <a:cubicBezTo>
                      <a:pt x="1157" y="802"/>
                      <a:pt x="113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1" name="Google Shape;26111;p73"/>
              <p:cNvSpPr/>
              <p:nvPr/>
            </p:nvSpPr>
            <p:spPr>
              <a:xfrm>
                <a:off x="5630200" y="4512300"/>
                <a:ext cx="26075" cy="20975"/>
              </a:xfrm>
              <a:custGeom>
                <a:avLst/>
                <a:gdLst/>
                <a:ahLst/>
                <a:cxnLst/>
                <a:rect l="l" t="t" r="r" b="b"/>
                <a:pathLst>
                  <a:path w="1043" h="839" extrusionOk="0">
                    <a:moveTo>
                      <a:pt x="530" y="1"/>
                    </a:moveTo>
                    <a:cubicBezTo>
                      <a:pt x="264" y="1"/>
                      <a:pt x="0" y="244"/>
                      <a:pt x="147" y="581"/>
                    </a:cubicBezTo>
                    <a:cubicBezTo>
                      <a:pt x="220" y="762"/>
                      <a:pt x="366" y="838"/>
                      <a:pt x="514" y="838"/>
                    </a:cubicBezTo>
                    <a:cubicBezTo>
                      <a:pt x="776" y="838"/>
                      <a:pt x="1042" y="600"/>
                      <a:pt x="915" y="281"/>
                    </a:cubicBezTo>
                    <a:cubicBezTo>
                      <a:pt x="841" y="84"/>
                      <a:pt x="685" y="1"/>
                      <a:pt x="5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2" name="Google Shape;26112;p73"/>
              <p:cNvSpPr/>
              <p:nvPr/>
            </p:nvSpPr>
            <p:spPr>
              <a:xfrm>
                <a:off x="5564375" y="4513025"/>
                <a:ext cx="25325" cy="20425"/>
              </a:xfrm>
              <a:custGeom>
                <a:avLst/>
                <a:gdLst/>
                <a:ahLst/>
                <a:cxnLst/>
                <a:rect l="l" t="t" r="r" b="b"/>
                <a:pathLst>
                  <a:path w="1013" h="817" extrusionOk="0">
                    <a:moveTo>
                      <a:pt x="470" y="1"/>
                    </a:moveTo>
                    <a:cubicBezTo>
                      <a:pt x="301" y="1"/>
                      <a:pt x="133" y="121"/>
                      <a:pt x="78" y="285"/>
                    </a:cubicBezTo>
                    <a:cubicBezTo>
                      <a:pt x="0" y="571"/>
                      <a:pt x="226" y="816"/>
                      <a:pt x="471" y="816"/>
                    </a:cubicBezTo>
                    <a:cubicBezTo>
                      <a:pt x="541" y="816"/>
                      <a:pt x="612" y="796"/>
                      <a:pt x="679" y="752"/>
                    </a:cubicBezTo>
                    <a:cubicBezTo>
                      <a:pt x="1012" y="585"/>
                      <a:pt x="946" y="85"/>
                      <a:pt x="579" y="18"/>
                    </a:cubicBezTo>
                    <a:cubicBezTo>
                      <a:pt x="543" y="7"/>
                      <a:pt x="507" y="1"/>
                      <a:pt x="4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3" name="Google Shape;26113;p73"/>
              <p:cNvSpPr/>
              <p:nvPr/>
            </p:nvSpPr>
            <p:spPr>
              <a:xfrm>
                <a:off x="5647425" y="4651850"/>
                <a:ext cx="27325" cy="20475"/>
              </a:xfrm>
              <a:custGeom>
                <a:avLst/>
                <a:gdLst/>
                <a:ahLst/>
                <a:cxnLst/>
                <a:rect l="l" t="t" r="r" b="b"/>
                <a:pathLst>
                  <a:path w="1093" h="819" extrusionOk="0">
                    <a:moveTo>
                      <a:pt x="553" y="1"/>
                    </a:moveTo>
                    <a:cubicBezTo>
                      <a:pt x="209" y="1"/>
                      <a:pt x="1" y="413"/>
                      <a:pt x="226" y="670"/>
                    </a:cubicBezTo>
                    <a:cubicBezTo>
                      <a:pt x="323" y="767"/>
                      <a:pt x="443" y="819"/>
                      <a:pt x="565" y="819"/>
                    </a:cubicBezTo>
                    <a:cubicBezTo>
                      <a:pt x="653" y="819"/>
                      <a:pt x="742" y="792"/>
                      <a:pt x="826" y="737"/>
                    </a:cubicBezTo>
                    <a:cubicBezTo>
                      <a:pt x="1093" y="503"/>
                      <a:pt x="959" y="36"/>
                      <a:pt x="593" y="3"/>
                    </a:cubicBezTo>
                    <a:cubicBezTo>
                      <a:pt x="579" y="1"/>
                      <a:pt x="566"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4" name="Google Shape;26114;p73"/>
              <p:cNvSpPr/>
              <p:nvPr/>
            </p:nvSpPr>
            <p:spPr>
              <a:xfrm>
                <a:off x="5838175" y="4650225"/>
                <a:ext cx="24225" cy="20875"/>
              </a:xfrm>
              <a:custGeom>
                <a:avLst/>
                <a:gdLst/>
                <a:ahLst/>
                <a:cxnLst/>
                <a:rect l="l" t="t" r="r" b="b"/>
                <a:pathLst>
                  <a:path w="969" h="835" extrusionOk="0">
                    <a:moveTo>
                      <a:pt x="533" y="1"/>
                    </a:moveTo>
                    <a:cubicBezTo>
                      <a:pt x="440" y="1"/>
                      <a:pt x="347" y="32"/>
                      <a:pt x="268" y="101"/>
                    </a:cubicBezTo>
                    <a:cubicBezTo>
                      <a:pt x="1" y="335"/>
                      <a:pt x="134" y="802"/>
                      <a:pt x="535" y="835"/>
                    </a:cubicBezTo>
                    <a:cubicBezTo>
                      <a:pt x="735" y="835"/>
                      <a:pt x="935" y="668"/>
                      <a:pt x="968" y="435"/>
                    </a:cubicBezTo>
                    <a:cubicBezTo>
                      <a:pt x="968" y="176"/>
                      <a:pt x="753" y="1"/>
                      <a:pt x="5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5" name="Google Shape;26115;p73"/>
              <p:cNvSpPr/>
              <p:nvPr/>
            </p:nvSpPr>
            <p:spPr>
              <a:xfrm>
                <a:off x="5840675" y="4546725"/>
                <a:ext cx="24850" cy="21150"/>
              </a:xfrm>
              <a:custGeom>
                <a:avLst/>
                <a:gdLst/>
                <a:ahLst/>
                <a:cxnLst/>
                <a:rect l="l" t="t" r="r" b="b"/>
                <a:pathLst>
                  <a:path w="994" h="846" extrusionOk="0">
                    <a:moveTo>
                      <a:pt x="553" y="0"/>
                    </a:moveTo>
                    <a:cubicBezTo>
                      <a:pt x="536" y="0"/>
                      <a:pt x="518" y="2"/>
                      <a:pt x="501" y="5"/>
                    </a:cubicBezTo>
                    <a:cubicBezTo>
                      <a:pt x="101" y="71"/>
                      <a:pt x="1" y="538"/>
                      <a:pt x="301" y="772"/>
                    </a:cubicBezTo>
                    <a:cubicBezTo>
                      <a:pt x="377" y="822"/>
                      <a:pt x="459" y="845"/>
                      <a:pt x="540" y="845"/>
                    </a:cubicBezTo>
                    <a:cubicBezTo>
                      <a:pt x="776" y="845"/>
                      <a:pt x="993" y="646"/>
                      <a:pt x="968" y="372"/>
                    </a:cubicBezTo>
                    <a:cubicBezTo>
                      <a:pt x="938" y="158"/>
                      <a:pt x="740"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6" name="Google Shape;26116;p73"/>
              <p:cNvSpPr/>
              <p:nvPr/>
            </p:nvSpPr>
            <p:spPr>
              <a:xfrm>
                <a:off x="5726700" y="4538125"/>
                <a:ext cx="23125" cy="21175"/>
              </a:xfrm>
              <a:custGeom>
                <a:avLst/>
                <a:gdLst/>
                <a:ahLst/>
                <a:cxnLst/>
                <a:rect l="l" t="t" r="r" b="b"/>
                <a:pathLst>
                  <a:path w="925" h="847" extrusionOk="0">
                    <a:moveTo>
                      <a:pt x="452" y="0"/>
                    </a:moveTo>
                    <a:cubicBezTo>
                      <a:pt x="258" y="0"/>
                      <a:pt x="85" y="150"/>
                      <a:pt x="57" y="349"/>
                    </a:cubicBezTo>
                    <a:cubicBezTo>
                      <a:pt x="1" y="665"/>
                      <a:pt x="236" y="846"/>
                      <a:pt x="472" y="846"/>
                    </a:cubicBezTo>
                    <a:cubicBezTo>
                      <a:pt x="659" y="846"/>
                      <a:pt x="846" y="733"/>
                      <a:pt x="891" y="482"/>
                    </a:cubicBezTo>
                    <a:cubicBezTo>
                      <a:pt x="924" y="249"/>
                      <a:pt x="791" y="48"/>
                      <a:pt x="557" y="15"/>
                    </a:cubicBezTo>
                    <a:cubicBezTo>
                      <a:pt x="522" y="5"/>
                      <a:pt x="487" y="0"/>
                      <a:pt x="4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7" name="Google Shape;26117;p73"/>
              <p:cNvSpPr/>
              <p:nvPr/>
            </p:nvSpPr>
            <p:spPr>
              <a:xfrm>
                <a:off x="5731450" y="4628950"/>
                <a:ext cx="23675" cy="20825"/>
              </a:xfrm>
              <a:custGeom>
                <a:avLst/>
                <a:gdLst/>
                <a:ahLst/>
                <a:cxnLst/>
                <a:rect l="l" t="t" r="r" b="b"/>
                <a:pathLst>
                  <a:path w="947" h="833" extrusionOk="0">
                    <a:moveTo>
                      <a:pt x="488" y="1"/>
                    </a:moveTo>
                    <a:cubicBezTo>
                      <a:pt x="448" y="1"/>
                      <a:pt x="408" y="6"/>
                      <a:pt x="367" y="18"/>
                    </a:cubicBezTo>
                    <a:cubicBezTo>
                      <a:pt x="134" y="51"/>
                      <a:pt x="0" y="285"/>
                      <a:pt x="67" y="518"/>
                    </a:cubicBezTo>
                    <a:cubicBezTo>
                      <a:pt x="121" y="737"/>
                      <a:pt x="288" y="832"/>
                      <a:pt x="456" y="832"/>
                    </a:cubicBezTo>
                    <a:cubicBezTo>
                      <a:pt x="699" y="832"/>
                      <a:pt x="946" y="633"/>
                      <a:pt x="867" y="318"/>
                    </a:cubicBezTo>
                    <a:cubicBezTo>
                      <a:pt x="840" y="125"/>
                      <a:pt x="676" y="1"/>
                      <a:pt x="4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8" name="Google Shape;26118;p73"/>
              <p:cNvSpPr/>
              <p:nvPr/>
            </p:nvSpPr>
            <p:spPr>
              <a:xfrm>
                <a:off x="5955725" y="4663375"/>
                <a:ext cx="30125" cy="21275"/>
              </a:xfrm>
              <a:custGeom>
                <a:avLst/>
                <a:gdLst/>
                <a:ahLst/>
                <a:cxnLst/>
                <a:rect l="l" t="t" r="r" b="b"/>
                <a:pathLst>
                  <a:path w="1205" h="851" extrusionOk="0">
                    <a:moveTo>
                      <a:pt x="583" y="0"/>
                    </a:moveTo>
                    <a:cubicBezTo>
                      <a:pt x="119" y="0"/>
                      <a:pt x="1" y="748"/>
                      <a:pt x="536" y="843"/>
                    </a:cubicBezTo>
                    <a:cubicBezTo>
                      <a:pt x="568" y="848"/>
                      <a:pt x="599" y="851"/>
                      <a:pt x="628" y="851"/>
                    </a:cubicBezTo>
                    <a:cubicBezTo>
                      <a:pt x="1116" y="851"/>
                      <a:pt x="1204" y="103"/>
                      <a:pt x="669" y="9"/>
                    </a:cubicBezTo>
                    <a:cubicBezTo>
                      <a:pt x="639" y="3"/>
                      <a:pt x="610" y="0"/>
                      <a:pt x="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9" name="Google Shape;26119;p73"/>
              <p:cNvSpPr/>
              <p:nvPr/>
            </p:nvSpPr>
            <p:spPr>
              <a:xfrm>
                <a:off x="6175925" y="4697775"/>
                <a:ext cx="28375" cy="21500"/>
              </a:xfrm>
              <a:custGeom>
                <a:avLst/>
                <a:gdLst/>
                <a:ahLst/>
                <a:cxnLst/>
                <a:rect l="l" t="t" r="r" b="b"/>
                <a:pathLst>
                  <a:path w="1135" h="860" extrusionOk="0">
                    <a:moveTo>
                      <a:pt x="568" y="0"/>
                    </a:moveTo>
                    <a:cubicBezTo>
                      <a:pt x="201" y="0"/>
                      <a:pt x="1" y="467"/>
                      <a:pt x="267" y="734"/>
                    </a:cubicBezTo>
                    <a:cubicBezTo>
                      <a:pt x="351" y="818"/>
                      <a:pt x="459" y="859"/>
                      <a:pt x="568" y="859"/>
                    </a:cubicBezTo>
                    <a:cubicBezTo>
                      <a:pt x="676" y="859"/>
                      <a:pt x="784" y="818"/>
                      <a:pt x="868" y="734"/>
                    </a:cubicBezTo>
                    <a:cubicBezTo>
                      <a:pt x="1135" y="467"/>
                      <a:pt x="935" y="0"/>
                      <a:pt x="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0" name="Google Shape;26120;p73"/>
              <p:cNvSpPr/>
              <p:nvPr/>
            </p:nvSpPr>
            <p:spPr>
              <a:xfrm>
                <a:off x="6559525" y="4697025"/>
                <a:ext cx="24225" cy="20775"/>
              </a:xfrm>
              <a:custGeom>
                <a:avLst/>
                <a:gdLst/>
                <a:ahLst/>
                <a:cxnLst/>
                <a:rect l="l" t="t" r="r" b="b"/>
                <a:pathLst>
                  <a:path w="969" h="831" extrusionOk="0">
                    <a:moveTo>
                      <a:pt x="568" y="1"/>
                    </a:moveTo>
                    <a:cubicBezTo>
                      <a:pt x="464" y="1"/>
                      <a:pt x="357" y="41"/>
                      <a:pt x="268" y="130"/>
                    </a:cubicBezTo>
                    <a:cubicBezTo>
                      <a:pt x="1" y="397"/>
                      <a:pt x="201" y="831"/>
                      <a:pt x="568" y="831"/>
                    </a:cubicBezTo>
                    <a:cubicBezTo>
                      <a:pt x="801" y="831"/>
                      <a:pt x="968" y="631"/>
                      <a:pt x="968" y="431"/>
                    </a:cubicBezTo>
                    <a:cubicBezTo>
                      <a:pt x="968" y="164"/>
                      <a:pt x="775" y="1"/>
                      <a:pt x="5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1" name="Google Shape;26121;p73"/>
              <p:cNvSpPr/>
              <p:nvPr/>
            </p:nvSpPr>
            <p:spPr>
              <a:xfrm>
                <a:off x="6620850" y="4690450"/>
                <a:ext cx="24600" cy="20875"/>
              </a:xfrm>
              <a:custGeom>
                <a:avLst/>
                <a:gdLst/>
                <a:ahLst/>
                <a:cxnLst/>
                <a:rect l="l" t="t" r="r" b="b"/>
                <a:pathLst>
                  <a:path w="984" h="835" extrusionOk="0">
                    <a:moveTo>
                      <a:pt x="545" y="0"/>
                    </a:moveTo>
                    <a:cubicBezTo>
                      <a:pt x="421" y="0"/>
                      <a:pt x="297" y="59"/>
                      <a:pt x="216" y="193"/>
                    </a:cubicBezTo>
                    <a:cubicBezTo>
                      <a:pt x="0" y="471"/>
                      <a:pt x="213" y="834"/>
                      <a:pt x="536" y="834"/>
                    </a:cubicBezTo>
                    <a:cubicBezTo>
                      <a:pt x="562" y="834"/>
                      <a:pt x="589" y="832"/>
                      <a:pt x="617" y="827"/>
                    </a:cubicBezTo>
                    <a:cubicBezTo>
                      <a:pt x="850" y="794"/>
                      <a:pt x="984" y="560"/>
                      <a:pt x="950" y="327"/>
                    </a:cubicBezTo>
                    <a:cubicBezTo>
                      <a:pt x="910" y="128"/>
                      <a:pt x="72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2" name="Google Shape;26122;p73"/>
              <p:cNvSpPr/>
              <p:nvPr/>
            </p:nvSpPr>
            <p:spPr>
              <a:xfrm>
                <a:off x="6299350" y="4668575"/>
                <a:ext cx="27550" cy="20875"/>
              </a:xfrm>
              <a:custGeom>
                <a:avLst/>
                <a:gdLst/>
                <a:ahLst/>
                <a:cxnLst/>
                <a:rect l="l" t="t" r="r" b="b"/>
                <a:pathLst>
                  <a:path w="1102" h="835" extrusionOk="0">
                    <a:moveTo>
                      <a:pt x="534" y="1"/>
                    </a:moveTo>
                    <a:cubicBezTo>
                      <a:pt x="0" y="1"/>
                      <a:pt x="0" y="835"/>
                      <a:pt x="534" y="835"/>
                    </a:cubicBezTo>
                    <a:cubicBezTo>
                      <a:pt x="1101" y="835"/>
                      <a:pt x="1101" y="1"/>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3" name="Google Shape;26123;p73"/>
              <p:cNvSpPr/>
              <p:nvPr/>
            </p:nvSpPr>
            <p:spPr>
              <a:xfrm>
                <a:off x="6156750" y="4742925"/>
                <a:ext cx="25275" cy="20775"/>
              </a:xfrm>
              <a:custGeom>
                <a:avLst/>
                <a:gdLst/>
                <a:ahLst/>
                <a:cxnLst/>
                <a:rect l="l" t="t" r="r" b="b"/>
                <a:pathLst>
                  <a:path w="1011" h="831" extrusionOk="0">
                    <a:moveTo>
                      <a:pt x="489" y="1"/>
                    </a:moveTo>
                    <a:cubicBezTo>
                      <a:pt x="439" y="1"/>
                      <a:pt x="387" y="10"/>
                      <a:pt x="334" y="29"/>
                    </a:cubicBezTo>
                    <a:cubicBezTo>
                      <a:pt x="134" y="96"/>
                      <a:pt x="0" y="329"/>
                      <a:pt x="100" y="563"/>
                    </a:cubicBezTo>
                    <a:cubicBezTo>
                      <a:pt x="153" y="738"/>
                      <a:pt x="316" y="830"/>
                      <a:pt x="483" y="830"/>
                    </a:cubicBezTo>
                    <a:cubicBezTo>
                      <a:pt x="634" y="830"/>
                      <a:pt x="788" y="754"/>
                      <a:pt x="868" y="596"/>
                    </a:cubicBezTo>
                    <a:cubicBezTo>
                      <a:pt x="1010" y="311"/>
                      <a:pt x="787" y="1"/>
                      <a:pt x="4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4" name="Google Shape;26124;p73"/>
              <p:cNvSpPr/>
              <p:nvPr/>
            </p:nvSpPr>
            <p:spPr>
              <a:xfrm>
                <a:off x="6466125" y="4748650"/>
                <a:ext cx="24225" cy="20875"/>
              </a:xfrm>
              <a:custGeom>
                <a:avLst/>
                <a:gdLst/>
                <a:ahLst/>
                <a:cxnLst/>
                <a:rect l="l" t="t" r="r" b="b"/>
                <a:pathLst>
                  <a:path w="969" h="835" extrusionOk="0">
                    <a:moveTo>
                      <a:pt x="535" y="0"/>
                    </a:moveTo>
                    <a:cubicBezTo>
                      <a:pt x="1" y="0"/>
                      <a:pt x="1" y="834"/>
                      <a:pt x="535" y="834"/>
                    </a:cubicBezTo>
                    <a:cubicBezTo>
                      <a:pt x="768" y="834"/>
                      <a:pt x="968" y="634"/>
                      <a:pt x="968" y="434"/>
                    </a:cubicBezTo>
                    <a:cubicBezTo>
                      <a:pt x="968" y="200"/>
                      <a:pt x="768" y="0"/>
                      <a:pt x="5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5" name="Google Shape;26125;p73"/>
              <p:cNvSpPr/>
              <p:nvPr/>
            </p:nvSpPr>
            <p:spPr>
              <a:xfrm>
                <a:off x="6638450" y="4651700"/>
                <a:ext cx="24525" cy="21000"/>
              </a:xfrm>
              <a:custGeom>
                <a:avLst/>
                <a:gdLst/>
                <a:ahLst/>
                <a:cxnLst/>
                <a:rect l="l" t="t" r="r" b="b"/>
                <a:pathLst>
                  <a:path w="981" h="840" extrusionOk="0">
                    <a:moveTo>
                      <a:pt x="496" y="0"/>
                    </a:moveTo>
                    <a:cubicBezTo>
                      <a:pt x="338" y="0"/>
                      <a:pt x="180" y="92"/>
                      <a:pt x="113" y="276"/>
                    </a:cubicBezTo>
                    <a:cubicBezTo>
                      <a:pt x="0" y="557"/>
                      <a:pt x="245" y="839"/>
                      <a:pt x="525" y="839"/>
                    </a:cubicBezTo>
                    <a:cubicBezTo>
                      <a:pt x="576" y="839"/>
                      <a:pt x="628" y="830"/>
                      <a:pt x="680" y="809"/>
                    </a:cubicBezTo>
                    <a:cubicBezTo>
                      <a:pt x="880" y="709"/>
                      <a:pt x="980" y="476"/>
                      <a:pt x="880" y="276"/>
                    </a:cubicBezTo>
                    <a:cubicBezTo>
                      <a:pt x="813" y="92"/>
                      <a:pt x="655"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6" name="Google Shape;26126;p73"/>
              <p:cNvSpPr/>
              <p:nvPr/>
            </p:nvSpPr>
            <p:spPr>
              <a:xfrm>
                <a:off x="6580000" y="4639300"/>
                <a:ext cx="25425" cy="20800"/>
              </a:xfrm>
              <a:custGeom>
                <a:avLst/>
                <a:gdLst/>
                <a:ahLst/>
                <a:cxnLst/>
                <a:rect l="l" t="t" r="r" b="b"/>
                <a:pathLst>
                  <a:path w="1017" h="832" extrusionOk="0">
                    <a:moveTo>
                      <a:pt x="431" y="0"/>
                    </a:moveTo>
                    <a:cubicBezTo>
                      <a:pt x="244" y="0"/>
                      <a:pt x="49" y="158"/>
                      <a:pt x="49" y="371"/>
                    </a:cubicBezTo>
                    <a:cubicBezTo>
                      <a:pt x="1" y="636"/>
                      <a:pt x="214" y="832"/>
                      <a:pt x="449" y="832"/>
                    </a:cubicBezTo>
                    <a:cubicBezTo>
                      <a:pt x="539" y="832"/>
                      <a:pt x="633" y="803"/>
                      <a:pt x="716" y="738"/>
                    </a:cubicBezTo>
                    <a:cubicBezTo>
                      <a:pt x="1016" y="505"/>
                      <a:pt x="850" y="38"/>
                      <a:pt x="483" y="4"/>
                    </a:cubicBezTo>
                    <a:cubicBezTo>
                      <a:pt x="466" y="1"/>
                      <a:pt x="448" y="0"/>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7" name="Google Shape;26127;p73"/>
              <p:cNvSpPr/>
              <p:nvPr/>
            </p:nvSpPr>
            <p:spPr>
              <a:xfrm>
                <a:off x="6520350" y="4712100"/>
                <a:ext cx="22300" cy="20900"/>
              </a:xfrm>
              <a:custGeom>
                <a:avLst/>
                <a:gdLst/>
                <a:ahLst/>
                <a:cxnLst/>
                <a:rect l="l" t="t" r="r" b="b"/>
                <a:pathLst>
                  <a:path w="892" h="836" extrusionOk="0">
                    <a:moveTo>
                      <a:pt x="447" y="1"/>
                    </a:moveTo>
                    <a:cubicBezTo>
                      <a:pt x="361" y="1"/>
                      <a:pt x="274" y="30"/>
                      <a:pt x="200" y="94"/>
                    </a:cubicBezTo>
                    <a:cubicBezTo>
                      <a:pt x="33" y="261"/>
                      <a:pt x="0" y="528"/>
                      <a:pt x="133" y="695"/>
                    </a:cubicBezTo>
                    <a:cubicBezTo>
                      <a:pt x="230" y="791"/>
                      <a:pt x="347" y="835"/>
                      <a:pt x="460" y="835"/>
                    </a:cubicBezTo>
                    <a:cubicBezTo>
                      <a:pt x="661" y="835"/>
                      <a:pt x="846" y="696"/>
                      <a:pt x="867" y="461"/>
                    </a:cubicBezTo>
                    <a:cubicBezTo>
                      <a:pt x="891" y="196"/>
                      <a:pt x="672" y="1"/>
                      <a:pt x="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8" name="Google Shape;26128;p73"/>
              <p:cNvSpPr/>
              <p:nvPr/>
            </p:nvSpPr>
            <p:spPr>
              <a:xfrm>
                <a:off x="6785925" y="4667325"/>
                <a:ext cx="24650" cy="20625"/>
              </a:xfrm>
              <a:custGeom>
                <a:avLst/>
                <a:gdLst/>
                <a:ahLst/>
                <a:cxnLst/>
                <a:rect l="l" t="t" r="r" b="b"/>
                <a:pathLst>
                  <a:path w="986" h="825" extrusionOk="0">
                    <a:moveTo>
                      <a:pt x="538" y="0"/>
                    </a:moveTo>
                    <a:cubicBezTo>
                      <a:pt x="416" y="0"/>
                      <a:pt x="295" y="48"/>
                      <a:pt x="218" y="151"/>
                    </a:cubicBezTo>
                    <a:cubicBezTo>
                      <a:pt x="1" y="430"/>
                      <a:pt x="188" y="825"/>
                      <a:pt x="510" y="825"/>
                    </a:cubicBezTo>
                    <a:cubicBezTo>
                      <a:pt x="534" y="825"/>
                      <a:pt x="559" y="823"/>
                      <a:pt x="585" y="818"/>
                    </a:cubicBezTo>
                    <a:cubicBezTo>
                      <a:pt x="819" y="785"/>
                      <a:pt x="985" y="585"/>
                      <a:pt x="952" y="351"/>
                    </a:cubicBezTo>
                    <a:cubicBezTo>
                      <a:pt x="931" y="125"/>
                      <a:pt x="733"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9" name="Google Shape;26129;p73"/>
              <p:cNvSpPr/>
              <p:nvPr/>
            </p:nvSpPr>
            <p:spPr>
              <a:xfrm>
                <a:off x="7003575" y="4631275"/>
                <a:ext cx="24650" cy="20850"/>
              </a:xfrm>
              <a:custGeom>
                <a:avLst/>
                <a:gdLst/>
                <a:ahLst/>
                <a:cxnLst/>
                <a:rect l="l" t="t" r="r" b="b"/>
                <a:pathLst>
                  <a:path w="986" h="834" extrusionOk="0">
                    <a:moveTo>
                      <a:pt x="531" y="0"/>
                    </a:moveTo>
                    <a:cubicBezTo>
                      <a:pt x="393" y="0"/>
                      <a:pt x="257" y="61"/>
                      <a:pt x="185" y="192"/>
                    </a:cubicBezTo>
                    <a:cubicBezTo>
                      <a:pt x="1" y="499"/>
                      <a:pt x="240" y="834"/>
                      <a:pt x="565" y="834"/>
                    </a:cubicBezTo>
                    <a:cubicBezTo>
                      <a:pt x="593" y="834"/>
                      <a:pt x="622" y="831"/>
                      <a:pt x="652" y="826"/>
                    </a:cubicBezTo>
                    <a:cubicBezTo>
                      <a:pt x="852" y="759"/>
                      <a:pt x="986" y="525"/>
                      <a:pt x="952" y="292"/>
                    </a:cubicBezTo>
                    <a:cubicBezTo>
                      <a:pt x="896" y="103"/>
                      <a:pt x="711"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0" name="Google Shape;26130;p73"/>
              <p:cNvSpPr/>
              <p:nvPr/>
            </p:nvSpPr>
            <p:spPr>
              <a:xfrm>
                <a:off x="6827225" y="4679825"/>
                <a:ext cx="25325" cy="20425"/>
              </a:xfrm>
              <a:custGeom>
                <a:avLst/>
                <a:gdLst/>
                <a:ahLst/>
                <a:cxnLst/>
                <a:rect l="l" t="t" r="r" b="b"/>
                <a:pathLst>
                  <a:path w="1013" h="817" extrusionOk="0">
                    <a:moveTo>
                      <a:pt x="553" y="1"/>
                    </a:moveTo>
                    <a:cubicBezTo>
                      <a:pt x="514" y="1"/>
                      <a:pt x="475" y="6"/>
                      <a:pt x="434" y="18"/>
                    </a:cubicBezTo>
                    <a:cubicBezTo>
                      <a:pt x="67" y="85"/>
                      <a:pt x="0" y="585"/>
                      <a:pt x="334" y="752"/>
                    </a:cubicBezTo>
                    <a:cubicBezTo>
                      <a:pt x="401" y="796"/>
                      <a:pt x="473" y="816"/>
                      <a:pt x="543" y="816"/>
                    </a:cubicBezTo>
                    <a:cubicBezTo>
                      <a:pt x="788" y="816"/>
                      <a:pt x="1012" y="577"/>
                      <a:pt x="934" y="318"/>
                    </a:cubicBezTo>
                    <a:cubicBezTo>
                      <a:pt x="879" y="125"/>
                      <a:pt x="733" y="1"/>
                      <a:pt x="5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1" name="Google Shape;26131;p73"/>
              <p:cNvSpPr/>
              <p:nvPr/>
            </p:nvSpPr>
            <p:spPr>
              <a:xfrm>
                <a:off x="6791375" y="4716750"/>
                <a:ext cx="21700" cy="20800"/>
              </a:xfrm>
              <a:custGeom>
                <a:avLst/>
                <a:gdLst/>
                <a:ahLst/>
                <a:cxnLst/>
                <a:rect l="l" t="t" r="r" b="b"/>
                <a:pathLst>
                  <a:path w="868" h="832" extrusionOk="0">
                    <a:moveTo>
                      <a:pt x="452" y="1"/>
                    </a:moveTo>
                    <a:cubicBezTo>
                      <a:pt x="353" y="1"/>
                      <a:pt x="251" y="35"/>
                      <a:pt x="167" y="109"/>
                    </a:cubicBezTo>
                    <a:cubicBezTo>
                      <a:pt x="0" y="275"/>
                      <a:pt x="0" y="542"/>
                      <a:pt x="167" y="709"/>
                    </a:cubicBezTo>
                    <a:cubicBezTo>
                      <a:pt x="252" y="794"/>
                      <a:pt x="354" y="832"/>
                      <a:pt x="453" y="832"/>
                    </a:cubicBezTo>
                    <a:cubicBezTo>
                      <a:pt x="666" y="832"/>
                      <a:pt x="867" y="659"/>
                      <a:pt x="867" y="409"/>
                    </a:cubicBezTo>
                    <a:cubicBezTo>
                      <a:pt x="867" y="158"/>
                      <a:pt x="665" y="1"/>
                      <a:pt x="4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2" name="Google Shape;26132;p73"/>
              <p:cNvSpPr/>
              <p:nvPr/>
            </p:nvSpPr>
            <p:spPr>
              <a:xfrm>
                <a:off x="7213425" y="4461450"/>
                <a:ext cx="27450" cy="20950"/>
              </a:xfrm>
              <a:custGeom>
                <a:avLst/>
                <a:gdLst/>
                <a:ahLst/>
                <a:cxnLst/>
                <a:rect l="l" t="t" r="r" b="b"/>
                <a:pathLst>
                  <a:path w="1098" h="838" extrusionOk="0">
                    <a:moveTo>
                      <a:pt x="595" y="1"/>
                    </a:moveTo>
                    <a:cubicBezTo>
                      <a:pt x="527" y="1"/>
                      <a:pt x="459" y="16"/>
                      <a:pt x="397" y="47"/>
                    </a:cubicBezTo>
                    <a:cubicBezTo>
                      <a:pt x="0" y="273"/>
                      <a:pt x="230" y="838"/>
                      <a:pt x="615" y="838"/>
                    </a:cubicBezTo>
                    <a:cubicBezTo>
                      <a:pt x="683" y="838"/>
                      <a:pt x="756" y="820"/>
                      <a:pt x="831" y="780"/>
                    </a:cubicBezTo>
                    <a:cubicBezTo>
                      <a:pt x="1031" y="647"/>
                      <a:pt x="1098" y="413"/>
                      <a:pt x="964" y="213"/>
                    </a:cubicBezTo>
                    <a:cubicBezTo>
                      <a:pt x="895" y="75"/>
                      <a:pt x="746"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3" name="Google Shape;26133;p73"/>
              <p:cNvSpPr/>
              <p:nvPr/>
            </p:nvSpPr>
            <p:spPr>
              <a:xfrm>
                <a:off x="7489750" y="4278125"/>
                <a:ext cx="27150" cy="20750"/>
              </a:xfrm>
              <a:custGeom>
                <a:avLst/>
                <a:gdLst/>
                <a:ahLst/>
                <a:cxnLst/>
                <a:rect l="l" t="t" r="r" b="b"/>
                <a:pathLst>
                  <a:path w="1086" h="830" extrusionOk="0">
                    <a:moveTo>
                      <a:pt x="538" y="0"/>
                    </a:moveTo>
                    <a:cubicBezTo>
                      <a:pt x="215" y="0"/>
                      <a:pt x="0" y="364"/>
                      <a:pt x="185" y="641"/>
                    </a:cubicBezTo>
                    <a:cubicBezTo>
                      <a:pt x="271" y="770"/>
                      <a:pt x="411" y="829"/>
                      <a:pt x="545" y="829"/>
                    </a:cubicBezTo>
                    <a:cubicBezTo>
                      <a:pt x="620" y="829"/>
                      <a:pt x="692" y="811"/>
                      <a:pt x="752" y="775"/>
                    </a:cubicBezTo>
                    <a:cubicBezTo>
                      <a:pt x="1086" y="541"/>
                      <a:pt x="986" y="74"/>
                      <a:pt x="619" y="8"/>
                    </a:cubicBezTo>
                    <a:cubicBezTo>
                      <a:pt x="591" y="3"/>
                      <a:pt x="564" y="0"/>
                      <a:pt x="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4" name="Google Shape;26134;p73"/>
              <p:cNvSpPr/>
              <p:nvPr/>
            </p:nvSpPr>
            <p:spPr>
              <a:xfrm>
                <a:off x="7464350" y="4314000"/>
                <a:ext cx="23150" cy="20875"/>
              </a:xfrm>
              <a:custGeom>
                <a:avLst/>
                <a:gdLst/>
                <a:ahLst/>
                <a:cxnLst/>
                <a:rect l="l" t="t" r="r" b="b"/>
                <a:pathLst>
                  <a:path w="926" h="835" extrusionOk="0">
                    <a:moveTo>
                      <a:pt x="479" y="0"/>
                    </a:moveTo>
                    <a:cubicBezTo>
                      <a:pt x="366" y="0"/>
                      <a:pt x="251" y="44"/>
                      <a:pt x="167" y="140"/>
                    </a:cubicBezTo>
                    <a:cubicBezTo>
                      <a:pt x="0" y="307"/>
                      <a:pt x="34" y="574"/>
                      <a:pt x="234" y="741"/>
                    </a:cubicBezTo>
                    <a:cubicBezTo>
                      <a:pt x="308" y="806"/>
                      <a:pt x="395" y="834"/>
                      <a:pt x="481" y="834"/>
                    </a:cubicBezTo>
                    <a:cubicBezTo>
                      <a:pt x="705" y="834"/>
                      <a:pt x="925" y="639"/>
                      <a:pt x="901" y="374"/>
                    </a:cubicBezTo>
                    <a:cubicBezTo>
                      <a:pt x="880" y="139"/>
                      <a:pt x="681" y="0"/>
                      <a:pt x="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5" name="Google Shape;26135;p73"/>
              <p:cNvSpPr/>
              <p:nvPr/>
            </p:nvSpPr>
            <p:spPr>
              <a:xfrm>
                <a:off x="7336750" y="4444475"/>
                <a:ext cx="27025" cy="21850"/>
              </a:xfrm>
              <a:custGeom>
                <a:avLst/>
                <a:gdLst/>
                <a:ahLst/>
                <a:cxnLst/>
                <a:rect l="l" t="t" r="r" b="b"/>
                <a:pathLst>
                  <a:path w="1081" h="874" extrusionOk="0">
                    <a:moveTo>
                      <a:pt x="468" y="0"/>
                    </a:moveTo>
                    <a:cubicBezTo>
                      <a:pt x="359" y="0"/>
                      <a:pt x="251" y="42"/>
                      <a:pt x="167" y="125"/>
                    </a:cubicBezTo>
                    <a:cubicBezTo>
                      <a:pt x="1" y="292"/>
                      <a:pt x="1" y="592"/>
                      <a:pt x="201" y="759"/>
                    </a:cubicBezTo>
                    <a:cubicBezTo>
                      <a:pt x="288" y="839"/>
                      <a:pt x="384" y="873"/>
                      <a:pt x="475" y="873"/>
                    </a:cubicBezTo>
                    <a:cubicBezTo>
                      <a:pt x="803" y="873"/>
                      <a:pt x="1081" y="438"/>
                      <a:pt x="768" y="125"/>
                    </a:cubicBezTo>
                    <a:cubicBezTo>
                      <a:pt x="684" y="42"/>
                      <a:pt x="576" y="0"/>
                      <a:pt x="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6" name="Google Shape;26136;p73"/>
              <p:cNvSpPr/>
              <p:nvPr/>
            </p:nvSpPr>
            <p:spPr>
              <a:xfrm>
                <a:off x="7459600" y="4405325"/>
                <a:ext cx="31300" cy="21175"/>
              </a:xfrm>
              <a:custGeom>
                <a:avLst/>
                <a:gdLst/>
                <a:ahLst/>
                <a:cxnLst/>
                <a:rect l="l" t="t" r="r" b="b"/>
                <a:pathLst>
                  <a:path w="1252" h="847" extrusionOk="0">
                    <a:moveTo>
                      <a:pt x="664" y="1"/>
                    </a:moveTo>
                    <a:cubicBezTo>
                      <a:pt x="599" y="1"/>
                      <a:pt x="530" y="18"/>
                      <a:pt x="457" y="57"/>
                    </a:cubicBezTo>
                    <a:cubicBezTo>
                      <a:pt x="1" y="256"/>
                      <a:pt x="227" y="846"/>
                      <a:pt x="615" y="846"/>
                    </a:cubicBezTo>
                    <a:cubicBezTo>
                      <a:pt x="681" y="846"/>
                      <a:pt x="752" y="829"/>
                      <a:pt x="824" y="790"/>
                    </a:cubicBezTo>
                    <a:cubicBezTo>
                      <a:pt x="1252" y="591"/>
                      <a:pt x="1046" y="1"/>
                      <a:pt x="6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7" name="Google Shape;26137;p73"/>
              <p:cNvSpPr/>
              <p:nvPr/>
            </p:nvSpPr>
            <p:spPr>
              <a:xfrm>
                <a:off x="7586975" y="4286625"/>
                <a:ext cx="30375" cy="21475"/>
              </a:xfrm>
              <a:custGeom>
                <a:avLst/>
                <a:gdLst/>
                <a:ahLst/>
                <a:cxnLst/>
                <a:rect l="l" t="t" r="r" b="b"/>
                <a:pathLst>
                  <a:path w="1215" h="859" extrusionOk="0">
                    <a:moveTo>
                      <a:pt x="628" y="0"/>
                    </a:moveTo>
                    <a:cubicBezTo>
                      <a:pt x="541" y="0"/>
                      <a:pt x="451" y="31"/>
                      <a:pt x="366" y="101"/>
                    </a:cubicBezTo>
                    <a:cubicBezTo>
                      <a:pt x="1" y="388"/>
                      <a:pt x="288" y="859"/>
                      <a:pt x="622" y="859"/>
                    </a:cubicBezTo>
                    <a:cubicBezTo>
                      <a:pt x="715" y="859"/>
                      <a:pt x="812" y="822"/>
                      <a:pt x="899" y="735"/>
                    </a:cubicBezTo>
                    <a:cubicBezTo>
                      <a:pt x="1215" y="420"/>
                      <a:pt x="950" y="0"/>
                      <a:pt x="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8" name="Google Shape;26138;p73"/>
              <p:cNvSpPr/>
              <p:nvPr/>
            </p:nvSpPr>
            <p:spPr>
              <a:xfrm>
                <a:off x="7443500" y="4345500"/>
                <a:ext cx="23725" cy="20400"/>
              </a:xfrm>
              <a:custGeom>
                <a:avLst/>
                <a:gdLst/>
                <a:ahLst/>
                <a:cxnLst/>
                <a:rect l="l" t="t" r="r" b="b"/>
                <a:pathLst>
                  <a:path w="949" h="816" extrusionOk="0">
                    <a:moveTo>
                      <a:pt x="462" y="1"/>
                    </a:moveTo>
                    <a:cubicBezTo>
                      <a:pt x="399" y="1"/>
                      <a:pt x="332" y="15"/>
                      <a:pt x="267" y="48"/>
                    </a:cubicBezTo>
                    <a:cubicBezTo>
                      <a:pt x="67" y="148"/>
                      <a:pt x="0" y="381"/>
                      <a:pt x="100" y="582"/>
                    </a:cubicBezTo>
                    <a:cubicBezTo>
                      <a:pt x="180" y="740"/>
                      <a:pt x="327" y="816"/>
                      <a:pt x="473" y="816"/>
                    </a:cubicBezTo>
                    <a:cubicBezTo>
                      <a:pt x="636" y="816"/>
                      <a:pt x="798" y="723"/>
                      <a:pt x="868" y="548"/>
                    </a:cubicBezTo>
                    <a:cubicBezTo>
                      <a:pt x="948" y="253"/>
                      <a:pt x="726"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9" name="Google Shape;26139;p73"/>
              <p:cNvSpPr/>
              <p:nvPr/>
            </p:nvSpPr>
            <p:spPr>
              <a:xfrm>
                <a:off x="7420150" y="4407150"/>
                <a:ext cx="24550" cy="21150"/>
              </a:xfrm>
              <a:custGeom>
                <a:avLst/>
                <a:gdLst/>
                <a:ahLst/>
                <a:cxnLst/>
                <a:rect l="l" t="t" r="r" b="b"/>
                <a:pathLst>
                  <a:path w="982" h="846" extrusionOk="0">
                    <a:moveTo>
                      <a:pt x="484" y="0"/>
                    </a:moveTo>
                    <a:cubicBezTo>
                      <a:pt x="326" y="0"/>
                      <a:pt x="167" y="84"/>
                      <a:pt x="100" y="250"/>
                    </a:cubicBezTo>
                    <a:cubicBezTo>
                      <a:pt x="0" y="484"/>
                      <a:pt x="100" y="717"/>
                      <a:pt x="334" y="818"/>
                    </a:cubicBezTo>
                    <a:cubicBezTo>
                      <a:pt x="382" y="837"/>
                      <a:pt x="430" y="846"/>
                      <a:pt x="477" y="846"/>
                    </a:cubicBezTo>
                    <a:cubicBezTo>
                      <a:pt x="754" y="846"/>
                      <a:pt x="982" y="536"/>
                      <a:pt x="868" y="250"/>
                    </a:cubicBezTo>
                    <a:cubicBezTo>
                      <a:pt x="801" y="84"/>
                      <a:pt x="643" y="0"/>
                      <a:pt x="4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0" name="Google Shape;26140;p73"/>
              <p:cNvSpPr/>
              <p:nvPr/>
            </p:nvSpPr>
            <p:spPr>
              <a:xfrm>
                <a:off x="7611375" y="4247750"/>
                <a:ext cx="23125" cy="20950"/>
              </a:xfrm>
              <a:custGeom>
                <a:avLst/>
                <a:gdLst/>
                <a:ahLst/>
                <a:cxnLst/>
                <a:rect l="l" t="t" r="r" b="b"/>
                <a:pathLst>
                  <a:path w="925" h="838" extrusionOk="0">
                    <a:moveTo>
                      <a:pt x="447" y="0"/>
                    </a:moveTo>
                    <a:cubicBezTo>
                      <a:pt x="245" y="0"/>
                      <a:pt x="45" y="153"/>
                      <a:pt x="24" y="389"/>
                    </a:cubicBezTo>
                    <a:cubicBezTo>
                      <a:pt x="0" y="646"/>
                      <a:pt x="222" y="837"/>
                      <a:pt x="449" y="837"/>
                    </a:cubicBezTo>
                    <a:cubicBezTo>
                      <a:pt x="546" y="837"/>
                      <a:pt x="644" y="802"/>
                      <a:pt x="724" y="722"/>
                    </a:cubicBezTo>
                    <a:cubicBezTo>
                      <a:pt x="891" y="589"/>
                      <a:pt x="924" y="322"/>
                      <a:pt x="757" y="155"/>
                    </a:cubicBezTo>
                    <a:cubicBezTo>
                      <a:pt x="674" y="48"/>
                      <a:pt x="560"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1" name="Google Shape;26141;p73"/>
              <p:cNvSpPr/>
              <p:nvPr/>
            </p:nvSpPr>
            <p:spPr>
              <a:xfrm>
                <a:off x="7616325" y="4118975"/>
                <a:ext cx="24850" cy="20875"/>
              </a:xfrm>
              <a:custGeom>
                <a:avLst/>
                <a:gdLst/>
                <a:ahLst/>
                <a:cxnLst/>
                <a:rect l="l" t="t" r="r" b="b"/>
                <a:pathLst>
                  <a:path w="994" h="835" extrusionOk="0">
                    <a:moveTo>
                      <a:pt x="550" y="0"/>
                    </a:moveTo>
                    <a:cubicBezTo>
                      <a:pt x="208" y="0"/>
                      <a:pt x="0" y="381"/>
                      <a:pt x="192" y="670"/>
                    </a:cubicBezTo>
                    <a:cubicBezTo>
                      <a:pt x="281" y="783"/>
                      <a:pt x="403" y="835"/>
                      <a:pt x="524" y="835"/>
                    </a:cubicBezTo>
                    <a:cubicBezTo>
                      <a:pt x="723" y="835"/>
                      <a:pt x="918" y="697"/>
                      <a:pt x="960" y="469"/>
                    </a:cubicBezTo>
                    <a:cubicBezTo>
                      <a:pt x="993" y="236"/>
                      <a:pt x="826" y="36"/>
                      <a:pt x="593" y="2"/>
                    </a:cubicBezTo>
                    <a:cubicBezTo>
                      <a:pt x="578" y="1"/>
                      <a:pt x="564" y="0"/>
                      <a:pt x="5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2" name="Google Shape;26142;p73"/>
              <p:cNvSpPr/>
              <p:nvPr/>
            </p:nvSpPr>
            <p:spPr>
              <a:xfrm>
                <a:off x="7553750" y="4179575"/>
                <a:ext cx="27375" cy="21250"/>
              </a:xfrm>
              <a:custGeom>
                <a:avLst/>
                <a:gdLst/>
                <a:ahLst/>
                <a:cxnLst/>
                <a:rect l="l" t="t" r="r" b="b"/>
                <a:pathLst>
                  <a:path w="1095" h="850" extrusionOk="0">
                    <a:moveTo>
                      <a:pt x="559" y="0"/>
                    </a:moveTo>
                    <a:cubicBezTo>
                      <a:pt x="430" y="0"/>
                      <a:pt x="294" y="60"/>
                      <a:pt x="194" y="180"/>
                    </a:cubicBezTo>
                    <a:cubicBezTo>
                      <a:pt x="1" y="437"/>
                      <a:pt x="211" y="849"/>
                      <a:pt x="554" y="849"/>
                    </a:cubicBezTo>
                    <a:cubicBezTo>
                      <a:pt x="567" y="849"/>
                      <a:pt x="581" y="849"/>
                      <a:pt x="594" y="847"/>
                    </a:cubicBezTo>
                    <a:cubicBezTo>
                      <a:pt x="961" y="781"/>
                      <a:pt x="1094" y="314"/>
                      <a:pt x="794" y="80"/>
                    </a:cubicBezTo>
                    <a:cubicBezTo>
                      <a:pt x="727" y="27"/>
                      <a:pt x="645" y="0"/>
                      <a:pt x="5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3" name="Google Shape;26143;p73"/>
              <p:cNvSpPr/>
              <p:nvPr/>
            </p:nvSpPr>
            <p:spPr>
              <a:xfrm>
                <a:off x="7591925" y="4184900"/>
                <a:ext cx="20875" cy="20875"/>
              </a:xfrm>
              <a:custGeom>
                <a:avLst/>
                <a:gdLst/>
                <a:ahLst/>
                <a:cxnLst/>
                <a:rect l="l" t="t" r="r" b="b"/>
                <a:pathLst>
                  <a:path w="835" h="835" extrusionOk="0">
                    <a:moveTo>
                      <a:pt x="435" y="1"/>
                    </a:moveTo>
                    <a:cubicBezTo>
                      <a:pt x="201" y="1"/>
                      <a:pt x="1" y="167"/>
                      <a:pt x="1" y="401"/>
                    </a:cubicBezTo>
                    <a:cubicBezTo>
                      <a:pt x="1" y="634"/>
                      <a:pt x="201" y="835"/>
                      <a:pt x="435" y="835"/>
                    </a:cubicBezTo>
                    <a:cubicBezTo>
                      <a:pt x="668" y="835"/>
                      <a:pt x="835" y="634"/>
                      <a:pt x="835" y="401"/>
                    </a:cubicBezTo>
                    <a:cubicBezTo>
                      <a:pt x="835" y="167"/>
                      <a:pt x="668"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4" name="Google Shape;26144;p73"/>
              <p:cNvSpPr/>
              <p:nvPr/>
            </p:nvSpPr>
            <p:spPr>
              <a:xfrm>
                <a:off x="7725675" y="3915875"/>
                <a:ext cx="28900" cy="21525"/>
              </a:xfrm>
              <a:custGeom>
                <a:avLst/>
                <a:gdLst/>
                <a:ahLst/>
                <a:cxnLst/>
                <a:rect l="l" t="t" r="r" b="b"/>
                <a:pathLst>
                  <a:path w="1156" h="861" extrusionOk="0">
                    <a:moveTo>
                      <a:pt x="641" y="0"/>
                    </a:moveTo>
                    <a:cubicBezTo>
                      <a:pt x="229" y="0"/>
                      <a:pt x="1" y="620"/>
                      <a:pt x="488" y="821"/>
                    </a:cubicBezTo>
                    <a:cubicBezTo>
                      <a:pt x="542" y="848"/>
                      <a:pt x="601" y="860"/>
                      <a:pt x="659" y="860"/>
                    </a:cubicBezTo>
                    <a:cubicBezTo>
                      <a:pt x="820" y="860"/>
                      <a:pt x="982" y="768"/>
                      <a:pt x="1056" y="621"/>
                    </a:cubicBezTo>
                    <a:cubicBezTo>
                      <a:pt x="1156" y="421"/>
                      <a:pt x="1056" y="154"/>
                      <a:pt x="855" y="54"/>
                    </a:cubicBezTo>
                    <a:cubicBezTo>
                      <a:pt x="781" y="17"/>
                      <a:pt x="709" y="0"/>
                      <a:pt x="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5" name="Google Shape;26145;p73"/>
              <p:cNvSpPr/>
              <p:nvPr/>
            </p:nvSpPr>
            <p:spPr>
              <a:xfrm>
                <a:off x="7794325" y="3680800"/>
                <a:ext cx="25300" cy="21200"/>
              </a:xfrm>
              <a:custGeom>
                <a:avLst/>
                <a:gdLst/>
                <a:ahLst/>
                <a:cxnLst/>
                <a:rect l="l" t="t" r="r" b="b"/>
                <a:pathLst>
                  <a:path w="1012" h="848" extrusionOk="0">
                    <a:moveTo>
                      <a:pt x="531" y="0"/>
                    </a:moveTo>
                    <a:cubicBezTo>
                      <a:pt x="242" y="0"/>
                      <a:pt x="0" y="322"/>
                      <a:pt x="178" y="617"/>
                    </a:cubicBezTo>
                    <a:cubicBezTo>
                      <a:pt x="255" y="772"/>
                      <a:pt x="397" y="848"/>
                      <a:pt x="541" y="848"/>
                    </a:cubicBezTo>
                    <a:cubicBezTo>
                      <a:pt x="706" y="848"/>
                      <a:pt x="873" y="747"/>
                      <a:pt x="945" y="551"/>
                    </a:cubicBezTo>
                    <a:cubicBezTo>
                      <a:pt x="1011" y="317"/>
                      <a:pt x="878" y="84"/>
                      <a:pt x="645" y="17"/>
                    </a:cubicBezTo>
                    <a:cubicBezTo>
                      <a:pt x="606" y="5"/>
                      <a:pt x="568" y="0"/>
                      <a:pt x="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6" name="Google Shape;26146;p73"/>
              <p:cNvSpPr/>
              <p:nvPr/>
            </p:nvSpPr>
            <p:spPr>
              <a:xfrm>
                <a:off x="7782900" y="3759175"/>
                <a:ext cx="26350" cy="21000"/>
              </a:xfrm>
              <a:custGeom>
                <a:avLst/>
                <a:gdLst/>
                <a:ahLst/>
                <a:cxnLst/>
                <a:rect l="l" t="t" r="r" b="b"/>
                <a:pathLst>
                  <a:path w="1054" h="840" extrusionOk="0">
                    <a:moveTo>
                      <a:pt x="461" y="0"/>
                    </a:moveTo>
                    <a:cubicBezTo>
                      <a:pt x="291" y="0"/>
                      <a:pt x="123" y="125"/>
                      <a:pt x="67" y="318"/>
                    </a:cubicBezTo>
                    <a:cubicBezTo>
                      <a:pt x="1" y="518"/>
                      <a:pt x="134" y="751"/>
                      <a:pt x="368" y="818"/>
                    </a:cubicBezTo>
                    <a:cubicBezTo>
                      <a:pt x="416" y="833"/>
                      <a:pt x="461" y="840"/>
                      <a:pt x="504" y="840"/>
                    </a:cubicBezTo>
                    <a:cubicBezTo>
                      <a:pt x="932" y="840"/>
                      <a:pt x="1053" y="139"/>
                      <a:pt x="568" y="17"/>
                    </a:cubicBezTo>
                    <a:cubicBezTo>
                      <a:pt x="533" y="6"/>
                      <a:pt x="497"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7" name="Google Shape;26147;p73"/>
              <p:cNvSpPr/>
              <p:nvPr/>
            </p:nvSpPr>
            <p:spPr>
              <a:xfrm>
                <a:off x="7782075" y="3907875"/>
                <a:ext cx="24825" cy="21075"/>
              </a:xfrm>
              <a:custGeom>
                <a:avLst/>
                <a:gdLst/>
                <a:ahLst/>
                <a:cxnLst/>
                <a:rect l="l" t="t" r="r" b="b"/>
                <a:pathLst>
                  <a:path w="993" h="843" extrusionOk="0">
                    <a:moveTo>
                      <a:pt x="455" y="0"/>
                    </a:moveTo>
                    <a:cubicBezTo>
                      <a:pt x="254" y="0"/>
                      <a:pt x="55" y="139"/>
                      <a:pt x="34" y="374"/>
                    </a:cubicBezTo>
                    <a:cubicBezTo>
                      <a:pt x="0" y="607"/>
                      <a:pt x="167" y="808"/>
                      <a:pt x="401" y="841"/>
                    </a:cubicBezTo>
                    <a:cubicBezTo>
                      <a:pt x="414" y="842"/>
                      <a:pt x="427" y="843"/>
                      <a:pt x="440" y="843"/>
                    </a:cubicBezTo>
                    <a:cubicBezTo>
                      <a:pt x="784" y="843"/>
                      <a:pt x="993" y="430"/>
                      <a:pt x="768" y="140"/>
                    </a:cubicBezTo>
                    <a:cubicBezTo>
                      <a:pt x="683" y="44"/>
                      <a:pt x="569" y="0"/>
                      <a:pt x="4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8" name="Google Shape;26148;p73"/>
              <p:cNvSpPr/>
              <p:nvPr/>
            </p:nvSpPr>
            <p:spPr>
              <a:xfrm>
                <a:off x="7859825" y="3647250"/>
                <a:ext cx="25425" cy="20650"/>
              </a:xfrm>
              <a:custGeom>
                <a:avLst/>
                <a:gdLst/>
                <a:ahLst/>
                <a:cxnLst/>
                <a:rect l="l" t="t" r="r" b="b"/>
                <a:pathLst>
                  <a:path w="1017" h="826" extrusionOk="0">
                    <a:moveTo>
                      <a:pt x="503" y="1"/>
                    </a:moveTo>
                    <a:cubicBezTo>
                      <a:pt x="346" y="1"/>
                      <a:pt x="190" y="88"/>
                      <a:pt x="126" y="291"/>
                    </a:cubicBezTo>
                    <a:cubicBezTo>
                      <a:pt x="1" y="604"/>
                      <a:pt x="267" y="826"/>
                      <a:pt x="524" y="826"/>
                    </a:cubicBezTo>
                    <a:cubicBezTo>
                      <a:pt x="679" y="826"/>
                      <a:pt x="831" y="746"/>
                      <a:pt x="893" y="558"/>
                    </a:cubicBezTo>
                    <a:cubicBezTo>
                      <a:pt x="1017" y="228"/>
                      <a:pt x="75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9" name="Google Shape;26149;p73"/>
              <p:cNvSpPr/>
              <p:nvPr/>
            </p:nvSpPr>
            <p:spPr>
              <a:xfrm>
                <a:off x="7862125" y="3576050"/>
                <a:ext cx="23125" cy="21075"/>
              </a:xfrm>
              <a:custGeom>
                <a:avLst/>
                <a:gdLst/>
                <a:ahLst/>
                <a:cxnLst/>
                <a:rect l="l" t="t" r="r" b="b"/>
                <a:pathLst>
                  <a:path w="925" h="843" extrusionOk="0">
                    <a:moveTo>
                      <a:pt x="441" y="0"/>
                    </a:moveTo>
                    <a:cubicBezTo>
                      <a:pt x="258" y="0"/>
                      <a:pt x="77" y="106"/>
                      <a:pt x="34" y="337"/>
                    </a:cubicBezTo>
                    <a:cubicBezTo>
                      <a:pt x="1" y="571"/>
                      <a:pt x="134" y="804"/>
                      <a:pt x="368" y="838"/>
                    </a:cubicBezTo>
                    <a:cubicBezTo>
                      <a:pt x="388" y="841"/>
                      <a:pt x="408" y="842"/>
                      <a:pt x="427" y="842"/>
                    </a:cubicBezTo>
                    <a:cubicBezTo>
                      <a:pt x="635" y="842"/>
                      <a:pt x="807" y="687"/>
                      <a:pt x="868" y="504"/>
                    </a:cubicBezTo>
                    <a:cubicBezTo>
                      <a:pt x="925" y="183"/>
                      <a:pt x="681" y="0"/>
                      <a:pt x="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0" name="Google Shape;26150;p73"/>
              <p:cNvSpPr/>
              <p:nvPr/>
            </p:nvSpPr>
            <p:spPr>
              <a:xfrm>
                <a:off x="7960525" y="3726925"/>
                <a:ext cx="24750" cy="21150"/>
              </a:xfrm>
              <a:custGeom>
                <a:avLst/>
                <a:gdLst/>
                <a:ahLst/>
                <a:cxnLst/>
                <a:rect l="l" t="t" r="r" b="b"/>
                <a:pathLst>
                  <a:path w="990" h="846" extrusionOk="0">
                    <a:moveTo>
                      <a:pt x="466" y="1"/>
                    </a:moveTo>
                    <a:cubicBezTo>
                      <a:pt x="411" y="1"/>
                      <a:pt x="355" y="13"/>
                      <a:pt x="301" y="40"/>
                    </a:cubicBezTo>
                    <a:cubicBezTo>
                      <a:pt x="68" y="140"/>
                      <a:pt x="1" y="373"/>
                      <a:pt x="101" y="607"/>
                    </a:cubicBezTo>
                    <a:cubicBezTo>
                      <a:pt x="179" y="775"/>
                      <a:pt x="315" y="845"/>
                      <a:pt x="450" y="845"/>
                    </a:cubicBezTo>
                    <a:cubicBezTo>
                      <a:pt x="719" y="845"/>
                      <a:pt x="990" y="572"/>
                      <a:pt x="835" y="240"/>
                    </a:cubicBezTo>
                    <a:cubicBezTo>
                      <a:pt x="762" y="93"/>
                      <a:pt x="617" y="1"/>
                      <a:pt x="4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1" name="Google Shape;26151;p73"/>
              <p:cNvSpPr/>
              <p:nvPr/>
            </p:nvSpPr>
            <p:spPr>
              <a:xfrm>
                <a:off x="8013075" y="3656150"/>
                <a:ext cx="27300" cy="21250"/>
              </a:xfrm>
              <a:custGeom>
                <a:avLst/>
                <a:gdLst/>
                <a:ahLst/>
                <a:cxnLst/>
                <a:rect l="l" t="t" r="r" b="b"/>
                <a:pathLst>
                  <a:path w="1092" h="850" extrusionOk="0">
                    <a:moveTo>
                      <a:pt x="510" y="0"/>
                    </a:moveTo>
                    <a:cubicBezTo>
                      <a:pt x="496" y="0"/>
                      <a:pt x="482" y="1"/>
                      <a:pt x="467" y="2"/>
                    </a:cubicBezTo>
                    <a:cubicBezTo>
                      <a:pt x="100" y="69"/>
                      <a:pt x="0" y="536"/>
                      <a:pt x="301" y="769"/>
                    </a:cubicBezTo>
                    <a:cubicBezTo>
                      <a:pt x="367" y="823"/>
                      <a:pt x="450" y="849"/>
                      <a:pt x="534" y="849"/>
                    </a:cubicBezTo>
                    <a:cubicBezTo>
                      <a:pt x="659" y="849"/>
                      <a:pt x="788" y="789"/>
                      <a:pt x="868" y="669"/>
                    </a:cubicBezTo>
                    <a:cubicBezTo>
                      <a:pt x="1092" y="381"/>
                      <a:pt x="855" y="0"/>
                      <a:pt x="5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2" name="Google Shape;26152;p73"/>
              <p:cNvSpPr/>
              <p:nvPr/>
            </p:nvSpPr>
            <p:spPr>
              <a:xfrm>
                <a:off x="7976375" y="3477350"/>
                <a:ext cx="24650" cy="20475"/>
              </a:xfrm>
              <a:custGeom>
                <a:avLst/>
                <a:gdLst/>
                <a:ahLst/>
                <a:cxnLst/>
                <a:rect l="l" t="t" r="r" b="b"/>
                <a:pathLst>
                  <a:path w="986" h="819" extrusionOk="0">
                    <a:moveTo>
                      <a:pt x="561" y="1"/>
                    </a:moveTo>
                    <a:cubicBezTo>
                      <a:pt x="530" y="1"/>
                      <a:pt x="498" y="5"/>
                      <a:pt x="468" y="16"/>
                    </a:cubicBezTo>
                    <a:cubicBezTo>
                      <a:pt x="101" y="82"/>
                      <a:pt x="1" y="549"/>
                      <a:pt x="301" y="750"/>
                    </a:cubicBezTo>
                    <a:cubicBezTo>
                      <a:pt x="372" y="797"/>
                      <a:pt x="448" y="818"/>
                      <a:pt x="523" y="818"/>
                    </a:cubicBezTo>
                    <a:cubicBezTo>
                      <a:pt x="764" y="818"/>
                      <a:pt x="986" y="596"/>
                      <a:pt x="935" y="316"/>
                    </a:cubicBezTo>
                    <a:cubicBezTo>
                      <a:pt x="906" y="146"/>
                      <a:pt x="734" y="1"/>
                      <a:pt x="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3" name="Google Shape;26153;p73"/>
              <p:cNvSpPr/>
              <p:nvPr/>
            </p:nvSpPr>
            <p:spPr>
              <a:xfrm>
                <a:off x="7923850" y="3478700"/>
                <a:ext cx="24425" cy="20675"/>
              </a:xfrm>
              <a:custGeom>
                <a:avLst/>
                <a:gdLst/>
                <a:ahLst/>
                <a:cxnLst/>
                <a:rect l="l" t="t" r="r" b="b"/>
                <a:pathLst>
                  <a:path w="977" h="827" extrusionOk="0">
                    <a:moveTo>
                      <a:pt x="487" y="0"/>
                    </a:moveTo>
                    <a:cubicBezTo>
                      <a:pt x="438" y="0"/>
                      <a:pt x="387" y="9"/>
                      <a:pt x="334" y="28"/>
                    </a:cubicBezTo>
                    <a:cubicBezTo>
                      <a:pt x="134" y="95"/>
                      <a:pt x="0" y="329"/>
                      <a:pt x="67" y="529"/>
                    </a:cubicBezTo>
                    <a:cubicBezTo>
                      <a:pt x="138" y="725"/>
                      <a:pt x="305" y="826"/>
                      <a:pt x="471" y="826"/>
                    </a:cubicBezTo>
                    <a:cubicBezTo>
                      <a:pt x="614" y="826"/>
                      <a:pt x="757" y="750"/>
                      <a:pt x="834" y="595"/>
                    </a:cubicBezTo>
                    <a:cubicBezTo>
                      <a:pt x="977" y="310"/>
                      <a:pt x="778"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4" name="Google Shape;26154;p73"/>
              <p:cNvSpPr/>
              <p:nvPr/>
            </p:nvSpPr>
            <p:spPr>
              <a:xfrm>
                <a:off x="7945525" y="3521550"/>
                <a:ext cx="23150" cy="21075"/>
              </a:xfrm>
              <a:custGeom>
                <a:avLst/>
                <a:gdLst/>
                <a:ahLst/>
                <a:cxnLst/>
                <a:rect l="l" t="t" r="r" b="b"/>
                <a:pathLst>
                  <a:path w="926" h="843" extrusionOk="0">
                    <a:moveTo>
                      <a:pt x="472" y="1"/>
                    </a:moveTo>
                    <a:cubicBezTo>
                      <a:pt x="438" y="1"/>
                      <a:pt x="403" y="6"/>
                      <a:pt x="367" y="16"/>
                    </a:cubicBezTo>
                    <a:cubicBezTo>
                      <a:pt x="167" y="49"/>
                      <a:pt x="0" y="282"/>
                      <a:pt x="67" y="516"/>
                    </a:cubicBezTo>
                    <a:lnTo>
                      <a:pt x="34" y="516"/>
                    </a:lnTo>
                    <a:cubicBezTo>
                      <a:pt x="76" y="742"/>
                      <a:pt x="250" y="842"/>
                      <a:pt x="429" y="842"/>
                    </a:cubicBezTo>
                    <a:cubicBezTo>
                      <a:pt x="673" y="842"/>
                      <a:pt x="925" y="657"/>
                      <a:pt x="868" y="349"/>
                    </a:cubicBezTo>
                    <a:cubicBezTo>
                      <a:pt x="839" y="151"/>
                      <a:pt x="667"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5" name="Google Shape;26155;p73"/>
              <p:cNvSpPr/>
              <p:nvPr/>
            </p:nvSpPr>
            <p:spPr>
              <a:xfrm>
                <a:off x="8040125" y="3046400"/>
                <a:ext cx="25500" cy="21125"/>
              </a:xfrm>
              <a:custGeom>
                <a:avLst/>
                <a:gdLst/>
                <a:ahLst/>
                <a:cxnLst/>
                <a:rect l="l" t="t" r="r" b="b"/>
                <a:pathLst>
                  <a:path w="1020" h="845" extrusionOk="0">
                    <a:moveTo>
                      <a:pt x="572" y="1"/>
                    </a:moveTo>
                    <a:cubicBezTo>
                      <a:pt x="244" y="1"/>
                      <a:pt x="1" y="364"/>
                      <a:pt x="186" y="642"/>
                    </a:cubicBezTo>
                    <a:cubicBezTo>
                      <a:pt x="284" y="781"/>
                      <a:pt x="422" y="845"/>
                      <a:pt x="555" y="845"/>
                    </a:cubicBezTo>
                    <a:cubicBezTo>
                      <a:pt x="740" y="845"/>
                      <a:pt x="914" y="722"/>
                      <a:pt x="953" y="508"/>
                    </a:cubicBezTo>
                    <a:cubicBezTo>
                      <a:pt x="1020" y="275"/>
                      <a:pt x="853" y="75"/>
                      <a:pt x="653" y="8"/>
                    </a:cubicBezTo>
                    <a:cubicBezTo>
                      <a:pt x="625" y="3"/>
                      <a:pt x="598" y="1"/>
                      <a:pt x="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6" name="Google Shape;26156;p73"/>
              <p:cNvSpPr/>
              <p:nvPr/>
            </p:nvSpPr>
            <p:spPr>
              <a:xfrm>
                <a:off x="7946000" y="2756325"/>
                <a:ext cx="24575" cy="20975"/>
              </a:xfrm>
              <a:custGeom>
                <a:avLst/>
                <a:gdLst/>
                <a:ahLst/>
                <a:cxnLst/>
                <a:rect l="l" t="t" r="r" b="b"/>
                <a:pathLst>
                  <a:path w="983" h="839" extrusionOk="0">
                    <a:moveTo>
                      <a:pt x="510" y="1"/>
                    </a:moveTo>
                    <a:cubicBezTo>
                      <a:pt x="262" y="1"/>
                      <a:pt x="1" y="214"/>
                      <a:pt x="81" y="536"/>
                    </a:cubicBezTo>
                    <a:cubicBezTo>
                      <a:pt x="147" y="747"/>
                      <a:pt x="312" y="839"/>
                      <a:pt x="478" y="839"/>
                    </a:cubicBezTo>
                    <a:cubicBezTo>
                      <a:pt x="730" y="839"/>
                      <a:pt x="983" y="626"/>
                      <a:pt x="882" y="303"/>
                    </a:cubicBezTo>
                    <a:cubicBezTo>
                      <a:pt x="829" y="92"/>
                      <a:pt x="672" y="1"/>
                      <a:pt x="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7" name="Google Shape;26157;p73"/>
              <p:cNvSpPr/>
              <p:nvPr/>
            </p:nvSpPr>
            <p:spPr>
              <a:xfrm>
                <a:off x="7908825" y="2882050"/>
                <a:ext cx="24675" cy="20475"/>
              </a:xfrm>
              <a:custGeom>
                <a:avLst/>
                <a:gdLst/>
                <a:ahLst/>
                <a:cxnLst/>
                <a:rect l="l" t="t" r="r" b="b"/>
                <a:pathLst>
                  <a:path w="987" h="819" extrusionOk="0">
                    <a:moveTo>
                      <a:pt x="448" y="1"/>
                    </a:moveTo>
                    <a:cubicBezTo>
                      <a:pt x="257" y="1"/>
                      <a:pt x="74" y="125"/>
                      <a:pt x="34" y="344"/>
                    </a:cubicBezTo>
                    <a:cubicBezTo>
                      <a:pt x="1" y="578"/>
                      <a:pt x="134" y="778"/>
                      <a:pt x="368" y="811"/>
                    </a:cubicBezTo>
                    <a:cubicBezTo>
                      <a:pt x="395" y="816"/>
                      <a:pt x="422" y="819"/>
                      <a:pt x="448" y="819"/>
                    </a:cubicBezTo>
                    <a:cubicBezTo>
                      <a:pt x="772" y="819"/>
                      <a:pt x="986" y="455"/>
                      <a:pt x="801" y="177"/>
                    </a:cubicBezTo>
                    <a:cubicBezTo>
                      <a:pt x="707" y="57"/>
                      <a:pt x="576" y="1"/>
                      <a:pt x="4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8" name="Google Shape;26158;p73"/>
              <p:cNvSpPr/>
              <p:nvPr/>
            </p:nvSpPr>
            <p:spPr>
              <a:xfrm>
                <a:off x="7983050" y="3078550"/>
                <a:ext cx="26300" cy="21025"/>
              </a:xfrm>
              <a:custGeom>
                <a:avLst/>
                <a:gdLst/>
                <a:ahLst/>
                <a:cxnLst/>
                <a:rect l="l" t="t" r="r" b="b"/>
                <a:pathLst>
                  <a:path w="1052" h="841" extrusionOk="0">
                    <a:moveTo>
                      <a:pt x="475" y="0"/>
                    </a:moveTo>
                    <a:cubicBezTo>
                      <a:pt x="431" y="0"/>
                      <a:pt x="384" y="7"/>
                      <a:pt x="334" y="23"/>
                    </a:cubicBezTo>
                    <a:cubicBezTo>
                      <a:pt x="134" y="56"/>
                      <a:pt x="0" y="290"/>
                      <a:pt x="67" y="523"/>
                    </a:cubicBezTo>
                    <a:cubicBezTo>
                      <a:pt x="122" y="716"/>
                      <a:pt x="268" y="841"/>
                      <a:pt x="449" y="841"/>
                    </a:cubicBezTo>
                    <a:cubicBezTo>
                      <a:pt x="487" y="841"/>
                      <a:pt x="527" y="835"/>
                      <a:pt x="568" y="824"/>
                    </a:cubicBezTo>
                    <a:cubicBezTo>
                      <a:pt x="1051" y="672"/>
                      <a:pt x="905" y="0"/>
                      <a:pt x="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9" name="Google Shape;26159;p73"/>
              <p:cNvSpPr/>
              <p:nvPr/>
            </p:nvSpPr>
            <p:spPr>
              <a:xfrm>
                <a:off x="8048525" y="3011875"/>
                <a:ext cx="22950" cy="21000"/>
              </a:xfrm>
              <a:custGeom>
                <a:avLst/>
                <a:gdLst/>
                <a:ahLst/>
                <a:cxnLst/>
                <a:rect l="l" t="t" r="r" b="b"/>
                <a:pathLst>
                  <a:path w="918" h="840" extrusionOk="0">
                    <a:moveTo>
                      <a:pt x="467" y="0"/>
                    </a:moveTo>
                    <a:cubicBezTo>
                      <a:pt x="225" y="0"/>
                      <a:pt x="1" y="217"/>
                      <a:pt x="50" y="488"/>
                    </a:cubicBezTo>
                    <a:cubicBezTo>
                      <a:pt x="71" y="715"/>
                      <a:pt x="256" y="839"/>
                      <a:pt x="450" y="839"/>
                    </a:cubicBezTo>
                    <a:cubicBezTo>
                      <a:pt x="570" y="839"/>
                      <a:pt x="694" y="791"/>
                      <a:pt x="784" y="689"/>
                    </a:cubicBezTo>
                    <a:cubicBezTo>
                      <a:pt x="917" y="488"/>
                      <a:pt x="884" y="222"/>
                      <a:pt x="717" y="88"/>
                    </a:cubicBezTo>
                    <a:cubicBezTo>
                      <a:pt x="639" y="27"/>
                      <a:pt x="552" y="0"/>
                      <a:pt x="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0" name="Google Shape;26160;p73"/>
              <p:cNvSpPr/>
              <p:nvPr/>
            </p:nvSpPr>
            <p:spPr>
              <a:xfrm>
                <a:off x="8018900" y="2836075"/>
                <a:ext cx="23125" cy="20900"/>
              </a:xfrm>
              <a:custGeom>
                <a:avLst/>
                <a:gdLst/>
                <a:ahLst/>
                <a:cxnLst/>
                <a:rect l="l" t="t" r="r" b="b"/>
                <a:pathLst>
                  <a:path w="925" h="836" extrusionOk="0">
                    <a:moveTo>
                      <a:pt x="473" y="0"/>
                    </a:moveTo>
                    <a:cubicBezTo>
                      <a:pt x="438" y="0"/>
                      <a:pt x="403" y="5"/>
                      <a:pt x="368" y="15"/>
                    </a:cubicBezTo>
                    <a:cubicBezTo>
                      <a:pt x="168" y="48"/>
                      <a:pt x="1" y="248"/>
                      <a:pt x="34" y="482"/>
                    </a:cubicBezTo>
                    <a:cubicBezTo>
                      <a:pt x="78" y="728"/>
                      <a:pt x="259" y="836"/>
                      <a:pt x="442" y="836"/>
                    </a:cubicBezTo>
                    <a:cubicBezTo>
                      <a:pt x="682" y="836"/>
                      <a:pt x="925" y="651"/>
                      <a:pt x="868" y="349"/>
                    </a:cubicBezTo>
                    <a:cubicBezTo>
                      <a:pt x="840" y="150"/>
                      <a:pt x="667" y="0"/>
                      <a:pt x="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1" name="Google Shape;26161;p73"/>
              <p:cNvSpPr/>
              <p:nvPr/>
            </p:nvSpPr>
            <p:spPr>
              <a:xfrm>
                <a:off x="7977200" y="2796575"/>
                <a:ext cx="27325" cy="20750"/>
              </a:xfrm>
              <a:custGeom>
                <a:avLst/>
                <a:gdLst/>
                <a:ahLst/>
                <a:cxnLst/>
                <a:rect l="l" t="t" r="r" b="b"/>
                <a:pathLst>
                  <a:path w="1093" h="830" extrusionOk="0">
                    <a:moveTo>
                      <a:pt x="566" y="1"/>
                    </a:moveTo>
                    <a:cubicBezTo>
                      <a:pt x="471" y="1"/>
                      <a:pt x="376" y="34"/>
                      <a:pt x="301" y="94"/>
                    </a:cubicBezTo>
                    <a:cubicBezTo>
                      <a:pt x="1" y="327"/>
                      <a:pt x="134" y="794"/>
                      <a:pt x="501" y="828"/>
                    </a:cubicBezTo>
                    <a:cubicBezTo>
                      <a:pt x="516" y="829"/>
                      <a:pt x="530" y="830"/>
                      <a:pt x="544" y="830"/>
                    </a:cubicBezTo>
                    <a:cubicBezTo>
                      <a:pt x="886" y="830"/>
                      <a:pt x="1093" y="449"/>
                      <a:pt x="868" y="161"/>
                    </a:cubicBezTo>
                    <a:cubicBezTo>
                      <a:pt x="795" y="50"/>
                      <a:pt x="681"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2" name="Google Shape;26162;p73"/>
              <p:cNvSpPr/>
              <p:nvPr/>
            </p:nvSpPr>
            <p:spPr>
              <a:xfrm>
                <a:off x="7962200" y="3157775"/>
                <a:ext cx="24200" cy="21425"/>
              </a:xfrm>
              <a:custGeom>
                <a:avLst/>
                <a:gdLst/>
                <a:ahLst/>
                <a:cxnLst/>
                <a:rect l="l" t="t" r="r" b="b"/>
                <a:pathLst>
                  <a:path w="968" h="857" extrusionOk="0">
                    <a:moveTo>
                      <a:pt x="415" y="0"/>
                    </a:moveTo>
                    <a:cubicBezTo>
                      <a:pt x="202" y="0"/>
                      <a:pt x="1" y="173"/>
                      <a:pt x="1" y="423"/>
                    </a:cubicBezTo>
                    <a:cubicBezTo>
                      <a:pt x="1" y="657"/>
                      <a:pt x="167" y="857"/>
                      <a:pt x="401" y="857"/>
                    </a:cubicBezTo>
                    <a:cubicBezTo>
                      <a:pt x="768" y="857"/>
                      <a:pt x="968" y="390"/>
                      <a:pt x="701" y="123"/>
                    </a:cubicBezTo>
                    <a:cubicBezTo>
                      <a:pt x="616" y="38"/>
                      <a:pt x="51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3" name="Google Shape;26163;p73"/>
              <p:cNvSpPr/>
              <p:nvPr/>
            </p:nvSpPr>
            <p:spPr>
              <a:xfrm>
                <a:off x="7995125" y="3261700"/>
                <a:ext cx="24650" cy="21050"/>
              </a:xfrm>
              <a:custGeom>
                <a:avLst/>
                <a:gdLst/>
                <a:ahLst/>
                <a:cxnLst/>
                <a:rect l="l" t="t" r="r" b="b"/>
                <a:pathLst>
                  <a:path w="986" h="842" extrusionOk="0">
                    <a:moveTo>
                      <a:pt x="463" y="0"/>
                    </a:moveTo>
                    <a:cubicBezTo>
                      <a:pt x="222" y="0"/>
                      <a:pt x="0" y="222"/>
                      <a:pt x="51" y="503"/>
                    </a:cubicBezTo>
                    <a:cubicBezTo>
                      <a:pt x="81" y="712"/>
                      <a:pt x="272" y="841"/>
                      <a:pt x="480" y="841"/>
                    </a:cubicBezTo>
                    <a:cubicBezTo>
                      <a:pt x="504" y="841"/>
                      <a:pt x="528" y="840"/>
                      <a:pt x="552" y="836"/>
                    </a:cubicBezTo>
                    <a:cubicBezTo>
                      <a:pt x="918" y="769"/>
                      <a:pt x="985" y="269"/>
                      <a:pt x="685" y="69"/>
                    </a:cubicBezTo>
                    <a:cubicBezTo>
                      <a:pt x="614" y="22"/>
                      <a:pt x="538" y="0"/>
                      <a:pt x="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4" name="Google Shape;26164;p73"/>
              <p:cNvSpPr/>
              <p:nvPr/>
            </p:nvSpPr>
            <p:spPr>
              <a:xfrm>
                <a:off x="8036800" y="3136475"/>
                <a:ext cx="24675" cy="20475"/>
              </a:xfrm>
              <a:custGeom>
                <a:avLst/>
                <a:gdLst/>
                <a:ahLst/>
                <a:cxnLst/>
                <a:rect l="l" t="t" r="r" b="b"/>
                <a:pathLst>
                  <a:path w="987" h="819" extrusionOk="0">
                    <a:moveTo>
                      <a:pt x="539" y="0"/>
                    </a:moveTo>
                    <a:cubicBezTo>
                      <a:pt x="215" y="0"/>
                      <a:pt x="0" y="364"/>
                      <a:pt x="185" y="641"/>
                    </a:cubicBezTo>
                    <a:cubicBezTo>
                      <a:pt x="266" y="762"/>
                      <a:pt x="395" y="818"/>
                      <a:pt x="525" y="818"/>
                    </a:cubicBezTo>
                    <a:cubicBezTo>
                      <a:pt x="718" y="818"/>
                      <a:pt x="913" y="694"/>
                      <a:pt x="953" y="475"/>
                    </a:cubicBezTo>
                    <a:cubicBezTo>
                      <a:pt x="986" y="274"/>
                      <a:pt x="853" y="41"/>
                      <a:pt x="619" y="8"/>
                    </a:cubicBezTo>
                    <a:cubicBezTo>
                      <a:pt x="592" y="3"/>
                      <a:pt x="565"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5" name="Google Shape;26165;p73"/>
              <p:cNvSpPr/>
              <p:nvPr/>
            </p:nvSpPr>
            <p:spPr>
              <a:xfrm>
                <a:off x="7959125" y="2708900"/>
                <a:ext cx="23200" cy="21600"/>
              </a:xfrm>
              <a:custGeom>
                <a:avLst/>
                <a:gdLst/>
                <a:ahLst/>
                <a:cxnLst/>
                <a:rect l="l" t="t" r="r" b="b"/>
                <a:pathLst>
                  <a:path w="928" h="864" extrusionOk="0">
                    <a:moveTo>
                      <a:pt x="472" y="1"/>
                    </a:moveTo>
                    <a:cubicBezTo>
                      <a:pt x="236" y="1"/>
                      <a:pt x="1" y="182"/>
                      <a:pt x="57" y="499"/>
                    </a:cubicBezTo>
                    <a:cubicBezTo>
                      <a:pt x="86" y="749"/>
                      <a:pt x="266" y="863"/>
                      <a:pt x="451" y="863"/>
                    </a:cubicBezTo>
                    <a:cubicBezTo>
                      <a:pt x="685" y="863"/>
                      <a:pt x="928" y="682"/>
                      <a:pt x="891" y="365"/>
                    </a:cubicBezTo>
                    <a:cubicBezTo>
                      <a:pt x="847" y="115"/>
                      <a:pt x="659" y="1"/>
                      <a:pt x="4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6" name="Google Shape;26166;p73"/>
              <p:cNvSpPr/>
              <p:nvPr/>
            </p:nvSpPr>
            <p:spPr>
              <a:xfrm>
                <a:off x="7905950" y="2511250"/>
                <a:ext cx="23900" cy="20875"/>
              </a:xfrm>
              <a:custGeom>
                <a:avLst/>
                <a:gdLst/>
                <a:ahLst/>
                <a:cxnLst/>
                <a:rect l="l" t="t" r="r" b="b"/>
                <a:pathLst>
                  <a:path w="956" h="835" extrusionOk="0">
                    <a:moveTo>
                      <a:pt x="503" y="1"/>
                    </a:moveTo>
                    <a:cubicBezTo>
                      <a:pt x="251" y="1"/>
                      <a:pt x="0" y="206"/>
                      <a:pt x="116" y="532"/>
                    </a:cubicBezTo>
                    <a:cubicBezTo>
                      <a:pt x="172" y="742"/>
                      <a:pt x="333" y="835"/>
                      <a:pt x="496" y="835"/>
                    </a:cubicBezTo>
                    <a:cubicBezTo>
                      <a:pt x="723" y="835"/>
                      <a:pt x="955" y="656"/>
                      <a:pt x="916" y="366"/>
                    </a:cubicBezTo>
                    <a:cubicBezTo>
                      <a:pt x="874" y="111"/>
                      <a:pt x="688" y="1"/>
                      <a:pt x="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7" name="Google Shape;26167;p73"/>
              <p:cNvSpPr/>
              <p:nvPr/>
            </p:nvSpPr>
            <p:spPr>
              <a:xfrm>
                <a:off x="7862125" y="2612525"/>
                <a:ext cx="26525" cy="20825"/>
              </a:xfrm>
              <a:custGeom>
                <a:avLst/>
                <a:gdLst/>
                <a:ahLst/>
                <a:cxnLst/>
                <a:rect l="l" t="t" r="r" b="b"/>
                <a:pathLst>
                  <a:path w="1061" h="833" extrusionOk="0">
                    <a:moveTo>
                      <a:pt x="447" y="0"/>
                    </a:moveTo>
                    <a:cubicBezTo>
                      <a:pt x="259" y="0"/>
                      <a:pt x="95" y="125"/>
                      <a:pt x="67" y="317"/>
                    </a:cubicBezTo>
                    <a:cubicBezTo>
                      <a:pt x="1" y="518"/>
                      <a:pt x="134" y="751"/>
                      <a:pt x="368" y="818"/>
                    </a:cubicBezTo>
                    <a:cubicBezTo>
                      <a:pt x="408" y="828"/>
                      <a:pt x="447" y="833"/>
                      <a:pt x="484" y="833"/>
                    </a:cubicBezTo>
                    <a:cubicBezTo>
                      <a:pt x="928" y="833"/>
                      <a:pt x="1061" y="140"/>
                      <a:pt x="568" y="17"/>
                    </a:cubicBezTo>
                    <a:cubicBezTo>
                      <a:pt x="527" y="6"/>
                      <a:pt x="486"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8" name="Google Shape;26168;p73"/>
              <p:cNvSpPr/>
              <p:nvPr/>
            </p:nvSpPr>
            <p:spPr>
              <a:xfrm>
                <a:off x="7892375" y="2637925"/>
                <a:ext cx="27325" cy="21300"/>
              </a:xfrm>
              <a:custGeom>
                <a:avLst/>
                <a:gdLst/>
                <a:ahLst/>
                <a:cxnLst/>
                <a:rect l="l" t="t" r="r" b="b"/>
                <a:pathLst>
                  <a:path w="1093" h="852" extrusionOk="0">
                    <a:moveTo>
                      <a:pt x="552" y="0"/>
                    </a:moveTo>
                    <a:cubicBezTo>
                      <a:pt x="209" y="0"/>
                      <a:pt x="0" y="413"/>
                      <a:pt x="225" y="702"/>
                    </a:cubicBezTo>
                    <a:cubicBezTo>
                      <a:pt x="303" y="800"/>
                      <a:pt x="426" y="852"/>
                      <a:pt x="555" y="852"/>
                    </a:cubicBezTo>
                    <a:cubicBezTo>
                      <a:pt x="647" y="852"/>
                      <a:pt x="742" y="825"/>
                      <a:pt x="825" y="769"/>
                    </a:cubicBezTo>
                    <a:cubicBezTo>
                      <a:pt x="1092" y="536"/>
                      <a:pt x="959" y="69"/>
                      <a:pt x="592" y="2"/>
                    </a:cubicBezTo>
                    <a:cubicBezTo>
                      <a:pt x="579" y="1"/>
                      <a:pt x="565"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9" name="Google Shape;26169;p73"/>
              <p:cNvSpPr/>
              <p:nvPr/>
            </p:nvSpPr>
            <p:spPr>
              <a:xfrm>
                <a:off x="7762050" y="2215025"/>
                <a:ext cx="24925" cy="21125"/>
              </a:xfrm>
              <a:custGeom>
                <a:avLst/>
                <a:gdLst/>
                <a:ahLst/>
                <a:cxnLst/>
                <a:rect l="l" t="t" r="r" b="b"/>
                <a:pathLst>
                  <a:path w="997" h="845" extrusionOk="0">
                    <a:moveTo>
                      <a:pt x="482" y="1"/>
                    </a:moveTo>
                    <a:cubicBezTo>
                      <a:pt x="423" y="1"/>
                      <a:pt x="362" y="13"/>
                      <a:pt x="301" y="39"/>
                    </a:cubicBezTo>
                    <a:cubicBezTo>
                      <a:pt x="101" y="139"/>
                      <a:pt x="1" y="373"/>
                      <a:pt x="101" y="573"/>
                    </a:cubicBezTo>
                    <a:cubicBezTo>
                      <a:pt x="173" y="765"/>
                      <a:pt x="319" y="845"/>
                      <a:pt x="466" y="845"/>
                    </a:cubicBezTo>
                    <a:cubicBezTo>
                      <a:pt x="728" y="845"/>
                      <a:pt x="996" y="593"/>
                      <a:pt x="868" y="273"/>
                    </a:cubicBezTo>
                    <a:cubicBezTo>
                      <a:pt x="794" y="100"/>
                      <a:pt x="647" y="1"/>
                      <a:pt x="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0" name="Google Shape;26170;p73"/>
              <p:cNvSpPr/>
              <p:nvPr/>
            </p:nvSpPr>
            <p:spPr>
              <a:xfrm>
                <a:off x="7603275" y="2067500"/>
                <a:ext cx="24575" cy="20975"/>
              </a:xfrm>
              <a:custGeom>
                <a:avLst/>
                <a:gdLst/>
                <a:ahLst/>
                <a:cxnLst/>
                <a:rect l="l" t="t" r="r" b="b"/>
                <a:pathLst>
                  <a:path w="983" h="839" extrusionOk="0">
                    <a:moveTo>
                      <a:pt x="509" y="1"/>
                    </a:moveTo>
                    <a:cubicBezTo>
                      <a:pt x="261" y="1"/>
                      <a:pt x="0" y="214"/>
                      <a:pt x="81" y="536"/>
                    </a:cubicBezTo>
                    <a:cubicBezTo>
                      <a:pt x="147" y="747"/>
                      <a:pt x="312" y="838"/>
                      <a:pt x="477" y="838"/>
                    </a:cubicBezTo>
                    <a:cubicBezTo>
                      <a:pt x="729" y="838"/>
                      <a:pt x="982" y="626"/>
                      <a:pt x="881" y="303"/>
                    </a:cubicBezTo>
                    <a:cubicBezTo>
                      <a:pt x="828" y="92"/>
                      <a:pt x="671" y="1"/>
                      <a:pt x="5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1" name="Google Shape;26171;p73"/>
              <p:cNvSpPr/>
              <p:nvPr/>
            </p:nvSpPr>
            <p:spPr>
              <a:xfrm>
                <a:off x="7650300" y="2134025"/>
                <a:ext cx="23375" cy="20950"/>
              </a:xfrm>
              <a:custGeom>
                <a:avLst/>
                <a:gdLst/>
                <a:ahLst/>
                <a:cxnLst/>
                <a:rect l="l" t="t" r="r" b="b"/>
                <a:pathLst>
                  <a:path w="935" h="838" extrusionOk="0">
                    <a:moveTo>
                      <a:pt x="483" y="1"/>
                    </a:moveTo>
                    <a:cubicBezTo>
                      <a:pt x="388" y="1"/>
                      <a:pt x="291" y="35"/>
                      <a:pt x="201" y="110"/>
                    </a:cubicBezTo>
                    <a:cubicBezTo>
                      <a:pt x="34" y="244"/>
                      <a:pt x="1" y="511"/>
                      <a:pt x="168" y="677"/>
                    </a:cubicBezTo>
                    <a:cubicBezTo>
                      <a:pt x="241" y="788"/>
                      <a:pt x="355" y="837"/>
                      <a:pt x="470" y="837"/>
                    </a:cubicBezTo>
                    <a:cubicBezTo>
                      <a:pt x="565" y="837"/>
                      <a:pt x="660" y="804"/>
                      <a:pt x="735" y="744"/>
                    </a:cubicBezTo>
                    <a:cubicBezTo>
                      <a:pt x="902" y="611"/>
                      <a:pt x="935" y="344"/>
                      <a:pt x="802" y="144"/>
                    </a:cubicBezTo>
                    <a:cubicBezTo>
                      <a:pt x="710" y="52"/>
                      <a:pt x="598" y="1"/>
                      <a:pt x="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2" name="Google Shape;26172;p73"/>
              <p:cNvSpPr/>
              <p:nvPr/>
            </p:nvSpPr>
            <p:spPr>
              <a:xfrm>
                <a:off x="7659475" y="2079025"/>
                <a:ext cx="42575" cy="37950"/>
              </a:xfrm>
              <a:custGeom>
                <a:avLst/>
                <a:gdLst/>
                <a:ahLst/>
                <a:cxnLst/>
                <a:rect l="l" t="t" r="r" b="b"/>
                <a:pathLst>
                  <a:path w="1703" h="1518" extrusionOk="0">
                    <a:moveTo>
                      <a:pt x="886" y="1"/>
                    </a:moveTo>
                    <a:cubicBezTo>
                      <a:pt x="803" y="1"/>
                      <a:pt x="718" y="14"/>
                      <a:pt x="635" y="42"/>
                    </a:cubicBezTo>
                    <a:cubicBezTo>
                      <a:pt x="234" y="175"/>
                      <a:pt x="1" y="609"/>
                      <a:pt x="134" y="1009"/>
                    </a:cubicBezTo>
                    <a:cubicBezTo>
                      <a:pt x="240" y="1326"/>
                      <a:pt x="533" y="1518"/>
                      <a:pt x="850" y="1518"/>
                    </a:cubicBezTo>
                    <a:cubicBezTo>
                      <a:pt x="933" y="1518"/>
                      <a:pt x="1018" y="1504"/>
                      <a:pt x="1102" y="1476"/>
                    </a:cubicBezTo>
                    <a:cubicBezTo>
                      <a:pt x="1502" y="1343"/>
                      <a:pt x="1702" y="909"/>
                      <a:pt x="1569" y="509"/>
                    </a:cubicBezTo>
                    <a:cubicBezTo>
                      <a:pt x="1489" y="192"/>
                      <a:pt x="1201" y="1"/>
                      <a:pt x="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3" name="Google Shape;26173;p73"/>
              <p:cNvSpPr/>
              <p:nvPr/>
            </p:nvSpPr>
            <p:spPr>
              <a:xfrm>
                <a:off x="7933875" y="2836900"/>
                <a:ext cx="45875" cy="38175"/>
              </a:xfrm>
              <a:custGeom>
                <a:avLst/>
                <a:gdLst/>
                <a:ahLst/>
                <a:cxnLst/>
                <a:rect l="l" t="t" r="r" b="b"/>
                <a:pathLst>
                  <a:path w="1835" h="1527" extrusionOk="0">
                    <a:moveTo>
                      <a:pt x="844" y="1"/>
                    </a:moveTo>
                    <a:cubicBezTo>
                      <a:pt x="400" y="1"/>
                      <a:pt x="0" y="386"/>
                      <a:pt x="99" y="883"/>
                    </a:cubicBezTo>
                    <a:cubicBezTo>
                      <a:pt x="159" y="1272"/>
                      <a:pt x="461" y="1527"/>
                      <a:pt x="836" y="1527"/>
                    </a:cubicBezTo>
                    <a:cubicBezTo>
                      <a:pt x="878" y="1527"/>
                      <a:pt x="922" y="1523"/>
                      <a:pt x="967" y="1516"/>
                    </a:cubicBezTo>
                    <a:cubicBezTo>
                      <a:pt x="1634" y="1416"/>
                      <a:pt x="1834" y="549"/>
                      <a:pt x="1300" y="149"/>
                    </a:cubicBezTo>
                    <a:cubicBezTo>
                      <a:pt x="1155" y="46"/>
                      <a:pt x="997" y="1"/>
                      <a:pt x="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4" name="Google Shape;26174;p73"/>
              <p:cNvSpPr/>
              <p:nvPr/>
            </p:nvSpPr>
            <p:spPr>
              <a:xfrm>
                <a:off x="7873800" y="3533600"/>
                <a:ext cx="45725" cy="38425"/>
              </a:xfrm>
              <a:custGeom>
                <a:avLst/>
                <a:gdLst/>
                <a:ahLst/>
                <a:cxnLst/>
                <a:rect l="l" t="t" r="r" b="b"/>
                <a:pathLst>
                  <a:path w="1829" h="1537" extrusionOk="0">
                    <a:moveTo>
                      <a:pt x="878" y="1"/>
                    </a:moveTo>
                    <a:cubicBezTo>
                      <a:pt x="563" y="1"/>
                      <a:pt x="244" y="188"/>
                      <a:pt x="134" y="534"/>
                    </a:cubicBezTo>
                    <a:cubicBezTo>
                      <a:pt x="1" y="935"/>
                      <a:pt x="234" y="1368"/>
                      <a:pt x="634" y="1502"/>
                    </a:cubicBezTo>
                    <a:cubicBezTo>
                      <a:pt x="710" y="1526"/>
                      <a:pt x="785" y="1537"/>
                      <a:pt x="858" y="1537"/>
                    </a:cubicBezTo>
                    <a:cubicBezTo>
                      <a:pt x="1398" y="1537"/>
                      <a:pt x="1829" y="930"/>
                      <a:pt x="1535" y="401"/>
                    </a:cubicBezTo>
                    <a:cubicBezTo>
                      <a:pt x="1399" y="129"/>
                      <a:pt x="1140"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5" name="Google Shape;26175;p73"/>
              <p:cNvSpPr/>
              <p:nvPr/>
            </p:nvSpPr>
            <p:spPr>
              <a:xfrm>
                <a:off x="7368450" y="4279875"/>
                <a:ext cx="47325" cy="38000"/>
              </a:xfrm>
              <a:custGeom>
                <a:avLst/>
                <a:gdLst/>
                <a:ahLst/>
                <a:cxnLst/>
                <a:rect l="l" t="t" r="r" b="b"/>
                <a:pathLst>
                  <a:path w="1893" h="1520" extrusionOk="0">
                    <a:moveTo>
                      <a:pt x="942" y="1"/>
                    </a:moveTo>
                    <a:cubicBezTo>
                      <a:pt x="829" y="1"/>
                      <a:pt x="714" y="24"/>
                      <a:pt x="601" y="71"/>
                    </a:cubicBezTo>
                    <a:cubicBezTo>
                      <a:pt x="0" y="371"/>
                      <a:pt x="34" y="1239"/>
                      <a:pt x="667" y="1472"/>
                    </a:cubicBezTo>
                    <a:cubicBezTo>
                      <a:pt x="761" y="1505"/>
                      <a:pt x="853" y="1520"/>
                      <a:pt x="942" y="1520"/>
                    </a:cubicBezTo>
                    <a:cubicBezTo>
                      <a:pt x="1485" y="1520"/>
                      <a:pt x="1893" y="954"/>
                      <a:pt x="1635" y="438"/>
                    </a:cubicBezTo>
                    <a:cubicBezTo>
                      <a:pt x="1491" y="151"/>
                      <a:pt x="1227" y="1"/>
                      <a:pt x="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6" name="Google Shape;26176;p73"/>
              <p:cNvSpPr/>
              <p:nvPr/>
            </p:nvSpPr>
            <p:spPr>
              <a:xfrm>
                <a:off x="7210000" y="4382775"/>
                <a:ext cx="43250" cy="37900"/>
              </a:xfrm>
              <a:custGeom>
                <a:avLst/>
                <a:gdLst/>
                <a:ahLst/>
                <a:cxnLst/>
                <a:rect l="l" t="t" r="r" b="b"/>
                <a:pathLst>
                  <a:path w="1730" h="1516" extrusionOk="0">
                    <a:moveTo>
                      <a:pt x="878" y="1"/>
                    </a:moveTo>
                    <a:cubicBezTo>
                      <a:pt x="741" y="1"/>
                      <a:pt x="600" y="39"/>
                      <a:pt x="467" y="125"/>
                    </a:cubicBezTo>
                    <a:cubicBezTo>
                      <a:pt x="100" y="325"/>
                      <a:pt x="0" y="825"/>
                      <a:pt x="234" y="1159"/>
                    </a:cubicBezTo>
                    <a:cubicBezTo>
                      <a:pt x="390" y="1401"/>
                      <a:pt x="638" y="1515"/>
                      <a:pt x="881" y="1515"/>
                    </a:cubicBezTo>
                    <a:cubicBezTo>
                      <a:pt x="1207" y="1515"/>
                      <a:pt x="1525" y="1308"/>
                      <a:pt x="1602" y="925"/>
                    </a:cubicBezTo>
                    <a:cubicBezTo>
                      <a:pt x="1729" y="414"/>
                      <a:pt x="1328" y="1"/>
                      <a:pt x="8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7" name="Google Shape;26177;p73"/>
              <p:cNvSpPr/>
              <p:nvPr/>
            </p:nvSpPr>
            <p:spPr>
              <a:xfrm>
                <a:off x="6837225" y="4632325"/>
                <a:ext cx="45150" cy="38200"/>
              </a:xfrm>
              <a:custGeom>
                <a:avLst/>
                <a:gdLst/>
                <a:ahLst/>
                <a:cxnLst/>
                <a:rect l="l" t="t" r="r" b="b"/>
                <a:pathLst>
                  <a:path w="1806" h="1528" extrusionOk="0">
                    <a:moveTo>
                      <a:pt x="826" y="1"/>
                    </a:moveTo>
                    <a:cubicBezTo>
                      <a:pt x="775" y="1"/>
                      <a:pt x="722" y="6"/>
                      <a:pt x="668" y="16"/>
                    </a:cubicBezTo>
                    <a:cubicBezTo>
                      <a:pt x="268" y="117"/>
                      <a:pt x="1" y="517"/>
                      <a:pt x="67" y="917"/>
                    </a:cubicBezTo>
                    <a:cubicBezTo>
                      <a:pt x="165" y="1308"/>
                      <a:pt x="504" y="1527"/>
                      <a:pt x="841" y="1527"/>
                    </a:cubicBezTo>
                    <a:cubicBezTo>
                      <a:pt x="1079" y="1527"/>
                      <a:pt x="1317" y="1418"/>
                      <a:pt x="1468" y="1184"/>
                    </a:cubicBezTo>
                    <a:cubicBezTo>
                      <a:pt x="1806" y="663"/>
                      <a:pt x="141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8" name="Google Shape;26178;p73"/>
              <p:cNvSpPr/>
              <p:nvPr/>
            </p:nvSpPr>
            <p:spPr>
              <a:xfrm>
                <a:off x="6416925" y="4679325"/>
                <a:ext cx="45450" cy="38075"/>
              </a:xfrm>
              <a:custGeom>
                <a:avLst/>
                <a:gdLst/>
                <a:ahLst/>
                <a:cxnLst/>
                <a:rect l="l" t="t" r="r" b="b"/>
                <a:pathLst>
                  <a:path w="1818" h="1523" extrusionOk="0">
                    <a:moveTo>
                      <a:pt x="816" y="0"/>
                    </a:moveTo>
                    <a:cubicBezTo>
                      <a:pt x="789" y="0"/>
                      <a:pt x="762" y="2"/>
                      <a:pt x="735" y="4"/>
                    </a:cubicBezTo>
                    <a:cubicBezTo>
                      <a:pt x="334" y="38"/>
                      <a:pt x="1" y="405"/>
                      <a:pt x="67" y="838"/>
                    </a:cubicBezTo>
                    <a:cubicBezTo>
                      <a:pt x="110" y="1261"/>
                      <a:pt x="459" y="1523"/>
                      <a:pt x="820" y="1523"/>
                    </a:cubicBezTo>
                    <a:cubicBezTo>
                      <a:pt x="1030" y="1523"/>
                      <a:pt x="1243" y="1435"/>
                      <a:pt x="1402" y="1239"/>
                    </a:cubicBezTo>
                    <a:cubicBezTo>
                      <a:pt x="1818" y="727"/>
                      <a:pt x="1436" y="0"/>
                      <a:pt x="8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9" name="Google Shape;26179;p73"/>
              <p:cNvSpPr/>
              <p:nvPr/>
            </p:nvSpPr>
            <p:spPr>
              <a:xfrm>
                <a:off x="5985500" y="4634325"/>
                <a:ext cx="52325" cy="38500"/>
              </a:xfrm>
              <a:custGeom>
                <a:avLst/>
                <a:gdLst/>
                <a:ahLst/>
                <a:cxnLst/>
                <a:rect l="l" t="t" r="r" b="b"/>
                <a:pathLst>
                  <a:path w="2093" h="1540" extrusionOk="0">
                    <a:moveTo>
                      <a:pt x="1047" y="1"/>
                    </a:moveTo>
                    <a:cubicBezTo>
                      <a:pt x="75" y="1"/>
                      <a:pt x="0" y="1440"/>
                      <a:pt x="979" y="1538"/>
                    </a:cubicBezTo>
                    <a:cubicBezTo>
                      <a:pt x="1001" y="1539"/>
                      <a:pt x="1022" y="1540"/>
                      <a:pt x="1042" y="1540"/>
                    </a:cubicBezTo>
                    <a:cubicBezTo>
                      <a:pt x="1985" y="1540"/>
                      <a:pt x="2092" y="68"/>
                      <a:pt x="1113" y="3"/>
                    </a:cubicBezTo>
                    <a:cubicBezTo>
                      <a:pt x="1090" y="2"/>
                      <a:pt x="1068"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0" name="Google Shape;26180;p73"/>
              <p:cNvSpPr/>
              <p:nvPr/>
            </p:nvSpPr>
            <p:spPr>
              <a:xfrm>
                <a:off x="5839125" y="4603000"/>
                <a:ext cx="45775" cy="38575"/>
              </a:xfrm>
              <a:custGeom>
                <a:avLst/>
                <a:gdLst/>
                <a:ahLst/>
                <a:cxnLst/>
                <a:rect l="l" t="t" r="r" b="b"/>
                <a:pathLst>
                  <a:path w="1831" h="1543" extrusionOk="0">
                    <a:moveTo>
                      <a:pt x="858" y="1"/>
                    </a:moveTo>
                    <a:cubicBezTo>
                      <a:pt x="514" y="1"/>
                      <a:pt x="187" y="246"/>
                      <a:pt x="130" y="589"/>
                    </a:cubicBezTo>
                    <a:cubicBezTo>
                      <a:pt x="0" y="1106"/>
                      <a:pt x="412" y="1543"/>
                      <a:pt x="867" y="1543"/>
                    </a:cubicBezTo>
                    <a:cubicBezTo>
                      <a:pt x="1000" y="1543"/>
                      <a:pt x="1136" y="1506"/>
                      <a:pt x="1264" y="1423"/>
                    </a:cubicBezTo>
                    <a:cubicBezTo>
                      <a:pt x="1831" y="1056"/>
                      <a:pt x="1697" y="155"/>
                      <a:pt x="1030" y="22"/>
                    </a:cubicBezTo>
                    <a:cubicBezTo>
                      <a:pt x="973" y="8"/>
                      <a:pt x="915"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1" name="Google Shape;26181;p73"/>
              <p:cNvSpPr/>
              <p:nvPr/>
            </p:nvSpPr>
            <p:spPr>
              <a:xfrm>
                <a:off x="5672700" y="4521425"/>
                <a:ext cx="55850" cy="38925"/>
              </a:xfrm>
              <a:custGeom>
                <a:avLst/>
                <a:gdLst/>
                <a:ahLst/>
                <a:cxnLst/>
                <a:rect l="l" t="t" r="r" b="b"/>
                <a:pathLst>
                  <a:path w="2234" h="1557" extrusionOk="0">
                    <a:moveTo>
                      <a:pt x="1068" y="0"/>
                    </a:moveTo>
                    <a:cubicBezTo>
                      <a:pt x="350" y="0"/>
                      <a:pt x="0" y="1107"/>
                      <a:pt x="782" y="1484"/>
                    </a:cubicBezTo>
                    <a:cubicBezTo>
                      <a:pt x="899" y="1534"/>
                      <a:pt x="1012" y="1556"/>
                      <a:pt x="1117" y="1556"/>
                    </a:cubicBezTo>
                    <a:cubicBezTo>
                      <a:pt x="1850" y="1556"/>
                      <a:pt x="2233" y="462"/>
                      <a:pt x="1416" y="83"/>
                    </a:cubicBezTo>
                    <a:cubicBezTo>
                      <a:pt x="1293" y="26"/>
                      <a:pt x="1177" y="0"/>
                      <a:pt x="1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2" name="Google Shape;26182;p73"/>
              <p:cNvSpPr/>
              <p:nvPr/>
            </p:nvSpPr>
            <p:spPr>
              <a:xfrm>
                <a:off x="5498350" y="4439075"/>
                <a:ext cx="56850" cy="39275"/>
              </a:xfrm>
              <a:custGeom>
                <a:avLst/>
                <a:gdLst/>
                <a:ahLst/>
                <a:cxnLst/>
                <a:rect l="l" t="t" r="r" b="b"/>
                <a:pathLst>
                  <a:path w="2274" h="1571" extrusionOk="0">
                    <a:moveTo>
                      <a:pt x="1115" y="1"/>
                    </a:moveTo>
                    <a:cubicBezTo>
                      <a:pt x="448" y="1"/>
                      <a:pt x="0" y="973"/>
                      <a:pt x="718" y="1442"/>
                    </a:cubicBezTo>
                    <a:cubicBezTo>
                      <a:pt x="863" y="1531"/>
                      <a:pt x="1008" y="1570"/>
                      <a:pt x="1144" y="1570"/>
                    </a:cubicBezTo>
                    <a:cubicBezTo>
                      <a:pt x="1817" y="1570"/>
                      <a:pt x="2274" y="613"/>
                      <a:pt x="1552" y="141"/>
                    </a:cubicBezTo>
                    <a:cubicBezTo>
                      <a:pt x="1402" y="43"/>
                      <a:pt x="1254" y="1"/>
                      <a:pt x="1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3" name="Google Shape;26183;p73"/>
            <p:cNvGrpSpPr/>
            <p:nvPr/>
          </p:nvGrpSpPr>
          <p:grpSpPr>
            <a:xfrm rot="3609977">
              <a:off x="4035099" y="479556"/>
              <a:ext cx="6595329" cy="6595348"/>
              <a:chOff x="4081354" y="392459"/>
              <a:chExt cx="6595123" cy="6595142"/>
            </a:xfrm>
          </p:grpSpPr>
          <p:sp>
            <p:nvSpPr>
              <p:cNvPr id="26184" name="Google Shape;26184;p73"/>
              <p:cNvSpPr/>
              <p:nvPr/>
            </p:nvSpPr>
            <p:spPr>
              <a:xfrm rot="6671875">
                <a:off x="4830413" y="1141544"/>
                <a:ext cx="5097004" cy="5096970"/>
              </a:xfrm>
              <a:custGeom>
                <a:avLst/>
                <a:gdLst/>
                <a:ahLst/>
                <a:cxnLst/>
                <a:rect l="l" t="t" r="r" b="b"/>
                <a:pathLst>
                  <a:path w="153778" h="153777" fill="none" extrusionOk="0">
                    <a:moveTo>
                      <a:pt x="126424" y="27353"/>
                    </a:moveTo>
                    <a:cubicBezTo>
                      <a:pt x="153777" y="54706"/>
                      <a:pt x="153777" y="99038"/>
                      <a:pt x="126424" y="126424"/>
                    </a:cubicBezTo>
                    <a:cubicBezTo>
                      <a:pt x="99071" y="153777"/>
                      <a:pt x="54706" y="153777"/>
                      <a:pt x="27353" y="126424"/>
                    </a:cubicBezTo>
                    <a:cubicBezTo>
                      <a:pt x="1" y="99038"/>
                      <a:pt x="1" y="54706"/>
                      <a:pt x="27353" y="27353"/>
                    </a:cubicBezTo>
                    <a:cubicBezTo>
                      <a:pt x="54706" y="0"/>
                      <a:pt x="99071" y="0"/>
                      <a:pt x="126424" y="27353"/>
                    </a:cubicBezTo>
                    <a:close/>
                  </a:path>
                </a:pathLst>
              </a:custGeom>
              <a:noFill/>
              <a:ln w="10000"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5" name="Google Shape;26185;p73"/>
              <p:cNvSpPr/>
              <p:nvPr/>
            </p:nvSpPr>
            <p:spPr>
              <a:xfrm rot="6671875">
                <a:off x="5652057" y="1652314"/>
                <a:ext cx="3886309" cy="3886342"/>
              </a:xfrm>
              <a:custGeom>
                <a:avLst/>
                <a:gdLst/>
                <a:ahLst/>
                <a:cxnLst/>
                <a:rect l="l" t="t" r="r" b="b"/>
                <a:pathLst>
                  <a:path w="117251" h="117252" fill="none" extrusionOk="0">
                    <a:moveTo>
                      <a:pt x="117251" y="58643"/>
                    </a:moveTo>
                    <a:cubicBezTo>
                      <a:pt x="117251" y="91033"/>
                      <a:pt x="90999" y="117251"/>
                      <a:pt x="58609" y="117251"/>
                    </a:cubicBezTo>
                    <a:cubicBezTo>
                      <a:pt x="26252" y="117251"/>
                      <a:pt x="0" y="91033"/>
                      <a:pt x="0" y="58643"/>
                    </a:cubicBezTo>
                    <a:cubicBezTo>
                      <a:pt x="0" y="26253"/>
                      <a:pt x="26252" y="1"/>
                      <a:pt x="58609" y="1"/>
                    </a:cubicBezTo>
                    <a:cubicBezTo>
                      <a:pt x="90999" y="1"/>
                      <a:pt x="117251" y="26253"/>
                      <a:pt x="117251" y="58643"/>
                    </a:cubicBezTo>
                    <a:close/>
                  </a:path>
                </a:pathLst>
              </a:custGeom>
              <a:noFill/>
              <a:ln w="10850"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6" name="Google Shape;26186;p73"/>
              <p:cNvSpPr/>
              <p:nvPr/>
            </p:nvSpPr>
            <p:spPr>
              <a:xfrm rot="6671875">
                <a:off x="5957854" y="1796091"/>
                <a:ext cx="3498278" cy="3499338"/>
              </a:xfrm>
              <a:custGeom>
                <a:avLst/>
                <a:gdLst/>
                <a:ahLst/>
                <a:cxnLst/>
                <a:rect l="l" t="t" r="r" b="b"/>
                <a:pathLst>
                  <a:path w="105544" h="105576" fill="none" extrusionOk="0">
                    <a:moveTo>
                      <a:pt x="105543" y="52805"/>
                    </a:moveTo>
                    <a:cubicBezTo>
                      <a:pt x="105543" y="81926"/>
                      <a:pt x="81926" y="105576"/>
                      <a:pt x="52772" y="105576"/>
                    </a:cubicBezTo>
                    <a:cubicBezTo>
                      <a:pt x="23618" y="105576"/>
                      <a:pt x="1" y="81926"/>
                      <a:pt x="1" y="52805"/>
                    </a:cubicBezTo>
                    <a:cubicBezTo>
                      <a:pt x="1" y="23651"/>
                      <a:pt x="23618" y="0"/>
                      <a:pt x="52772" y="0"/>
                    </a:cubicBezTo>
                    <a:cubicBezTo>
                      <a:pt x="81926" y="0"/>
                      <a:pt x="105543" y="23651"/>
                      <a:pt x="105543" y="52805"/>
                    </a:cubicBezTo>
                    <a:close/>
                  </a:path>
                </a:pathLst>
              </a:custGeom>
              <a:noFill/>
              <a:ln w="10850"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7" name="Google Shape;26187;p73"/>
              <p:cNvSpPr/>
              <p:nvPr/>
            </p:nvSpPr>
            <p:spPr>
              <a:xfrm rot="6671875">
                <a:off x="6262150" y="1963128"/>
                <a:ext cx="3080317" cy="3080317"/>
              </a:xfrm>
              <a:custGeom>
                <a:avLst/>
                <a:gdLst/>
                <a:ahLst/>
                <a:cxnLst/>
                <a:rect l="l" t="t" r="r" b="b"/>
                <a:pathLst>
                  <a:path w="92934" h="92934" fill="none" extrusionOk="0">
                    <a:moveTo>
                      <a:pt x="92934" y="46467"/>
                    </a:moveTo>
                    <a:cubicBezTo>
                      <a:pt x="92934" y="72119"/>
                      <a:pt x="72152" y="92933"/>
                      <a:pt x="46467" y="92933"/>
                    </a:cubicBezTo>
                    <a:cubicBezTo>
                      <a:pt x="20815" y="92933"/>
                      <a:pt x="1" y="72119"/>
                      <a:pt x="1" y="46467"/>
                    </a:cubicBezTo>
                    <a:cubicBezTo>
                      <a:pt x="1" y="20815"/>
                      <a:pt x="20815" y="0"/>
                      <a:pt x="46467" y="0"/>
                    </a:cubicBezTo>
                    <a:cubicBezTo>
                      <a:pt x="72152" y="0"/>
                      <a:pt x="92934" y="20815"/>
                      <a:pt x="92934" y="46467"/>
                    </a:cubicBezTo>
                    <a:close/>
                  </a:path>
                </a:pathLst>
              </a:custGeom>
              <a:noFill/>
              <a:ln w="10850"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8" name="Google Shape;26188;p73"/>
              <p:cNvSpPr/>
              <p:nvPr/>
            </p:nvSpPr>
            <p:spPr>
              <a:xfrm rot="6671875">
                <a:off x="6354288" y="1968675"/>
                <a:ext cx="3016214" cy="3016214"/>
              </a:xfrm>
              <a:custGeom>
                <a:avLst/>
                <a:gdLst/>
                <a:ahLst/>
                <a:cxnLst/>
                <a:rect l="l" t="t" r="r" b="b"/>
                <a:pathLst>
                  <a:path w="91000" h="91000" fill="none" extrusionOk="0">
                    <a:moveTo>
                      <a:pt x="74821" y="16179"/>
                    </a:moveTo>
                    <a:cubicBezTo>
                      <a:pt x="90999" y="32390"/>
                      <a:pt x="90999" y="58609"/>
                      <a:pt x="74821" y="74821"/>
                    </a:cubicBezTo>
                    <a:cubicBezTo>
                      <a:pt x="58643" y="90999"/>
                      <a:pt x="32391" y="90999"/>
                      <a:pt x="16213" y="74821"/>
                    </a:cubicBezTo>
                    <a:cubicBezTo>
                      <a:pt x="1" y="58609"/>
                      <a:pt x="1" y="32390"/>
                      <a:pt x="16213" y="16179"/>
                    </a:cubicBezTo>
                    <a:cubicBezTo>
                      <a:pt x="32391" y="1"/>
                      <a:pt x="58643" y="1"/>
                      <a:pt x="74821" y="16179"/>
                    </a:cubicBezTo>
                    <a:close/>
                  </a:path>
                </a:pathLst>
              </a:custGeom>
              <a:noFill/>
              <a:ln w="10000"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9" name="Google Shape;26189;p73"/>
              <p:cNvSpPr/>
              <p:nvPr/>
            </p:nvSpPr>
            <p:spPr>
              <a:xfrm rot="6671875">
                <a:off x="6622711" y="2347828"/>
                <a:ext cx="2479958" cy="2259376"/>
              </a:xfrm>
              <a:custGeom>
                <a:avLst/>
                <a:gdLst/>
                <a:ahLst/>
                <a:cxnLst/>
                <a:rect l="l" t="t" r="r" b="b"/>
                <a:pathLst>
                  <a:path w="74821" h="68166" extrusionOk="0">
                    <a:moveTo>
                      <a:pt x="37411" y="0"/>
                    </a:moveTo>
                    <a:cubicBezTo>
                      <a:pt x="28688" y="0"/>
                      <a:pt x="19965" y="3328"/>
                      <a:pt x="13310" y="9983"/>
                    </a:cubicBezTo>
                    <a:cubicBezTo>
                      <a:pt x="1" y="23292"/>
                      <a:pt x="1" y="44874"/>
                      <a:pt x="13310" y="58184"/>
                    </a:cubicBezTo>
                    <a:cubicBezTo>
                      <a:pt x="19965" y="64839"/>
                      <a:pt x="28688" y="68166"/>
                      <a:pt x="37411" y="68166"/>
                    </a:cubicBezTo>
                    <a:cubicBezTo>
                      <a:pt x="46134" y="68166"/>
                      <a:pt x="54857" y="64839"/>
                      <a:pt x="61511" y="58184"/>
                    </a:cubicBezTo>
                    <a:cubicBezTo>
                      <a:pt x="74821" y="44874"/>
                      <a:pt x="74821" y="23292"/>
                      <a:pt x="61511" y="9983"/>
                    </a:cubicBezTo>
                    <a:cubicBezTo>
                      <a:pt x="54857" y="3328"/>
                      <a:pt x="46134" y="0"/>
                      <a:pt x="37411" y="0"/>
                    </a:cubicBezTo>
                    <a:close/>
                  </a:path>
                </a:pathLst>
              </a:custGeom>
              <a:solidFill>
                <a:schemeClr val="accent5">
                  <a:alpha val="187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0" name="Google Shape;26190;p73"/>
              <p:cNvSpPr/>
              <p:nvPr/>
            </p:nvSpPr>
            <p:spPr>
              <a:xfrm rot="6671875">
                <a:off x="6768102" y="2485539"/>
                <a:ext cx="2189175" cy="1982813"/>
              </a:xfrm>
              <a:custGeom>
                <a:avLst/>
                <a:gdLst/>
                <a:ahLst/>
                <a:cxnLst/>
                <a:rect l="l" t="t" r="r" b="b"/>
                <a:pathLst>
                  <a:path w="66048" h="59822" extrusionOk="0">
                    <a:moveTo>
                      <a:pt x="33036" y="0"/>
                    </a:moveTo>
                    <a:cubicBezTo>
                      <a:pt x="30632" y="0"/>
                      <a:pt x="28189" y="292"/>
                      <a:pt x="25752" y="901"/>
                    </a:cubicBezTo>
                    <a:cubicBezTo>
                      <a:pt x="9741" y="4937"/>
                      <a:pt x="1" y="21182"/>
                      <a:pt x="4037" y="37194"/>
                    </a:cubicBezTo>
                    <a:cubicBezTo>
                      <a:pt x="7428" y="50758"/>
                      <a:pt x="19604" y="59821"/>
                      <a:pt x="33002" y="59821"/>
                    </a:cubicBezTo>
                    <a:cubicBezTo>
                      <a:pt x="35420" y="59821"/>
                      <a:pt x="37877" y="59526"/>
                      <a:pt x="40329" y="58909"/>
                    </a:cubicBezTo>
                    <a:cubicBezTo>
                      <a:pt x="56341" y="54906"/>
                      <a:pt x="66048" y="38661"/>
                      <a:pt x="62045" y="22650"/>
                    </a:cubicBezTo>
                    <a:cubicBezTo>
                      <a:pt x="58623" y="9047"/>
                      <a:pt x="46426" y="0"/>
                      <a:pt x="33036" y="0"/>
                    </a:cubicBezTo>
                    <a:close/>
                  </a:path>
                </a:pathLst>
              </a:custGeom>
              <a:solidFill>
                <a:schemeClr val="accent5">
                  <a:alpha val="30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1" name="Google Shape;26191;p73"/>
              <p:cNvSpPr/>
              <p:nvPr/>
            </p:nvSpPr>
            <p:spPr>
              <a:xfrm rot="6671875">
                <a:off x="6917362" y="2616239"/>
                <a:ext cx="1889542" cy="1722225"/>
              </a:xfrm>
              <a:custGeom>
                <a:avLst/>
                <a:gdLst/>
                <a:ahLst/>
                <a:cxnLst/>
                <a:rect l="l" t="t" r="r" b="b"/>
                <a:pathLst>
                  <a:path w="57008" h="51960" extrusionOk="0">
                    <a:moveTo>
                      <a:pt x="28503" y="1"/>
                    </a:moveTo>
                    <a:cubicBezTo>
                      <a:pt x="26583" y="1"/>
                      <a:pt x="24633" y="215"/>
                      <a:pt x="22683" y="662"/>
                    </a:cubicBezTo>
                    <a:cubicBezTo>
                      <a:pt x="8706" y="3897"/>
                      <a:pt x="0" y="17807"/>
                      <a:pt x="3202" y="31784"/>
                    </a:cubicBezTo>
                    <a:cubicBezTo>
                      <a:pt x="5958" y="43810"/>
                      <a:pt x="16666" y="51959"/>
                      <a:pt x="28505" y="51959"/>
                    </a:cubicBezTo>
                    <a:cubicBezTo>
                      <a:pt x="30425" y="51959"/>
                      <a:pt x="32374" y="51745"/>
                      <a:pt x="34325" y="51298"/>
                    </a:cubicBezTo>
                    <a:cubicBezTo>
                      <a:pt x="48301" y="48062"/>
                      <a:pt x="57007" y="34152"/>
                      <a:pt x="53805" y="20176"/>
                    </a:cubicBezTo>
                    <a:cubicBezTo>
                      <a:pt x="51050" y="8149"/>
                      <a:pt x="40342" y="1"/>
                      <a:pt x="28503" y="1"/>
                    </a:cubicBezTo>
                    <a:close/>
                  </a:path>
                </a:pathLst>
              </a:custGeom>
              <a:solidFill>
                <a:schemeClr val="accent5">
                  <a:alpha val="401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2" name="Google Shape;26192;p73"/>
              <p:cNvSpPr/>
              <p:nvPr/>
            </p:nvSpPr>
            <p:spPr>
              <a:xfrm rot="6671875">
                <a:off x="7225856" y="2834538"/>
                <a:ext cx="1289183" cy="1241122"/>
              </a:xfrm>
              <a:custGeom>
                <a:avLst/>
                <a:gdLst/>
                <a:ahLst/>
                <a:cxnLst/>
                <a:rect l="l" t="t" r="r" b="b"/>
                <a:pathLst>
                  <a:path w="38895" h="37445" extrusionOk="0">
                    <a:moveTo>
                      <a:pt x="19314" y="0"/>
                    </a:moveTo>
                    <a:cubicBezTo>
                      <a:pt x="11809" y="334"/>
                      <a:pt x="5237" y="5104"/>
                      <a:pt x="2636" y="12142"/>
                    </a:cubicBezTo>
                    <a:cubicBezTo>
                      <a:pt x="0" y="19148"/>
                      <a:pt x="1802" y="27087"/>
                      <a:pt x="7206" y="32257"/>
                    </a:cubicBezTo>
                    <a:cubicBezTo>
                      <a:pt x="10770" y="35647"/>
                      <a:pt x="15424" y="37445"/>
                      <a:pt x="20153" y="37445"/>
                    </a:cubicBezTo>
                    <a:cubicBezTo>
                      <a:pt x="22637" y="37445"/>
                      <a:pt x="25142" y="36949"/>
                      <a:pt x="27520" y="35926"/>
                    </a:cubicBezTo>
                    <a:cubicBezTo>
                      <a:pt x="34425" y="32991"/>
                      <a:pt x="38895" y="26219"/>
                      <a:pt x="38895" y="18714"/>
                    </a:cubicBezTo>
                    <a:cubicBezTo>
                      <a:pt x="38895" y="17213"/>
                      <a:pt x="38728" y="15745"/>
                      <a:pt x="38361" y="14311"/>
                    </a:cubicBezTo>
                    <a:cubicBezTo>
                      <a:pt x="38194" y="13610"/>
                      <a:pt x="37994" y="12943"/>
                      <a:pt x="37761" y="12309"/>
                    </a:cubicBezTo>
                    <a:cubicBezTo>
                      <a:pt x="35059" y="4904"/>
                      <a:pt x="28020" y="0"/>
                      <a:pt x="20148" y="0"/>
                    </a:cubicBezTo>
                    <a:close/>
                  </a:path>
                </a:pathLst>
              </a:custGeom>
              <a:solidFill>
                <a:srgbClr val="EAD1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3" name="Google Shape;26193;p73"/>
              <p:cNvSpPr/>
              <p:nvPr/>
            </p:nvSpPr>
            <p:spPr>
              <a:xfrm rot="6671875">
                <a:off x="7768598" y="3572332"/>
                <a:ext cx="626908" cy="559491"/>
              </a:xfrm>
              <a:custGeom>
                <a:avLst/>
                <a:gdLst/>
                <a:ahLst/>
                <a:cxnLst/>
                <a:rect l="l" t="t" r="r" b="b"/>
                <a:pathLst>
                  <a:path w="18914" h="16880" extrusionOk="0">
                    <a:moveTo>
                      <a:pt x="1380" y="0"/>
                    </a:moveTo>
                    <a:cubicBezTo>
                      <a:pt x="1354" y="0"/>
                      <a:pt x="1328" y="0"/>
                      <a:pt x="1301" y="0"/>
                    </a:cubicBezTo>
                    <a:lnTo>
                      <a:pt x="467" y="0"/>
                    </a:lnTo>
                    <a:cubicBezTo>
                      <a:pt x="234" y="467"/>
                      <a:pt x="100" y="968"/>
                      <a:pt x="0" y="1468"/>
                    </a:cubicBezTo>
                    <a:cubicBezTo>
                      <a:pt x="0" y="1468"/>
                      <a:pt x="367" y="2669"/>
                      <a:pt x="634" y="3303"/>
                    </a:cubicBezTo>
                    <a:cubicBezTo>
                      <a:pt x="934" y="3970"/>
                      <a:pt x="1301" y="5204"/>
                      <a:pt x="1301" y="5204"/>
                    </a:cubicBezTo>
                    <a:lnTo>
                      <a:pt x="1101" y="7706"/>
                    </a:lnTo>
                    <a:lnTo>
                      <a:pt x="567" y="10074"/>
                    </a:lnTo>
                    <a:cubicBezTo>
                      <a:pt x="567" y="10074"/>
                      <a:pt x="134" y="12109"/>
                      <a:pt x="567" y="12910"/>
                    </a:cubicBezTo>
                    <a:cubicBezTo>
                      <a:pt x="767" y="13310"/>
                      <a:pt x="1034" y="13677"/>
                      <a:pt x="1301" y="14010"/>
                    </a:cubicBezTo>
                    <a:cubicBezTo>
                      <a:pt x="1301" y="14010"/>
                      <a:pt x="1305" y="14007"/>
                      <a:pt x="1318" y="14007"/>
                    </a:cubicBezTo>
                    <a:cubicBezTo>
                      <a:pt x="1362" y="14007"/>
                      <a:pt x="1509" y="14046"/>
                      <a:pt x="1968" y="14377"/>
                    </a:cubicBezTo>
                    <a:cubicBezTo>
                      <a:pt x="2159" y="14526"/>
                      <a:pt x="2283" y="14553"/>
                      <a:pt x="2392" y="14553"/>
                    </a:cubicBezTo>
                    <a:cubicBezTo>
                      <a:pt x="2455" y="14553"/>
                      <a:pt x="2513" y="14544"/>
                      <a:pt x="2577" y="14544"/>
                    </a:cubicBezTo>
                    <a:cubicBezTo>
                      <a:pt x="2752" y="14544"/>
                      <a:pt x="2969" y="14611"/>
                      <a:pt x="3436" y="15111"/>
                    </a:cubicBezTo>
                    <a:cubicBezTo>
                      <a:pt x="4403" y="16145"/>
                      <a:pt x="2635" y="16879"/>
                      <a:pt x="5704" y="16879"/>
                    </a:cubicBezTo>
                    <a:cubicBezTo>
                      <a:pt x="7706" y="16846"/>
                      <a:pt x="9674" y="16546"/>
                      <a:pt x="11575" y="15945"/>
                    </a:cubicBezTo>
                    <a:cubicBezTo>
                      <a:pt x="11942" y="15145"/>
                      <a:pt x="12476" y="14444"/>
                      <a:pt x="13110" y="13877"/>
                    </a:cubicBezTo>
                    <a:cubicBezTo>
                      <a:pt x="14277" y="12776"/>
                      <a:pt x="14144" y="12476"/>
                      <a:pt x="16112" y="12343"/>
                    </a:cubicBezTo>
                    <a:cubicBezTo>
                      <a:pt x="16330" y="12327"/>
                      <a:pt x="16531" y="12321"/>
                      <a:pt x="16717" y="12321"/>
                    </a:cubicBezTo>
                    <a:cubicBezTo>
                      <a:pt x="17396" y="12321"/>
                      <a:pt x="17883" y="12401"/>
                      <a:pt x="18297" y="12401"/>
                    </a:cubicBezTo>
                    <a:cubicBezTo>
                      <a:pt x="18517" y="12401"/>
                      <a:pt x="18717" y="12378"/>
                      <a:pt x="18914" y="12309"/>
                    </a:cubicBezTo>
                    <a:cubicBezTo>
                      <a:pt x="16221" y="4929"/>
                      <a:pt x="9221" y="0"/>
                      <a:pt x="1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4" name="Google Shape;26194;p73"/>
              <p:cNvSpPr/>
              <p:nvPr/>
            </p:nvSpPr>
            <p:spPr>
              <a:xfrm rot="6671875">
                <a:off x="7154777" y="3204214"/>
                <a:ext cx="819283" cy="768505"/>
              </a:xfrm>
              <a:custGeom>
                <a:avLst/>
                <a:gdLst/>
                <a:ahLst/>
                <a:cxnLst/>
                <a:rect l="l" t="t" r="r" b="b"/>
                <a:pathLst>
                  <a:path w="24718" h="23186" extrusionOk="0">
                    <a:moveTo>
                      <a:pt x="23666" y="1"/>
                    </a:moveTo>
                    <a:cubicBezTo>
                      <a:pt x="22908" y="1"/>
                      <a:pt x="22168" y="182"/>
                      <a:pt x="21516" y="562"/>
                    </a:cubicBezTo>
                    <a:cubicBezTo>
                      <a:pt x="19748" y="1630"/>
                      <a:pt x="20782" y="262"/>
                      <a:pt x="18814" y="3298"/>
                    </a:cubicBezTo>
                    <a:cubicBezTo>
                      <a:pt x="16846" y="6300"/>
                      <a:pt x="16112" y="7100"/>
                      <a:pt x="13743" y="7234"/>
                    </a:cubicBezTo>
                    <a:cubicBezTo>
                      <a:pt x="11408" y="7401"/>
                      <a:pt x="5638" y="8135"/>
                      <a:pt x="5971" y="11337"/>
                    </a:cubicBezTo>
                    <a:cubicBezTo>
                      <a:pt x="6338" y="14572"/>
                      <a:pt x="6772" y="17741"/>
                      <a:pt x="4203" y="18976"/>
                    </a:cubicBezTo>
                    <a:cubicBezTo>
                      <a:pt x="3036" y="19543"/>
                      <a:pt x="1401" y="20877"/>
                      <a:pt x="0" y="22211"/>
                    </a:cubicBezTo>
                    <a:cubicBezTo>
                      <a:pt x="1995" y="22874"/>
                      <a:pt x="4002" y="23185"/>
                      <a:pt x="5962" y="23185"/>
                    </a:cubicBezTo>
                    <a:cubicBezTo>
                      <a:pt x="15935" y="23185"/>
                      <a:pt x="24718" y="15137"/>
                      <a:pt x="24718" y="4432"/>
                    </a:cubicBezTo>
                    <a:cubicBezTo>
                      <a:pt x="24718" y="2964"/>
                      <a:pt x="24551" y="1463"/>
                      <a:pt x="24184" y="29"/>
                    </a:cubicBezTo>
                    <a:cubicBezTo>
                      <a:pt x="24011" y="10"/>
                      <a:pt x="23838" y="1"/>
                      <a:pt x="23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5" name="Google Shape;26195;p73"/>
              <p:cNvSpPr/>
              <p:nvPr/>
            </p:nvSpPr>
            <p:spPr>
              <a:xfrm rot="6671875">
                <a:off x="7641799" y="2699523"/>
                <a:ext cx="670063" cy="884546"/>
              </a:xfrm>
              <a:custGeom>
                <a:avLst/>
                <a:gdLst/>
                <a:ahLst/>
                <a:cxnLst/>
                <a:rect l="l" t="t" r="r" b="b"/>
                <a:pathLst>
                  <a:path w="20216" h="26687" extrusionOk="0">
                    <a:moveTo>
                      <a:pt x="7239" y="1"/>
                    </a:moveTo>
                    <a:cubicBezTo>
                      <a:pt x="1" y="7573"/>
                      <a:pt x="434" y="19615"/>
                      <a:pt x="8140" y="26686"/>
                    </a:cubicBezTo>
                    <a:cubicBezTo>
                      <a:pt x="8840" y="26686"/>
                      <a:pt x="9541" y="26420"/>
                      <a:pt x="10074" y="25986"/>
                    </a:cubicBezTo>
                    <a:cubicBezTo>
                      <a:pt x="10541" y="25285"/>
                      <a:pt x="10908" y="24552"/>
                      <a:pt x="11242" y="23784"/>
                    </a:cubicBezTo>
                    <a:cubicBezTo>
                      <a:pt x="11542" y="22950"/>
                      <a:pt x="13177" y="21950"/>
                      <a:pt x="13177" y="21950"/>
                    </a:cubicBezTo>
                    <a:cubicBezTo>
                      <a:pt x="13944" y="21649"/>
                      <a:pt x="14644" y="21216"/>
                      <a:pt x="15278" y="20682"/>
                    </a:cubicBezTo>
                    <a:cubicBezTo>
                      <a:pt x="16012" y="19948"/>
                      <a:pt x="15812" y="20015"/>
                      <a:pt x="15945" y="19148"/>
                    </a:cubicBezTo>
                    <a:cubicBezTo>
                      <a:pt x="16112" y="18280"/>
                      <a:pt x="16446" y="16146"/>
                      <a:pt x="16446" y="16146"/>
                    </a:cubicBezTo>
                    <a:cubicBezTo>
                      <a:pt x="16612" y="15779"/>
                      <a:pt x="16846" y="15445"/>
                      <a:pt x="17113" y="15178"/>
                    </a:cubicBezTo>
                    <a:cubicBezTo>
                      <a:pt x="17647" y="14678"/>
                      <a:pt x="18280" y="14745"/>
                      <a:pt x="19114" y="14177"/>
                    </a:cubicBezTo>
                    <a:cubicBezTo>
                      <a:pt x="19548" y="13877"/>
                      <a:pt x="19881" y="13410"/>
                      <a:pt x="19982" y="12910"/>
                    </a:cubicBezTo>
                    <a:cubicBezTo>
                      <a:pt x="20082" y="12543"/>
                      <a:pt x="20148" y="12176"/>
                      <a:pt x="20215" y="11842"/>
                    </a:cubicBezTo>
                    <a:cubicBezTo>
                      <a:pt x="20215" y="11542"/>
                      <a:pt x="19982" y="11375"/>
                      <a:pt x="19481" y="11109"/>
                    </a:cubicBezTo>
                    <a:cubicBezTo>
                      <a:pt x="18981" y="10808"/>
                      <a:pt x="18814" y="10875"/>
                      <a:pt x="18147" y="10642"/>
                    </a:cubicBezTo>
                    <a:cubicBezTo>
                      <a:pt x="17972" y="10589"/>
                      <a:pt x="17839" y="10571"/>
                      <a:pt x="17728" y="10571"/>
                    </a:cubicBezTo>
                    <a:cubicBezTo>
                      <a:pt x="17479" y="10571"/>
                      <a:pt x="17344" y="10663"/>
                      <a:pt x="17113" y="10663"/>
                    </a:cubicBezTo>
                    <a:cubicBezTo>
                      <a:pt x="17053" y="10663"/>
                      <a:pt x="16988" y="10657"/>
                      <a:pt x="16913" y="10642"/>
                    </a:cubicBezTo>
                    <a:cubicBezTo>
                      <a:pt x="16379" y="10575"/>
                      <a:pt x="16612" y="10508"/>
                      <a:pt x="15645" y="10008"/>
                    </a:cubicBezTo>
                    <a:cubicBezTo>
                      <a:pt x="14711" y="9474"/>
                      <a:pt x="13911" y="7806"/>
                      <a:pt x="13911" y="7806"/>
                    </a:cubicBezTo>
                    <a:cubicBezTo>
                      <a:pt x="13477" y="7606"/>
                      <a:pt x="13010" y="7473"/>
                      <a:pt x="12576" y="7339"/>
                    </a:cubicBezTo>
                    <a:cubicBezTo>
                      <a:pt x="12395" y="7294"/>
                      <a:pt x="12240" y="7278"/>
                      <a:pt x="12098" y="7278"/>
                    </a:cubicBezTo>
                    <a:cubicBezTo>
                      <a:pt x="11737" y="7278"/>
                      <a:pt x="11467" y="7384"/>
                      <a:pt x="11095" y="7384"/>
                    </a:cubicBezTo>
                    <a:cubicBezTo>
                      <a:pt x="10969" y="7384"/>
                      <a:pt x="10832" y="7372"/>
                      <a:pt x="10675" y="7339"/>
                    </a:cubicBezTo>
                    <a:cubicBezTo>
                      <a:pt x="9874" y="7172"/>
                      <a:pt x="9574" y="7272"/>
                      <a:pt x="8607" y="6772"/>
                    </a:cubicBezTo>
                    <a:cubicBezTo>
                      <a:pt x="7673" y="6238"/>
                      <a:pt x="8040" y="6272"/>
                      <a:pt x="7239" y="4937"/>
                    </a:cubicBezTo>
                    <a:cubicBezTo>
                      <a:pt x="6405" y="3603"/>
                      <a:pt x="6872" y="3603"/>
                      <a:pt x="7006" y="2602"/>
                    </a:cubicBezTo>
                    <a:cubicBezTo>
                      <a:pt x="7139" y="1735"/>
                      <a:pt x="7206" y="868"/>
                      <a:pt x="7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196" name="Google Shape;26196;p73"/>
          <p:cNvGrpSpPr/>
          <p:nvPr/>
        </p:nvGrpSpPr>
        <p:grpSpPr>
          <a:xfrm>
            <a:off x="3950489" y="4792679"/>
            <a:ext cx="363110" cy="151607"/>
            <a:chOff x="3708023" y="4792679"/>
            <a:chExt cx="363110" cy="151607"/>
          </a:xfrm>
        </p:grpSpPr>
        <p:cxnSp>
          <p:nvCxnSpPr>
            <p:cNvPr id="26197" name="Google Shape;26197;p73"/>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198" name="Google Shape;26198;p73"/>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99" name="Google Shape;26199;p73"/>
          <p:cNvGrpSpPr/>
          <p:nvPr/>
        </p:nvGrpSpPr>
        <p:grpSpPr>
          <a:xfrm>
            <a:off x="4831532" y="4792679"/>
            <a:ext cx="363110" cy="151607"/>
            <a:chOff x="5075473" y="4792679"/>
            <a:chExt cx="363110" cy="151607"/>
          </a:xfrm>
        </p:grpSpPr>
        <p:cxnSp>
          <p:nvCxnSpPr>
            <p:cNvPr id="26200" name="Google Shape;26200;p73"/>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6201" name="Google Shape;26201;p73"/>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2" name="Google Shape;26202;p73">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3" name="Google Shape;26203;p73">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04" name="Google Shape;26204;p73"/>
          <p:cNvGrpSpPr/>
          <p:nvPr/>
        </p:nvGrpSpPr>
        <p:grpSpPr>
          <a:xfrm>
            <a:off x="4406700" y="4764377"/>
            <a:ext cx="330600" cy="210673"/>
            <a:chOff x="4181350" y="4786752"/>
            <a:chExt cx="330600" cy="210673"/>
          </a:xfrm>
        </p:grpSpPr>
        <p:grpSp>
          <p:nvGrpSpPr>
            <p:cNvPr id="26205" name="Google Shape;26205;p73"/>
            <p:cNvGrpSpPr/>
            <p:nvPr/>
          </p:nvGrpSpPr>
          <p:grpSpPr>
            <a:xfrm>
              <a:off x="4257160" y="4786752"/>
              <a:ext cx="178983" cy="164217"/>
              <a:chOff x="3605095" y="3530536"/>
              <a:chExt cx="1280277" cy="1174657"/>
            </a:xfrm>
          </p:grpSpPr>
          <p:sp>
            <p:nvSpPr>
              <p:cNvPr id="26206" name="Google Shape;26206;p73"/>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7" name="Google Shape;26207;p73"/>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8" name="Google Shape;26208;p73"/>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9" name="Google Shape;26209;p73"/>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0" name="Google Shape;26210;p73"/>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211" name="Google Shape;26211;p73"/>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6212" name="Google Shape;26212;p73">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02"/>
                                        </p:tgtEl>
                                        <p:attrNameLst>
                                          <p:attrName>style.visibility</p:attrName>
                                        </p:attrNameLst>
                                      </p:cBhvr>
                                      <p:to>
                                        <p:strVal val="visible"/>
                                      </p:to>
                                    </p:set>
                                    <p:animEffect transition="in" filter="fade">
                                      <p:cBhvr>
                                        <p:cTn id="7" dur="1400"/>
                                        <p:tgtEl>
                                          <p:spTgt spid="2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48"/>
        <p:cNvGrpSpPr/>
        <p:nvPr/>
      </p:nvGrpSpPr>
      <p:grpSpPr>
        <a:xfrm>
          <a:off x="0" y="0"/>
          <a:ext cx="0" cy="0"/>
          <a:chOff x="0" y="0"/>
          <a:chExt cx="0" cy="0"/>
        </a:xfrm>
      </p:grpSpPr>
      <p:sp>
        <p:nvSpPr>
          <p:cNvPr id="26849" name="Google Shape;26849;p82"/>
          <p:cNvSpPr txBox="1">
            <a:spLocks noGrp="1"/>
          </p:cNvSpPr>
          <p:nvPr>
            <p:ph type="title"/>
          </p:nvPr>
        </p:nvSpPr>
        <p:spPr>
          <a:xfrm>
            <a:off x="713225" y="1454248"/>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Interactive Analysis with Folium</a:t>
            </a:r>
            <a:endParaRPr dirty="0"/>
          </a:p>
        </p:txBody>
      </p:sp>
      <p:cxnSp>
        <p:nvCxnSpPr>
          <p:cNvPr id="26850" name="Google Shape;26850;p82"/>
          <p:cNvCxnSpPr/>
          <p:nvPr/>
        </p:nvCxnSpPr>
        <p:spPr>
          <a:xfrm>
            <a:off x="2298725" y="2035825"/>
            <a:ext cx="4546500" cy="0"/>
          </a:xfrm>
          <a:prstGeom prst="straightConnector1">
            <a:avLst/>
          </a:prstGeom>
          <a:noFill/>
          <a:ln w="19050" cap="flat" cmpd="sng">
            <a:solidFill>
              <a:schemeClr val="accent3"/>
            </a:solidFill>
            <a:prstDash val="solid"/>
            <a:round/>
            <a:headEnd type="none" w="med" len="med"/>
            <a:tailEnd type="none" w="med" len="med"/>
          </a:ln>
        </p:spPr>
      </p:cxnSp>
      <p:grpSp>
        <p:nvGrpSpPr>
          <p:cNvPr id="26851" name="Google Shape;26851;p82"/>
          <p:cNvGrpSpPr/>
          <p:nvPr/>
        </p:nvGrpSpPr>
        <p:grpSpPr>
          <a:xfrm>
            <a:off x="-267241" y="-1856681"/>
            <a:ext cx="10104527" cy="7057924"/>
            <a:chOff x="-486266" y="-1781156"/>
            <a:chExt cx="10104527" cy="7057924"/>
          </a:xfrm>
        </p:grpSpPr>
        <p:grpSp>
          <p:nvGrpSpPr>
            <p:cNvPr id="26852" name="Google Shape;26852;p82"/>
            <p:cNvGrpSpPr/>
            <p:nvPr/>
          </p:nvGrpSpPr>
          <p:grpSpPr>
            <a:xfrm>
              <a:off x="-486266" y="2305518"/>
              <a:ext cx="3233786" cy="2837982"/>
              <a:chOff x="-486266" y="2305518"/>
              <a:chExt cx="3233786" cy="2837982"/>
            </a:xfrm>
          </p:grpSpPr>
          <p:grpSp>
            <p:nvGrpSpPr>
              <p:cNvPr id="26853" name="Google Shape;26853;p82"/>
              <p:cNvGrpSpPr/>
              <p:nvPr/>
            </p:nvGrpSpPr>
            <p:grpSpPr>
              <a:xfrm rot="-9258217">
                <a:off x="828406" y="2692818"/>
                <a:ext cx="1509442" cy="2233894"/>
                <a:chOff x="713225" y="2235300"/>
                <a:chExt cx="1509450" cy="2233905"/>
              </a:xfrm>
            </p:grpSpPr>
            <p:sp>
              <p:nvSpPr>
                <p:cNvPr id="26854" name="Google Shape;2685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5" name="Google Shape;2685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6" name="Google Shape;2685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7" name="Google Shape;2685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8" name="Google Shape;2685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9" name="Google Shape;2685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0" name="Google Shape;2686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1" name="Google Shape;2686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2" name="Google Shape;2686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3" name="Google Shape;2686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4" name="Google Shape;2686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5" name="Google Shape;2686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6" name="Google Shape;2686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7" name="Google Shape;2686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8" name="Google Shape;2686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9" name="Google Shape;2686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0" name="Google Shape;2687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1" name="Google Shape;2687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2" name="Google Shape;2687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3" name="Google Shape;2687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4" name="Google Shape;2687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5" name="Google Shape;2687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6" name="Google Shape;2687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7" name="Google Shape;2687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8" name="Google Shape;2687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9" name="Google Shape;2687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0" name="Google Shape;2688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1" name="Google Shape;2688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2" name="Google Shape;2688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3" name="Google Shape;2688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4" name="Google Shape;2688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5" name="Google Shape;2688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6" name="Google Shape;2688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7" name="Google Shape;2688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8" name="Google Shape;2688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9" name="Google Shape;2688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0" name="Google Shape;2689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1" name="Google Shape;2689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2" name="Google Shape;2689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3" name="Google Shape;2689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4" name="Google Shape;2689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5" name="Google Shape;2689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6" name="Google Shape;2689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7" name="Google Shape;2689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98" name="Google Shape;26898;p82"/>
              <p:cNvGrpSpPr/>
              <p:nvPr/>
            </p:nvGrpSpPr>
            <p:grpSpPr>
              <a:xfrm>
                <a:off x="358288" y="2739075"/>
                <a:ext cx="1509450" cy="2233905"/>
                <a:chOff x="713225" y="2235300"/>
                <a:chExt cx="1509450" cy="2233905"/>
              </a:xfrm>
            </p:grpSpPr>
            <p:sp>
              <p:nvSpPr>
                <p:cNvPr id="26899" name="Google Shape;26899;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0" name="Google Shape;26900;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1" name="Google Shape;26901;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2" name="Google Shape;26902;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3" name="Google Shape;26903;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4" name="Google Shape;26904;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5" name="Google Shape;26905;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6" name="Google Shape;26906;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7" name="Google Shape;26907;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8" name="Google Shape;26908;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9" name="Google Shape;26909;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0" name="Google Shape;26910;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1" name="Google Shape;26911;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2" name="Google Shape;26912;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3" name="Google Shape;26913;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4" name="Google Shape;26914;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5" name="Google Shape;26915;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6" name="Google Shape;26916;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7" name="Google Shape;26917;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8" name="Google Shape;26918;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9" name="Google Shape;26919;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0" name="Google Shape;26920;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1" name="Google Shape;26921;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2" name="Google Shape;26922;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3" name="Google Shape;26923;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4" name="Google Shape;26924;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5" name="Google Shape;26925;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6" name="Google Shape;26926;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7" name="Google Shape;26927;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8" name="Google Shape;26928;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9" name="Google Shape;26929;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0" name="Google Shape;26930;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1" name="Google Shape;26931;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2" name="Google Shape;26932;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3" name="Google Shape;26933;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4" name="Google Shape;26934;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5" name="Google Shape;26935;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6" name="Google Shape;26936;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7" name="Google Shape;26937;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8" name="Google Shape;26938;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9" name="Google Shape;26939;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0" name="Google Shape;26940;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1" name="Google Shape;26941;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2" name="Google Shape;26942;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943" name="Google Shape;26943;p82"/>
              <p:cNvGrpSpPr/>
              <p:nvPr/>
            </p:nvGrpSpPr>
            <p:grpSpPr>
              <a:xfrm rot="-9258217">
                <a:off x="-76594" y="2522305"/>
                <a:ext cx="1509442" cy="2233894"/>
                <a:chOff x="713225" y="2235300"/>
                <a:chExt cx="1509450" cy="2233905"/>
              </a:xfrm>
            </p:grpSpPr>
            <p:sp>
              <p:nvSpPr>
                <p:cNvPr id="26944" name="Google Shape;2694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5" name="Google Shape;2694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6" name="Google Shape;2694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7" name="Google Shape;2694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8" name="Google Shape;2694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9" name="Google Shape;2694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0" name="Google Shape;2695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1" name="Google Shape;2695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2" name="Google Shape;2695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3" name="Google Shape;2695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4" name="Google Shape;2695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5" name="Google Shape;2695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6" name="Google Shape;2695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7" name="Google Shape;2695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8" name="Google Shape;2695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9" name="Google Shape;2695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0" name="Google Shape;2696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1" name="Google Shape;2696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2" name="Google Shape;2696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3" name="Google Shape;2696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4" name="Google Shape;2696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5" name="Google Shape;2696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6" name="Google Shape;2696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7" name="Google Shape;2696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8" name="Google Shape;2696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9" name="Google Shape;2696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0" name="Google Shape;2697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1" name="Google Shape;2697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2" name="Google Shape;2697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3" name="Google Shape;2697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4" name="Google Shape;2697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5" name="Google Shape;2697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6" name="Google Shape;2697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7" name="Google Shape;2697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8" name="Google Shape;2697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9" name="Google Shape;2697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0" name="Google Shape;2698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1" name="Google Shape;2698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2" name="Google Shape;2698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3" name="Google Shape;2698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4" name="Google Shape;2698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5" name="Google Shape;2698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6" name="Google Shape;2698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7" name="Google Shape;2698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6988" name="Google Shape;26988;p82"/>
            <p:cNvGrpSpPr/>
            <p:nvPr/>
          </p:nvGrpSpPr>
          <p:grpSpPr>
            <a:xfrm rot="-757285">
              <a:off x="772288" y="3895138"/>
              <a:ext cx="799643" cy="629108"/>
              <a:chOff x="917759" y="3974858"/>
              <a:chExt cx="799671" cy="629131"/>
            </a:xfrm>
          </p:grpSpPr>
          <p:sp>
            <p:nvSpPr>
              <p:cNvPr id="26989" name="Google Shape;26989;p82"/>
              <p:cNvSpPr/>
              <p:nvPr/>
            </p:nvSpPr>
            <p:spPr>
              <a:xfrm>
                <a:off x="1038795" y="4045463"/>
                <a:ext cx="210949" cy="222869"/>
              </a:xfrm>
              <a:custGeom>
                <a:avLst/>
                <a:gdLst/>
                <a:ahLst/>
                <a:cxnLst/>
                <a:rect l="l" t="t" r="r" b="b"/>
                <a:pathLst>
                  <a:path w="3681" h="3889" extrusionOk="0">
                    <a:moveTo>
                      <a:pt x="3680" y="2801"/>
                    </a:moveTo>
                    <a:cubicBezTo>
                      <a:pt x="3680" y="2801"/>
                      <a:pt x="3632" y="1089"/>
                      <a:pt x="2560" y="545"/>
                    </a:cubicBezTo>
                    <a:cubicBezTo>
                      <a:pt x="1488" y="1"/>
                      <a:pt x="0" y="3057"/>
                      <a:pt x="0" y="3057"/>
                    </a:cubicBezTo>
                    <a:lnTo>
                      <a:pt x="2048" y="3889"/>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0" name="Google Shape;26990;p82"/>
              <p:cNvSpPr/>
              <p:nvPr/>
            </p:nvSpPr>
            <p:spPr>
              <a:xfrm>
                <a:off x="1259777" y="4366394"/>
                <a:ext cx="193527" cy="188083"/>
              </a:xfrm>
              <a:custGeom>
                <a:avLst/>
                <a:gdLst/>
                <a:ahLst/>
                <a:cxnLst/>
                <a:rect l="l" t="t" r="r" b="b"/>
                <a:pathLst>
                  <a:path w="3377" h="3282" extrusionOk="0">
                    <a:moveTo>
                      <a:pt x="1665" y="1"/>
                    </a:moveTo>
                    <a:cubicBezTo>
                      <a:pt x="1665" y="1"/>
                      <a:pt x="3217" y="705"/>
                      <a:pt x="3297" y="1905"/>
                    </a:cubicBezTo>
                    <a:cubicBezTo>
                      <a:pt x="3377" y="3105"/>
                      <a:pt x="1" y="3281"/>
                      <a:pt x="1" y="3281"/>
                    </a:cubicBezTo>
                    <a:lnTo>
                      <a:pt x="33" y="1073"/>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1" name="Google Shape;26991;p82"/>
              <p:cNvSpPr/>
              <p:nvPr/>
            </p:nvSpPr>
            <p:spPr>
              <a:xfrm>
                <a:off x="917759" y="4309543"/>
                <a:ext cx="224703" cy="294446"/>
              </a:xfrm>
              <a:custGeom>
                <a:avLst/>
                <a:gdLst/>
                <a:ahLst/>
                <a:cxnLst/>
                <a:rect l="l" t="t" r="r" b="b"/>
                <a:pathLst>
                  <a:path w="3921" h="5138" extrusionOk="0">
                    <a:moveTo>
                      <a:pt x="2960" y="1041"/>
                    </a:moveTo>
                    <a:cubicBezTo>
                      <a:pt x="2960" y="1041"/>
                      <a:pt x="624" y="1"/>
                      <a:pt x="0" y="4017"/>
                    </a:cubicBezTo>
                    <a:cubicBezTo>
                      <a:pt x="3920" y="5137"/>
                      <a:pt x="3856" y="2417"/>
                      <a:pt x="3856" y="2417"/>
                    </a:cubicBezTo>
                    <a:cubicBezTo>
                      <a:pt x="3216" y="1505"/>
                      <a:pt x="2960" y="1041"/>
                      <a:pt x="2960" y="104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2" name="Google Shape;26992;p82"/>
              <p:cNvSpPr/>
              <p:nvPr/>
            </p:nvSpPr>
            <p:spPr>
              <a:xfrm>
                <a:off x="973693" y="4380606"/>
                <a:ext cx="155074" cy="133412"/>
              </a:xfrm>
              <a:custGeom>
                <a:avLst/>
                <a:gdLst/>
                <a:ahLst/>
                <a:cxnLst/>
                <a:rect l="l" t="t" r="r" b="b"/>
                <a:pathLst>
                  <a:path w="2706" h="2328" extrusionOk="0">
                    <a:moveTo>
                      <a:pt x="1584" y="1"/>
                    </a:moveTo>
                    <a:cubicBezTo>
                      <a:pt x="1072" y="1"/>
                      <a:pt x="283" y="316"/>
                      <a:pt x="0" y="2137"/>
                    </a:cubicBezTo>
                    <a:cubicBezTo>
                      <a:pt x="468" y="2272"/>
                      <a:pt x="854" y="2328"/>
                      <a:pt x="1172" y="2328"/>
                    </a:cubicBezTo>
                    <a:cubicBezTo>
                      <a:pt x="2705" y="2328"/>
                      <a:pt x="2672" y="1033"/>
                      <a:pt x="2672" y="1033"/>
                    </a:cubicBezTo>
                    <a:cubicBezTo>
                      <a:pt x="2224" y="393"/>
                      <a:pt x="2048" y="89"/>
                      <a:pt x="2048" y="89"/>
                    </a:cubicBezTo>
                    <a:cubicBezTo>
                      <a:pt x="2048" y="89"/>
                      <a:pt x="1855" y="1"/>
                      <a:pt x="15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3" name="Google Shape;26993;p82"/>
              <p:cNvSpPr/>
              <p:nvPr/>
            </p:nvSpPr>
            <p:spPr>
              <a:xfrm>
                <a:off x="1050429" y="4061452"/>
                <a:ext cx="611070" cy="405451"/>
              </a:xfrm>
              <a:custGeom>
                <a:avLst/>
                <a:gdLst/>
                <a:ahLst/>
                <a:cxnLst/>
                <a:rect l="l" t="t" r="r" b="b"/>
                <a:pathLst>
                  <a:path w="10663" h="7075" extrusionOk="0">
                    <a:moveTo>
                      <a:pt x="9592" y="0"/>
                    </a:moveTo>
                    <a:cubicBezTo>
                      <a:pt x="7903" y="0"/>
                      <a:pt x="2666" y="2724"/>
                      <a:pt x="1317" y="3610"/>
                    </a:cubicBezTo>
                    <a:cubicBezTo>
                      <a:pt x="0" y="4483"/>
                      <a:pt x="1398" y="7075"/>
                      <a:pt x="2825" y="7075"/>
                    </a:cubicBezTo>
                    <a:cubicBezTo>
                      <a:pt x="3045" y="7075"/>
                      <a:pt x="3266" y="7013"/>
                      <a:pt x="3477" y="6874"/>
                    </a:cubicBezTo>
                    <a:cubicBezTo>
                      <a:pt x="5062" y="5818"/>
                      <a:pt x="10662" y="1066"/>
                      <a:pt x="10070" y="170"/>
                    </a:cubicBezTo>
                    <a:cubicBezTo>
                      <a:pt x="9992" y="53"/>
                      <a:pt x="9826" y="0"/>
                      <a:pt x="959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4" name="Google Shape;26994;p82"/>
              <p:cNvSpPr/>
              <p:nvPr/>
            </p:nvSpPr>
            <p:spPr>
              <a:xfrm>
                <a:off x="1055930" y="4110165"/>
                <a:ext cx="525739" cy="344934"/>
              </a:xfrm>
              <a:custGeom>
                <a:avLst/>
                <a:gdLst/>
                <a:ahLst/>
                <a:cxnLst/>
                <a:rect l="l" t="t" r="r" b="b"/>
                <a:pathLst>
                  <a:path w="9174" h="6019" extrusionOk="0">
                    <a:moveTo>
                      <a:pt x="8776" y="1"/>
                    </a:moveTo>
                    <a:cubicBezTo>
                      <a:pt x="7859" y="1"/>
                      <a:pt x="1992" y="3452"/>
                      <a:pt x="709" y="4312"/>
                    </a:cubicBezTo>
                    <a:cubicBezTo>
                      <a:pt x="0" y="4776"/>
                      <a:pt x="616" y="6018"/>
                      <a:pt x="1359" y="6018"/>
                    </a:cubicBezTo>
                    <a:cubicBezTo>
                      <a:pt x="1487" y="6018"/>
                      <a:pt x="1619" y="5981"/>
                      <a:pt x="1749" y="5896"/>
                    </a:cubicBezTo>
                    <a:cubicBezTo>
                      <a:pt x="3173" y="4952"/>
                      <a:pt x="9174" y="472"/>
                      <a:pt x="8886" y="40"/>
                    </a:cubicBezTo>
                    <a:cubicBezTo>
                      <a:pt x="8869" y="13"/>
                      <a:pt x="8831" y="1"/>
                      <a:pt x="87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5" name="Google Shape;26995;p82"/>
              <p:cNvSpPr/>
              <p:nvPr/>
            </p:nvSpPr>
            <p:spPr>
              <a:xfrm>
                <a:off x="1053466" y="3974858"/>
                <a:ext cx="663965" cy="538347"/>
              </a:xfrm>
              <a:custGeom>
                <a:avLst/>
                <a:gdLst/>
                <a:ahLst/>
                <a:cxnLst/>
                <a:rect l="l" t="t" r="r" b="b"/>
                <a:pathLst>
                  <a:path w="11586" h="9394" extrusionOk="0">
                    <a:moveTo>
                      <a:pt x="10913" y="1089"/>
                    </a:moveTo>
                    <a:cubicBezTo>
                      <a:pt x="10193" y="0"/>
                      <a:pt x="3200" y="3521"/>
                      <a:pt x="1600" y="4577"/>
                    </a:cubicBezTo>
                    <a:cubicBezTo>
                      <a:pt x="0" y="5633"/>
                      <a:pt x="2400" y="9393"/>
                      <a:pt x="4065" y="8289"/>
                    </a:cubicBezTo>
                    <a:cubicBezTo>
                      <a:pt x="5729" y="7185"/>
                      <a:pt x="11585" y="2113"/>
                      <a:pt x="10913" y="108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6" name="Google Shape;26996;p82"/>
              <p:cNvSpPr/>
              <p:nvPr/>
            </p:nvSpPr>
            <p:spPr>
              <a:xfrm>
                <a:off x="1242355" y="4175039"/>
                <a:ext cx="194444" cy="172496"/>
              </a:xfrm>
              <a:custGeom>
                <a:avLst/>
                <a:gdLst/>
                <a:ahLst/>
                <a:cxnLst/>
                <a:rect l="l" t="t" r="r" b="b"/>
                <a:pathLst>
                  <a:path w="3393" h="3010" extrusionOk="0">
                    <a:moveTo>
                      <a:pt x="1712" y="0"/>
                    </a:moveTo>
                    <a:cubicBezTo>
                      <a:pt x="1542" y="0"/>
                      <a:pt x="1370" y="30"/>
                      <a:pt x="1201" y="92"/>
                    </a:cubicBezTo>
                    <a:cubicBezTo>
                      <a:pt x="417" y="364"/>
                      <a:pt x="0" y="1212"/>
                      <a:pt x="289" y="2012"/>
                    </a:cubicBezTo>
                    <a:cubicBezTo>
                      <a:pt x="503" y="2630"/>
                      <a:pt x="1075" y="3009"/>
                      <a:pt x="1691" y="3009"/>
                    </a:cubicBezTo>
                    <a:cubicBezTo>
                      <a:pt x="1857" y="3009"/>
                      <a:pt x="2026" y="2982"/>
                      <a:pt x="2193" y="2924"/>
                    </a:cubicBezTo>
                    <a:cubicBezTo>
                      <a:pt x="2993" y="2652"/>
                      <a:pt x="3393" y="1788"/>
                      <a:pt x="3121" y="1004"/>
                    </a:cubicBezTo>
                    <a:cubicBezTo>
                      <a:pt x="2907" y="389"/>
                      <a:pt x="2330" y="0"/>
                      <a:pt x="17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7" name="Google Shape;26997;p82"/>
              <p:cNvSpPr/>
              <p:nvPr/>
            </p:nvSpPr>
            <p:spPr>
              <a:xfrm>
                <a:off x="1257657" y="4197332"/>
                <a:ext cx="164473" cy="127566"/>
              </a:xfrm>
              <a:custGeom>
                <a:avLst/>
                <a:gdLst/>
                <a:ahLst/>
                <a:cxnLst/>
                <a:rect l="l" t="t" r="r" b="b"/>
                <a:pathLst>
                  <a:path w="2870" h="2226" extrusionOk="0">
                    <a:moveTo>
                      <a:pt x="1426" y="0"/>
                    </a:moveTo>
                    <a:cubicBezTo>
                      <a:pt x="571" y="0"/>
                      <a:pt x="1" y="969"/>
                      <a:pt x="502" y="1735"/>
                    </a:cubicBezTo>
                    <a:cubicBezTo>
                      <a:pt x="712" y="2055"/>
                      <a:pt x="1066" y="2225"/>
                      <a:pt x="1428" y="2225"/>
                    </a:cubicBezTo>
                    <a:cubicBezTo>
                      <a:pt x="1644" y="2225"/>
                      <a:pt x="1862" y="2165"/>
                      <a:pt x="2054" y="2039"/>
                    </a:cubicBezTo>
                    <a:cubicBezTo>
                      <a:pt x="2870" y="1495"/>
                      <a:pt x="2630" y="215"/>
                      <a:pt x="1654" y="23"/>
                    </a:cubicBezTo>
                    <a:cubicBezTo>
                      <a:pt x="1576" y="7"/>
                      <a:pt x="1500" y="0"/>
                      <a:pt x="14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8" name="Google Shape;26998;p82"/>
              <p:cNvSpPr/>
              <p:nvPr/>
            </p:nvSpPr>
            <p:spPr>
              <a:xfrm>
                <a:off x="1220922" y="4314701"/>
                <a:ext cx="34327" cy="27049"/>
              </a:xfrm>
              <a:custGeom>
                <a:avLst/>
                <a:gdLst/>
                <a:ahLst/>
                <a:cxnLst/>
                <a:rect l="l" t="t" r="r" b="b"/>
                <a:pathLst>
                  <a:path w="599" h="472" extrusionOk="0">
                    <a:moveTo>
                      <a:pt x="289" y="1"/>
                    </a:moveTo>
                    <a:cubicBezTo>
                      <a:pt x="111" y="1"/>
                      <a:pt x="0" y="213"/>
                      <a:pt x="102" y="359"/>
                    </a:cubicBezTo>
                    <a:cubicBezTo>
                      <a:pt x="155" y="432"/>
                      <a:pt x="235" y="472"/>
                      <a:pt x="311" y="472"/>
                    </a:cubicBezTo>
                    <a:cubicBezTo>
                      <a:pt x="351" y="472"/>
                      <a:pt x="390" y="461"/>
                      <a:pt x="422" y="439"/>
                    </a:cubicBezTo>
                    <a:cubicBezTo>
                      <a:pt x="599" y="311"/>
                      <a:pt x="551" y="55"/>
                      <a:pt x="342" y="7"/>
                    </a:cubicBezTo>
                    <a:cubicBezTo>
                      <a:pt x="324" y="3"/>
                      <a:pt x="306" y="1"/>
                      <a:pt x="2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9" name="Google Shape;26999;p82"/>
              <p:cNvSpPr/>
              <p:nvPr/>
            </p:nvSpPr>
            <p:spPr>
              <a:xfrm>
                <a:off x="1426660" y="4179566"/>
                <a:ext cx="35874" cy="27393"/>
              </a:xfrm>
              <a:custGeom>
                <a:avLst/>
                <a:gdLst/>
                <a:ahLst/>
                <a:cxnLst/>
                <a:rect l="l" t="t" r="r" b="b"/>
                <a:pathLst>
                  <a:path w="626" h="478" extrusionOk="0">
                    <a:moveTo>
                      <a:pt x="282" y="1"/>
                    </a:moveTo>
                    <a:cubicBezTo>
                      <a:pt x="239" y="1"/>
                      <a:pt x="192" y="14"/>
                      <a:pt x="145" y="45"/>
                    </a:cubicBezTo>
                    <a:cubicBezTo>
                      <a:pt x="33" y="125"/>
                      <a:pt x="1" y="269"/>
                      <a:pt x="81" y="365"/>
                    </a:cubicBezTo>
                    <a:cubicBezTo>
                      <a:pt x="123" y="438"/>
                      <a:pt x="199" y="477"/>
                      <a:pt x="279" y="477"/>
                    </a:cubicBezTo>
                    <a:cubicBezTo>
                      <a:pt x="320" y="477"/>
                      <a:pt x="362" y="467"/>
                      <a:pt x="401" y="445"/>
                    </a:cubicBezTo>
                    <a:cubicBezTo>
                      <a:pt x="626" y="299"/>
                      <a:pt x="490" y="1"/>
                      <a:pt x="2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0" name="Google Shape;27000;p82"/>
              <p:cNvSpPr/>
              <p:nvPr/>
            </p:nvSpPr>
            <p:spPr>
              <a:xfrm>
                <a:off x="1465801" y="4153319"/>
                <a:ext cx="34270" cy="26820"/>
              </a:xfrm>
              <a:custGeom>
                <a:avLst/>
                <a:gdLst/>
                <a:ahLst/>
                <a:cxnLst/>
                <a:rect l="l" t="t" r="r" b="b"/>
                <a:pathLst>
                  <a:path w="598" h="468" extrusionOk="0">
                    <a:moveTo>
                      <a:pt x="285" y="0"/>
                    </a:moveTo>
                    <a:cubicBezTo>
                      <a:pt x="109" y="0"/>
                      <a:pt x="0" y="199"/>
                      <a:pt x="102" y="359"/>
                    </a:cubicBezTo>
                    <a:cubicBezTo>
                      <a:pt x="152" y="428"/>
                      <a:pt x="226" y="467"/>
                      <a:pt x="299" y="467"/>
                    </a:cubicBezTo>
                    <a:cubicBezTo>
                      <a:pt x="342" y="467"/>
                      <a:pt x="386" y="453"/>
                      <a:pt x="422" y="423"/>
                    </a:cubicBezTo>
                    <a:cubicBezTo>
                      <a:pt x="598" y="311"/>
                      <a:pt x="550" y="39"/>
                      <a:pt x="342" y="7"/>
                    </a:cubicBezTo>
                    <a:cubicBezTo>
                      <a:pt x="322" y="2"/>
                      <a:pt x="304" y="0"/>
                      <a:pt x="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1" name="Google Shape;27001;p82"/>
              <p:cNvSpPr/>
              <p:nvPr/>
            </p:nvSpPr>
            <p:spPr>
              <a:xfrm>
                <a:off x="1172439" y="4344673"/>
                <a:ext cx="40688" cy="27565"/>
              </a:xfrm>
              <a:custGeom>
                <a:avLst/>
                <a:gdLst/>
                <a:ahLst/>
                <a:cxnLst/>
                <a:rect l="l" t="t" r="r" b="b"/>
                <a:pathLst>
                  <a:path w="710" h="481" extrusionOk="0">
                    <a:moveTo>
                      <a:pt x="360" y="0"/>
                    </a:moveTo>
                    <a:cubicBezTo>
                      <a:pt x="318" y="0"/>
                      <a:pt x="273" y="13"/>
                      <a:pt x="228" y="44"/>
                    </a:cubicBezTo>
                    <a:cubicBezTo>
                      <a:pt x="0" y="178"/>
                      <a:pt x="143" y="481"/>
                      <a:pt x="356" y="481"/>
                    </a:cubicBezTo>
                    <a:cubicBezTo>
                      <a:pt x="397" y="481"/>
                      <a:pt x="441" y="470"/>
                      <a:pt x="484" y="444"/>
                    </a:cubicBezTo>
                    <a:cubicBezTo>
                      <a:pt x="709" y="299"/>
                      <a:pt x="563" y="0"/>
                      <a:pt x="3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02" name="Google Shape;27002;p82"/>
            <p:cNvGrpSpPr/>
            <p:nvPr/>
          </p:nvGrpSpPr>
          <p:grpSpPr>
            <a:xfrm rot="1592248">
              <a:off x="2133637" y="-487109"/>
              <a:ext cx="6846782" cy="4469830"/>
              <a:chOff x="-144710" y="-1146545"/>
              <a:chExt cx="7372920" cy="4813312"/>
            </a:xfrm>
          </p:grpSpPr>
          <p:sp>
            <p:nvSpPr>
              <p:cNvPr id="27003" name="Google Shape;27003;p82"/>
              <p:cNvSpPr/>
              <p:nvPr/>
            </p:nvSpPr>
            <p:spPr>
              <a:xfrm flipH="1">
                <a:off x="4841169" y="-1146545"/>
                <a:ext cx="430117" cy="23754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4" name="Google Shape;27004;p82"/>
              <p:cNvSpPr/>
              <p:nvPr/>
            </p:nvSpPr>
            <p:spPr>
              <a:xfrm flipH="1">
                <a:off x="-144710" y="3250914"/>
                <a:ext cx="582076" cy="32151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5" name="Google Shape;27005;p82"/>
              <p:cNvSpPr/>
              <p:nvPr/>
            </p:nvSpPr>
            <p:spPr>
              <a:xfrm flipH="1">
                <a:off x="4158981" y="3172817"/>
                <a:ext cx="894400" cy="493950"/>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6" name="Google Shape;27006;p82"/>
              <p:cNvSpPr/>
              <p:nvPr/>
            </p:nvSpPr>
            <p:spPr>
              <a:xfrm flipH="1">
                <a:off x="6759724" y="1645038"/>
                <a:ext cx="468487" cy="2587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7007" name="Google Shape;27007;p82"/>
          <p:cNvGrpSpPr/>
          <p:nvPr/>
        </p:nvGrpSpPr>
        <p:grpSpPr>
          <a:xfrm>
            <a:off x="3950489" y="4792679"/>
            <a:ext cx="363110" cy="151607"/>
            <a:chOff x="3708023" y="4792679"/>
            <a:chExt cx="363110" cy="151607"/>
          </a:xfrm>
        </p:grpSpPr>
        <p:cxnSp>
          <p:nvCxnSpPr>
            <p:cNvPr id="27008" name="Google Shape;27008;p8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09" name="Google Shape;27009;p8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10" name="Google Shape;27010;p82"/>
          <p:cNvGrpSpPr/>
          <p:nvPr/>
        </p:nvGrpSpPr>
        <p:grpSpPr>
          <a:xfrm>
            <a:off x="4831532" y="4792679"/>
            <a:ext cx="363110" cy="151607"/>
            <a:chOff x="5075473" y="4792679"/>
            <a:chExt cx="363110" cy="151607"/>
          </a:xfrm>
        </p:grpSpPr>
        <p:cxnSp>
          <p:nvCxnSpPr>
            <p:cNvPr id="27011" name="Google Shape;27011;p8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12" name="Google Shape;27012;p8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013" name="Google Shape;27013;p8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4" name="Google Shape;27014;p8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015" name="Google Shape;27015;p82"/>
          <p:cNvGrpSpPr/>
          <p:nvPr/>
        </p:nvGrpSpPr>
        <p:grpSpPr>
          <a:xfrm>
            <a:off x="4406700" y="4764377"/>
            <a:ext cx="330600" cy="210673"/>
            <a:chOff x="4181350" y="4786752"/>
            <a:chExt cx="330600" cy="210673"/>
          </a:xfrm>
        </p:grpSpPr>
        <p:grpSp>
          <p:nvGrpSpPr>
            <p:cNvPr id="27016" name="Google Shape;27016;p82"/>
            <p:cNvGrpSpPr/>
            <p:nvPr/>
          </p:nvGrpSpPr>
          <p:grpSpPr>
            <a:xfrm>
              <a:off x="4257160" y="4786752"/>
              <a:ext cx="178983" cy="164217"/>
              <a:chOff x="3605095" y="3530536"/>
              <a:chExt cx="1280277" cy="1174657"/>
            </a:xfrm>
          </p:grpSpPr>
          <p:sp>
            <p:nvSpPr>
              <p:cNvPr id="27017" name="Google Shape;27017;p8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8" name="Google Shape;27018;p8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9" name="Google Shape;27019;p8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20" name="Google Shape;27020;p8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21" name="Google Shape;27021;p8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7022" name="Google Shape;27022;p8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023" name="Google Shape;27023;p82">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0394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6851"/>
                                        </p:tgtEl>
                                        <p:attrNameLst>
                                          <p:attrName>style.visibility</p:attrName>
                                        </p:attrNameLst>
                                      </p:cBhvr>
                                      <p:to>
                                        <p:strVal val="visible"/>
                                      </p:to>
                                    </p:set>
                                    <p:anim calcmode="lin" valueType="num">
                                      <p:cBhvr additive="base">
                                        <p:cTn id="7" dur="1000"/>
                                        <p:tgtEl>
                                          <p:spTgt spid="2685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849"/>
                                        </p:tgtEl>
                                        <p:attrNameLst>
                                          <p:attrName>style.visibility</p:attrName>
                                        </p:attrNameLst>
                                      </p:cBhvr>
                                      <p:to>
                                        <p:strVal val="visible"/>
                                      </p:to>
                                    </p:set>
                                    <p:animEffect transition="in" filter="fade">
                                      <p:cBhvr>
                                        <p:cTn id="11" dur="1000"/>
                                        <p:tgtEl>
                                          <p:spTgt spid="26849"/>
                                        </p:tgtEl>
                                      </p:cBhvr>
                                    </p:animEffect>
                                  </p:childTnLst>
                                </p:cTn>
                              </p:par>
                              <p:par>
                                <p:cTn id="12" presetID="10" presetClass="entr" presetSubtype="0" fill="hold" nodeType="withEffect">
                                  <p:stCondLst>
                                    <p:cond delay="0"/>
                                  </p:stCondLst>
                                  <p:childTnLst>
                                    <p:set>
                                      <p:cBhvr>
                                        <p:cTn id="13" dur="1" fill="hold">
                                          <p:stCondLst>
                                            <p:cond delay="0"/>
                                          </p:stCondLst>
                                        </p:cTn>
                                        <p:tgtEl>
                                          <p:spTgt spid="26850"/>
                                        </p:tgtEl>
                                        <p:attrNameLst>
                                          <p:attrName>style.visibility</p:attrName>
                                        </p:attrNameLst>
                                      </p:cBhvr>
                                      <p:to>
                                        <p:strVal val="visible"/>
                                      </p:to>
                                    </p:set>
                                    <p:animEffect transition="in" filter="fade">
                                      <p:cBhvr>
                                        <p:cTn id="14" dur="1000"/>
                                        <p:tgtEl>
                                          <p:spTgt spid="26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41"/>
        <p:cNvGrpSpPr/>
        <p:nvPr/>
      </p:nvGrpSpPr>
      <p:grpSpPr>
        <a:xfrm>
          <a:off x="0" y="0"/>
          <a:ext cx="0" cy="0"/>
          <a:chOff x="0" y="0"/>
          <a:chExt cx="0" cy="0"/>
        </a:xfrm>
      </p:grpSpPr>
      <p:sp>
        <p:nvSpPr>
          <p:cNvPr id="25442" name="Google Shape;25442;p68"/>
          <p:cNvSpPr txBox="1">
            <a:spLocks noGrp="1"/>
          </p:cNvSpPr>
          <p:nvPr>
            <p:ph type="title"/>
          </p:nvPr>
        </p:nvSpPr>
        <p:spPr>
          <a:xfrm>
            <a:off x="1477256" y="-192339"/>
            <a:ext cx="5858888" cy="15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1. SpaceX’s Launch Sites</a:t>
            </a:r>
            <a:endParaRPr sz="3200" dirty="0"/>
          </a:p>
        </p:txBody>
      </p:sp>
      <p:sp>
        <p:nvSpPr>
          <p:cNvPr id="25443" name="Google Shape;25443;p68"/>
          <p:cNvSpPr txBox="1">
            <a:spLocks noGrp="1"/>
          </p:cNvSpPr>
          <p:nvPr>
            <p:ph type="subTitle" idx="1"/>
          </p:nvPr>
        </p:nvSpPr>
        <p:spPr>
          <a:xfrm>
            <a:off x="1510631" y="4220691"/>
            <a:ext cx="5792138"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solidFill>
                  <a:schemeClr val="bg1"/>
                </a:solidFill>
              </a:rPr>
              <a:t>SpaceX launch sites’ (circled in </a:t>
            </a:r>
            <a:r>
              <a:rPr lang="en-GB" sz="1200" dirty="0">
                <a:solidFill>
                  <a:srgbClr val="126FB0"/>
                </a:solidFill>
              </a:rPr>
              <a:t>blue</a:t>
            </a:r>
            <a:r>
              <a:rPr lang="en-GB" sz="1200" dirty="0">
                <a:solidFill>
                  <a:schemeClr val="bg1"/>
                </a:solidFill>
              </a:rPr>
              <a:t>) are located in 2 main areas: California and Florida. Both sites are relatively close to the NASA Johnson Space centre (circled in </a:t>
            </a:r>
            <a:r>
              <a:rPr lang="en-GB" sz="1200" dirty="0">
                <a:solidFill>
                  <a:srgbClr val="D35405"/>
                </a:solidFill>
              </a:rPr>
              <a:t>orange</a:t>
            </a:r>
            <a:r>
              <a:rPr lang="en-GB" sz="1200" dirty="0">
                <a:solidFill>
                  <a:schemeClr val="bg1"/>
                </a:solidFill>
              </a:rPr>
              <a:t>), although Florida is closer. </a:t>
            </a:r>
          </a:p>
        </p:txBody>
      </p:sp>
      <p:sp>
        <p:nvSpPr>
          <p:cNvPr id="25444" name="Google Shape;25444;p68"/>
          <p:cNvSpPr/>
          <p:nvPr/>
        </p:nvSpPr>
        <p:spPr>
          <a:xfrm>
            <a:off x="998421" y="-259985"/>
            <a:ext cx="52957" cy="40778"/>
          </a:xfrm>
          <a:custGeom>
            <a:avLst/>
            <a:gdLst/>
            <a:ahLst/>
            <a:cxnLst/>
            <a:rect l="l" t="t" r="r" b="b"/>
            <a:pathLst>
              <a:path w="787" h="606" extrusionOk="0">
                <a:moveTo>
                  <a:pt x="399" y="1"/>
                </a:moveTo>
                <a:cubicBezTo>
                  <a:pt x="0" y="1"/>
                  <a:pt x="0" y="606"/>
                  <a:pt x="399" y="606"/>
                </a:cubicBezTo>
                <a:cubicBezTo>
                  <a:pt x="508" y="593"/>
                  <a:pt x="605" y="557"/>
                  <a:pt x="690" y="485"/>
                </a:cubicBezTo>
                <a:cubicBezTo>
                  <a:pt x="787" y="388"/>
                  <a:pt x="787" y="218"/>
                  <a:pt x="690" y="122"/>
                </a:cubicBezTo>
                <a:cubicBezTo>
                  <a:pt x="605" y="49"/>
                  <a:pt x="508" y="13"/>
                  <a:pt x="3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5" name="Google Shape;25445;p68"/>
          <p:cNvSpPr/>
          <p:nvPr/>
        </p:nvSpPr>
        <p:spPr>
          <a:xfrm>
            <a:off x="623144" y="-211133"/>
            <a:ext cx="42393" cy="32636"/>
          </a:xfrm>
          <a:custGeom>
            <a:avLst/>
            <a:gdLst/>
            <a:ahLst/>
            <a:cxnLst/>
            <a:rect l="l" t="t" r="r" b="b"/>
            <a:pathLst>
              <a:path w="630" h="485" extrusionOk="0">
                <a:moveTo>
                  <a:pt x="315" y="0"/>
                </a:moveTo>
                <a:cubicBezTo>
                  <a:pt x="1" y="0"/>
                  <a:pt x="1" y="484"/>
                  <a:pt x="315" y="484"/>
                </a:cubicBezTo>
                <a:cubicBezTo>
                  <a:pt x="630" y="484"/>
                  <a:pt x="630"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6" name="Google Shape;25446;p68"/>
          <p:cNvSpPr/>
          <p:nvPr/>
        </p:nvSpPr>
        <p:spPr>
          <a:xfrm>
            <a:off x="759070" y="-327544"/>
            <a:ext cx="127851" cy="128659"/>
          </a:xfrm>
          <a:custGeom>
            <a:avLst/>
            <a:gdLst/>
            <a:ahLst/>
            <a:cxnLst/>
            <a:rect l="l" t="t" r="r" b="b"/>
            <a:pathLst>
              <a:path w="1900" h="1912" extrusionOk="0">
                <a:moveTo>
                  <a:pt x="956" y="1"/>
                </a:moveTo>
                <a:cubicBezTo>
                  <a:pt x="932" y="908"/>
                  <a:pt x="908" y="932"/>
                  <a:pt x="1" y="956"/>
                </a:cubicBezTo>
                <a:cubicBezTo>
                  <a:pt x="908" y="980"/>
                  <a:pt x="932" y="1005"/>
                  <a:pt x="956" y="1912"/>
                </a:cubicBezTo>
                <a:cubicBezTo>
                  <a:pt x="981" y="1005"/>
                  <a:pt x="993" y="980"/>
                  <a:pt x="1900" y="956"/>
                </a:cubicBezTo>
                <a:cubicBezTo>
                  <a:pt x="993" y="932"/>
                  <a:pt x="981" y="920"/>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663BB1A3-AF81-3913-9E51-055077AD9004}"/>
              </a:ext>
            </a:extLst>
          </p:cNvPr>
          <p:cNvGrpSpPr/>
          <p:nvPr/>
        </p:nvGrpSpPr>
        <p:grpSpPr>
          <a:xfrm>
            <a:off x="1510631" y="1070084"/>
            <a:ext cx="5792138" cy="3003331"/>
            <a:chOff x="1510631" y="1070084"/>
            <a:chExt cx="5792138" cy="3003331"/>
          </a:xfrm>
        </p:grpSpPr>
        <p:pic>
          <p:nvPicPr>
            <p:cNvPr id="2" name="Picture 1">
              <a:extLst>
                <a:ext uri="{FF2B5EF4-FFF2-40B4-BE49-F238E27FC236}">
                  <a16:creationId xmlns:a16="http://schemas.microsoft.com/office/drawing/2014/main" id="{85AA5B2E-EF43-E349-BBE9-E5066DC3C6BA}"/>
                </a:ext>
              </a:extLst>
            </p:cNvPr>
            <p:cNvPicPr>
              <a:picLocks noChangeAspect="1"/>
            </p:cNvPicPr>
            <p:nvPr/>
          </p:nvPicPr>
          <p:blipFill>
            <a:blip r:embed="rId3"/>
            <a:stretch>
              <a:fillRect/>
            </a:stretch>
          </p:blipFill>
          <p:spPr>
            <a:xfrm>
              <a:off x="1510631" y="1070084"/>
              <a:ext cx="5792138" cy="3003331"/>
            </a:xfrm>
            <a:prstGeom prst="rect">
              <a:avLst/>
            </a:prstGeom>
            <a:solidFill>
              <a:srgbClr val="FFFFFF">
                <a:shade val="85000"/>
              </a:srgbClr>
            </a:solidFill>
            <a:ln w="88900" cap="sq">
              <a:solidFill>
                <a:srgbClr val="F7DFB9"/>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val 2">
              <a:extLst>
                <a:ext uri="{FF2B5EF4-FFF2-40B4-BE49-F238E27FC236}">
                  <a16:creationId xmlns:a16="http://schemas.microsoft.com/office/drawing/2014/main" id="{42B079AF-2EBF-8110-60A6-F0A1C6615332}"/>
                </a:ext>
              </a:extLst>
            </p:cNvPr>
            <p:cNvSpPr/>
            <p:nvPr/>
          </p:nvSpPr>
          <p:spPr>
            <a:xfrm>
              <a:off x="1641107" y="2266749"/>
              <a:ext cx="370573" cy="393635"/>
            </a:xfrm>
            <a:prstGeom prst="ellipse">
              <a:avLst/>
            </a:prstGeom>
            <a:noFill/>
            <a:ln>
              <a:solidFill>
                <a:srgbClr val="126F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6A0A04C9-FFCF-05C3-BDA2-87E3CE4E821D}"/>
                </a:ext>
              </a:extLst>
            </p:cNvPr>
            <p:cNvSpPr/>
            <p:nvPr/>
          </p:nvSpPr>
          <p:spPr>
            <a:xfrm>
              <a:off x="6591700" y="3131419"/>
              <a:ext cx="370573" cy="393635"/>
            </a:xfrm>
            <a:prstGeom prst="ellipse">
              <a:avLst/>
            </a:prstGeom>
            <a:noFill/>
            <a:ln>
              <a:solidFill>
                <a:srgbClr val="126F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7450CAA9-3D84-4CCA-F0DA-376D23FD9084}"/>
                </a:ext>
              </a:extLst>
            </p:cNvPr>
            <p:cNvPicPr>
              <a:picLocks noChangeAspect="1"/>
            </p:cNvPicPr>
            <p:nvPr/>
          </p:nvPicPr>
          <p:blipFill>
            <a:blip r:embed="rId4"/>
            <a:stretch>
              <a:fillRect/>
            </a:stretch>
          </p:blipFill>
          <p:spPr>
            <a:xfrm>
              <a:off x="4691697" y="2932141"/>
              <a:ext cx="491343" cy="415752"/>
            </a:xfrm>
            <a:prstGeom prst="rect">
              <a:avLst/>
            </a:prstGeom>
          </p:spPr>
        </p:pic>
        <p:sp>
          <p:nvSpPr>
            <p:cNvPr id="7" name="Oval 6">
              <a:extLst>
                <a:ext uri="{FF2B5EF4-FFF2-40B4-BE49-F238E27FC236}">
                  <a16:creationId xmlns:a16="http://schemas.microsoft.com/office/drawing/2014/main" id="{93BDB3BD-1A06-A218-A6B7-DC24DE511BE8}"/>
                </a:ext>
              </a:extLst>
            </p:cNvPr>
            <p:cNvSpPr/>
            <p:nvPr/>
          </p:nvSpPr>
          <p:spPr>
            <a:xfrm>
              <a:off x="4779456" y="2948783"/>
              <a:ext cx="370573" cy="393635"/>
            </a:xfrm>
            <a:prstGeom prst="ellipse">
              <a:avLst/>
            </a:prstGeom>
            <a:noFill/>
            <a:ln>
              <a:solidFill>
                <a:srgbClr val="D2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5442"/>
                                        </p:tgtEl>
                                        <p:attrNameLst>
                                          <p:attrName>style.visibility</p:attrName>
                                        </p:attrNameLst>
                                      </p:cBhvr>
                                      <p:to>
                                        <p:strVal val="visible"/>
                                      </p:to>
                                    </p:set>
                                    <p:anim calcmode="lin" valueType="num">
                                      <p:cBhvr additive="base">
                                        <p:cTn id="7" dur="1000"/>
                                        <p:tgtEl>
                                          <p:spTgt spid="25442"/>
                                        </p:tgtEl>
                                        <p:attrNameLst>
                                          <p:attrName>ppt_w</p:attrName>
                                        </p:attrNameLst>
                                      </p:cBhvr>
                                      <p:tavLst>
                                        <p:tav tm="0">
                                          <p:val>
                                            <p:strVal val="0"/>
                                          </p:val>
                                        </p:tav>
                                        <p:tav tm="100000">
                                          <p:val>
                                            <p:strVal val="#ppt_w"/>
                                          </p:val>
                                        </p:tav>
                                      </p:tavLst>
                                    </p:anim>
                                    <p:anim calcmode="lin" valueType="num">
                                      <p:cBhvr additive="base">
                                        <p:cTn id="8" dur="1000"/>
                                        <p:tgtEl>
                                          <p:spTgt spid="25442"/>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5443"/>
                                        </p:tgtEl>
                                        <p:attrNameLst>
                                          <p:attrName>style.visibility</p:attrName>
                                        </p:attrNameLst>
                                      </p:cBhvr>
                                      <p:to>
                                        <p:strVal val="visible"/>
                                      </p:to>
                                    </p:set>
                                    <p:animEffect transition="in" filter="fade">
                                      <p:cBhvr>
                                        <p:cTn id="12" dur="1300"/>
                                        <p:tgtEl>
                                          <p:spTgt spid="25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441"/>
        <p:cNvGrpSpPr/>
        <p:nvPr/>
      </p:nvGrpSpPr>
      <p:grpSpPr>
        <a:xfrm>
          <a:off x="0" y="0"/>
          <a:ext cx="0" cy="0"/>
          <a:chOff x="0" y="0"/>
          <a:chExt cx="0" cy="0"/>
        </a:xfrm>
      </p:grpSpPr>
      <p:sp>
        <p:nvSpPr>
          <p:cNvPr id="29" name="Rectangle 28">
            <a:extLst>
              <a:ext uri="{FF2B5EF4-FFF2-40B4-BE49-F238E27FC236}">
                <a16:creationId xmlns:a16="http://schemas.microsoft.com/office/drawing/2014/main" id="{666F38A4-1568-A705-96C9-70FA2C45B9AF}"/>
              </a:ext>
            </a:extLst>
          </p:cNvPr>
          <p:cNvSpPr/>
          <p:nvPr/>
        </p:nvSpPr>
        <p:spPr>
          <a:xfrm>
            <a:off x="5558531" y="939102"/>
            <a:ext cx="2727713" cy="2006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EE9EDFD7-B898-0C7C-C769-AA97DB50EAF0}"/>
              </a:ext>
            </a:extLst>
          </p:cNvPr>
          <p:cNvSpPr/>
          <p:nvPr/>
        </p:nvSpPr>
        <p:spPr>
          <a:xfrm>
            <a:off x="358445" y="938813"/>
            <a:ext cx="4866106" cy="371365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2" name="Google Shape;25442;p68"/>
          <p:cNvSpPr txBox="1">
            <a:spLocks noGrp="1"/>
          </p:cNvSpPr>
          <p:nvPr>
            <p:ph type="title"/>
          </p:nvPr>
        </p:nvSpPr>
        <p:spPr>
          <a:xfrm>
            <a:off x="252448" y="-254579"/>
            <a:ext cx="8308503" cy="15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2. Successful vs. Failed Landing Outcomes </a:t>
            </a:r>
            <a:endParaRPr sz="3200" dirty="0"/>
          </a:p>
        </p:txBody>
      </p:sp>
      <p:sp>
        <p:nvSpPr>
          <p:cNvPr id="25443" name="Google Shape;25443;p68"/>
          <p:cNvSpPr txBox="1">
            <a:spLocks noGrp="1"/>
          </p:cNvSpPr>
          <p:nvPr>
            <p:ph type="subTitle" idx="1"/>
          </p:nvPr>
        </p:nvSpPr>
        <p:spPr>
          <a:xfrm>
            <a:off x="3027945" y="3807780"/>
            <a:ext cx="5792138" cy="1023600"/>
          </a:xfrm>
          <a:prstGeom prst="rect">
            <a:avLst/>
          </a:prstGeom>
          <a:solidFill>
            <a:schemeClr val="bg1"/>
          </a:solidFill>
          <a:ln w="28575">
            <a:solidFill>
              <a:srgbClr val="126FB0"/>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tx1"/>
                </a:solidFill>
              </a:rPr>
              <a:t>On average, there is a 43.5% success rate across all 3 launch sites in Florida. VAFB, the site in Cali, has a 40% success rate. There’s also more launch attempts from Florida (ratio 23:5). </a:t>
            </a:r>
            <a:r>
              <a:rPr lang="en-GB" sz="1200" b="1" dirty="0">
                <a:solidFill>
                  <a:schemeClr val="tx1"/>
                </a:solidFill>
              </a:rPr>
              <a:t>This is because rockets launched closer to the equator can take optimum advantage of the earth’s substantial rotational speed. We can infer that </a:t>
            </a:r>
            <a:r>
              <a:rPr lang="en-GB" sz="1200" b="1" dirty="0">
                <a:solidFill>
                  <a:schemeClr val="tx1"/>
                </a:solidFill>
                <a:highlight>
                  <a:srgbClr val="FFFF00"/>
                </a:highlight>
              </a:rPr>
              <a:t>equatorial launches help contribute to a successful landing</a:t>
            </a:r>
            <a:r>
              <a:rPr lang="en-GB" sz="1200" b="1" dirty="0">
                <a:solidFill>
                  <a:schemeClr val="tx1"/>
                </a:solidFill>
              </a:rPr>
              <a:t>.</a:t>
            </a:r>
          </a:p>
        </p:txBody>
      </p:sp>
      <p:sp>
        <p:nvSpPr>
          <p:cNvPr id="25444" name="Google Shape;25444;p68"/>
          <p:cNvSpPr/>
          <p:nvPr/>
        </p:nvSpPr>
        <p:spPr>
          <a:xfrm>
            <a:off x="998421" y="-259985"/>
            <a:ext cx="52957" cy="40778"/>
          </a:xfrm>
          <a:custGeom>
            <a:avLst/>
            <a:gdLst/>
            <a:ahLst/>
            <a:cxnLst/>
            <a:rect l="l" t="t" r="r" b="b"/>
            <a:pathLst>
              <a:path w="787" h="606" extrusionOk="0">
                <a:moveTo>
                  <a:pt x="399" y="1"/>
                </a:moveTo>
                <a:cubicBezTo>
                  <a:pt x="0" y="1"/>
                  <a:pt x="0" y="606"/>
                  <a:pt x="399" y="606"/>
                </a:cubicBezTo>
                <a:cubicBezTo>
                  <a:pt x="508" y="593"/>
                  <a:pt x="605" y="557"/>
                  <a:pt x="690" y="485"/>
                </a:cubicBezTo>
                <a:cubicBezTo>
                  <a:pt x="787" y="388"/>
                  <a:pt x="787" y="218"/>
                  <a:pt x="690" y="122"/>
                </a:cubicBezTo>
                <a:cubicBezTo>
                  <a:pt x="605" y="49"/>
                  <a:pt x="508" y="13"/>
                  <a:pt x="3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5" name="Google Shape;25445;p68"/>
          <p:cNvSpPr/>
          <p:nvPr/>
        </p:nvSpPr>
        <p:spPr>
          <a:xfrm>
            <a:off x="623144" y="-211133"/>
            <a:ext cx="42393" cy="32636"/>
          </a:xfrm>
          <a:custGeom>
            <a:avLst/>
            <a:gdLst/>
            <a:ahLst/>
            <a:cxnLst/>
            <a:rect l="l" t="t" r="r" b="b"/>
            <a:pathLst>
              <a:path w="630" h="485" extrusionOk="0">
                <a:moveTo>
                  <a:pt x="315" y="0"/>
                </a:moveTo>
                <a:cubicBezTo>
                  <a:pt x="1" y="0"/>
                  <a:pt x="1" y="484"/>
                  <a:pt x="315" y="484"/>
                </a:cubicBezTo>
                <a:cubicBezTo>
                  <a:pt x="630" y="484"/>
                  <a:pt x="630"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6" name="Google Shape;25446;p68"/>
          <p:cNvSpPr/>
          <p:nvPr/>
        </p:nvSpPr>
        <p:spPr>
          <a:xfrm>
            <a:off x="759070" y="-327544"/>
            <a:ext cx="127851" cy="128659"/>
          </a:xfrm>
          <a:custGeom>
            <a:avLst/>
            <a:gdLst/>
            <a:ahLst/>
            <a:cxnLst/>
            <a:rect l="l" t="t" r="r" b="b"/>
            <a:pathLst>
              <a:path w="1900" h="1912" extrusionOk="0">
                <a:moveTo>
                  <a:pt x="956" y="1"/>
                </a:moveTo>
                <a:cubicBezTo>
                  <a:pt x="932" y="908"/>
                  <a:pt x="908" y="932"/>
                  <a:pt x="1" y="956"/>
                </a:cubicBezTo>
                <a:cubicBezTo>
                  <a:pt x="908" y="980"/>
                  <a:pt x="932" y="1005"/>
                  <a:pt x="956" y="1912"/>
                </a:cubicBezTo>
                <a:cubicBezTo>
                  <a:pt x="981" y="1005"/>
                  <a:pt x="993" y="980"/>
                  <a:pt x="1900" y="956"/>
                </a:cubicBezTo>
                <a:cubicBezTo>
                  <a:pt x="993" y="932"/>
                  <a:pt x="981" y="920"/>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roup 13">
            <a:extLst>
              <a:ext uri="{FF2B5EF4-FFF2-40B4-BE49-F238E27FC236}">
                <a16:creationId xmlns:a16="http://schemas.microsoft.com/office/drawing/2014/main" id="{D4317994-A294-DF7D-2DF1-3960E122451E}"/>
              </a:ext>
            </a:extLst>
          </p:cNvPr>
          <p:cNvGrpSpPr/>
          <p:nvPr/>
        </p:nvGrpSpPr>
        <p:grpSpPr>
          <a:xfrm>
            <a:off x="151287" y="987888"/>
            <a:ext cx="2478275" cy="1729931"/>
            <a:chOff x="97625" y="901464"/>
            <a:chExt cx="2554534" cy="1922618"/>
          </a:xfrm>
        </p:grpSpPr>
        <p:pic>
          <p:nvPicPr>
            <p:cNvPr id="8" name="Picture 7">
              <a:extLst>
                <a:ext uri="{FF2B5EF4-FFF2-40B4-BE49-F238E27FC236}">
                  <a16:creationId xmlns:a16="http://schemas.microsoft.com/office/drawing/2014/main" id="{221947A1-E20A-C5C3-C68F-85E5554CC9AA}"/>
                </a:ext>
              </a:extLst>
            </p:cNvPr>
            <p:cNvPicPr>
              <a:picLocks noChangeAspect="1"/>
            </p:cNvPicPr>
            <p:nvPr/>
          </p:nvPicPr>
          <p:blipFill>
            <a:blip r:embed="rId3"/>
            <a:stretch>
              <a:fillRect/>
            </a:stretch>
          </p:blipFill>
          <p:spPr>
            <a:xfrm>
              <a:off x="385210" y="938813"/>
              <a:ext cx="2266949" cy="1885269"/>
            </a:xfrm>
            <a:prstGeom prst="rect">
              <a:avLst/>
            </a:prstGeom>
          </p:spPr>
        </p:pic>
        <p:sp>
          <p:nvSpPr>
            <p:cNvPr id="10" name="Google Shape;25443;p68">
              <a:extLst>
                <a:ext uri="{FF2B5EF4-FFF2-40B4-BE49-F238E27FC236}">
                  <a16:creationId xmlns:a16="http://schemas.microsoft.com/office/drawing/2014/main" id="{E2F48BAA-3E55-55C4-BFDB-ED1B33F0BB36}"/>
                </a:ext>
              </a:extLst>
            </p:cNvPr>
            <p:cNvSpPr txBox="1">
              <a:spLocks/>
            </p:cNvSpPr>
            <p:nvPr/>
          </p:nvSpPr>
          <p:spPr>
            <a:xfrm>
              <a:off x="97625" y="901464"/>
              <a:ext cx="1724248" cy="321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CCAFS SLC-40</a:t>
              </a:r>
            </a:p>
          </p:txBody>
        </p:sp>
      </p:grpSp>
      <p:grpSp>
        <p:nvGrpSpPr>
          <p:cNvPr id="20" name="Group 19">
            <a:extLst>
              <a:ext uri="{FF2B5EF4-FFF2-40B4-BE49-F238E27FC236}">
                <a16:creationId xmlns:a16="http://schemas.microsoft.com/office/drawing/2014/main" id="{1192D6C1-3F48-C399-1DF7-5A4156365DF3}"/>
              </a:ext>
            </a:extLst>
          </p:cNvPr>
          <p:cNvGrpSpPr/>
          <p:nvPr/>
        </p:nvGrpSpPr>
        <p:grpSpPr>
          <a:xfrm>
            <a:off x="2361721" y="986352"/>
            <a:ext cx="2798427" cy="2444959"/>
            <a:chOff x="2343266" y="985074"/>
            <a:chExt cx="3025764" cy="2702944"/>
          </a:xfrm>
        </p:grpSpPr>
        <p:pic>
          <p:nvPicPr>
            <p:cNvPr id="16" name="Picture 15">
              <a:extLst>
                <a:ext uri="{FF2B5EF4-FFF2-40B4-BE49-F238E27FC236}">
                  <a16:creationId xmlns:a16="http://schemas.microsoft.com/office/drawing/2014/main" id="{9406A045-4802-FF3E-3E03-02FE01EE3DDD}"/>
                </a:ext>
              </a:extLst>
            </p:cNvPr>
            <p:cNvPicPr>
              <a:picLocks noChangeAspect="1"/>
            </p:cNvPicPr>
            <p:nvPr/>
          </p:nvPicPr>
          <p:blipFill>
            <a:blip r:embed="rId4"/>
            <a:stretch>
              <a:fillRect/>
            </a:stretch>
          </p:blipFill>
          <p:spPr>
            <a:xfrm>
              <a:off x="2673455" y="1030543"/>
              <a:ext cx="2695575" cy="2657475"/>
            </a:xfrm>
            <a:prstGeom prst="rect">
              <a:avLst/>
            </a:prstGeom>
          </p:spPr>
        </p:pic>
        <p:sp>
          <p:nvSpPr>
            <p:cNvPr id="17" name="Google Shape;25443;p68">
              <a:extLst>
                <a:ext uri="{FF2B5EF4-FFF2-40B4-BE49-F238E27FC236}">
                  <a16:creationId xmlns:a16="http://schemas.microsoft.com/office/drawing/2014/main" id="{B8F625B1-913F-9015-6062-13ADC425C9EE}"/>
                </a:ext>
              </a:extLst>
            </p:cNvPr>
            <p:cNvSpPr txBox="1">
              <a:spLocks/>
            </p:cNvSpPr>
            <p:nvPr/>
          </p:nvSpPr>
          <p:spPr>
            <a:xfrm>
              <a:off x="2343266" y="985074"/>
              <a:ext cx="1724248" cy="321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CCAFS LC-40</a:t>
              </a:r>
            </a:p>
          </p:txBody>
        </p:sp>
      </p:grpSp>
      <p:grpSp>
        <p:nvGrpSpPr>
          <p:cNvPr id="23" name="Group 22">
            <a:extLst>
              <a:ext uri="{FF2B5EF4-FFF2-40B4-BE49-F238E27FC236}">
                <a16:creationId xmlns:a16="http://schemas.microsoft.com/office/drawing/2014/main" id="{1FE27DC4-0AAD-6FC3-8E2F-B4D634F6DE00}"/>
              </a:ext>
            </a:extLst>
          </p:cNvPr>
          <p:cNvGrpSpPr/>
          <p:nvPr/>
        </p:nvGrpSpPr>
        <p:grpSpPr>
          <a:xfrm>
            <a:off x="65719" y="2751425"/>
            <a:ext cx="2563843" cy="1805772"/>
            <a:chOff x="6050978" y="1058117"/>
            <a:chExt cx="2642736" cy="2006907"/>
          </a:xfrm>
        </p:grpSpPr>
        <p:pic>
          <p:nvPicPr>
            <p:cNvPr id="19" name="Picture 18">
              <a:extLst>
                <a:ext uri="{FF2B5EF4-FFF2-40B4-BE49-F238E27FC236}">
                  <a16:creationId xmlns:a16="http://schemas.microsoft.com/office/drawing/2014/main" id="{7F347C75-9616-CE86-4ADE-6013DE8E3493}"/>
                </a:ext>
              </a:extLst>
            </p:cNvPr>
            <p:cNvPicPr>
              <a:picLocks noChangeAspect="1"/>
            </p:cNvPicPr>
            <p:nvPr/>
          </p:nvPicPr>
          <p:blipFill>
            <a:blip r:embed="rId5"/>
            <a:stretch>
              <a:fillRect/>
            </a:stretch>
          </p:blipFill>
          <p:spPr>
            <a:xfrm>
              <a:off x="6426764" y="1102874"/>
              <a:ext cx="2266950" cy="1962150"/>
            </a:xfrm>
            <a:prstGeom prst="rect">
              <a:avLst/>
            </a:prstGeom>
          </p:spPr>
        </p:pic>
        <p:sp>
          <p:nvSpPr>
            <p:cNvPr id="22" name="Google Shape;25443;p68">
              <a:extLst>
                <a:ext uri="{FF2B5EF4-FFF2-40B4-BE49-F238E27FC236}">
                  <a16:creationId xmlns:a16="http://schemas.microsoft.com/office/drawing/2014/main" id="{AF3205FD-12C2-0862-2FEB-C42E22093F12}"/>
                </a:ext>
              </a:extLst>
            </p:cNvPr>
            <p:cNvSpPr txBox="1">
              <a:spLocks/>
            </p:cNvSpPr>
            <p:nvPr/>
          </p:nvSpPr>
          <p:spPr>
            <a:xfrm>
              <a:off x="6050978" y="1058117"/>
              <a:ext cx="1724248" cy="321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KSC LC-39A</a:t>
              </a:r>
            </a:p>
          </p:txBody>
        </p:sp>
      </p:grpSp>
      <p:pic>
        <p:nvPicPr>
          <p:cNvPr id="25" name="Picture 24">
            <a:extLst>
              <a:ext uri="{FF2B5EF4-FFF2-40B4-BE49-F238E27FC236}">
                <a16:creationId xmlns:a16="http://schemas.microsoft.com/office/drawing/2014/main" id="{AA1847EB-AF31-86D9-0353-961E8700A529}"/>
              </a:ext>
            </a:extLst>
          </p:cNvPr>
          <p:cNvPicPr>
            <a:picLocks noChangeAspect="1"/>
          </p:cNvPicPr>
          <p:nvPr/>
        </p:nvPicPr>
        <p:blipFill>
          <a:blip r:embed="rId6"/>
          <a:stretch>
            <a:fillRect/>
          </a:stretch>
        </p:blipFill>
        <p:spPr>
          <a:xfrm>
            <a:off x="5640316" y="1021494"/>
            <a:ext cx="2571750" cy="1857375"/>
          </a:xfrm>
          <a:prstGeom prst="rect">
            <a:avLst/>
          </a:prstGeom>
        </p:spPr>
      </p:pic>
      <p:sp>
        <p:nvSpPr>
          <p:cNvPr id="28" name="Google Shape;25443;p68">
            <a:extLst>
              <a:ext uri="{FF2B5EF4-FFF2-40B4-BE49-F238E27FC236}">
                <a16:creationId xmlns:a16="http://schemas.microsoft.com/office/drawing/2014/main" id="{577F1B1A-AA9E-CFE3-C9A4-66F629A205D8}"/>
              </a:ext>
            </a:extLst>
          </p:cNvPr>
          <p:cNvSpPr txBox="1">
            <a:spLocks/>
          </p:cNvSpPr>
          <p:nvPr/>
        </p:nvSpPr>
        <p:spPr>
          <a:xfrm>
            <a:off x="2785675" y="3384885"/>
            <a:ext cx="2255899" cy="289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b="1" dirty="0">
                <a:solidFill>
                  <a:schemeClr val="tx1"/>
                </a:solidFill>
              </a:rPr>
              <a:t>Launch sites, Florida</a:t>
            </a:r>
          </a:p>
        </p:txBody>
      </p:sp>
      <p:sp>
        <p:nvSpPr>
          <p:cNvPr id="31" name="Google Shape;25443;p68">
            <a:extLst>
              <a:ext uri="{FF2B5EF4-FFF2-40B4-BE49-F238E27FC236}">
                <a16:creationId xmlns:a16="http://schemas.microsoft.com/office/drawing/2014/main" id="{1F685A35-951A-1EBB-FB58-48F1BB8FF808}"/>
              </a:ext>
            </a:extLst>
          </p:cNvPr>
          <p:cNvSpPr txBox="1">
            <a:spLocks/>
          </p:cNvSpPr>
          <p:nvPr/>
        </p:nvSpPr>
        <p:spPr>
          <a:xfrm>
            <a:off x="5558531" y="2443959"/>
            <a:ext cx="2255899" cy="289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lgn="l"/>
            <a:r>
              <a:rPr lang="en-GB" sz="1200" dirty="0">
                <a:solidFill>
                  <a:schemeClr val="tx1"/>
                </a:solidFill>
              </a:rPr>
              <a:t>VAFB SLC-45</a:t>
            </a:r>
          </a:p>
          <a:p>
            <a:pPr marL="0" indent="0" algn="l"/>
            <a:r>
              <a:rPr lang="en-GB" sz="1200" b="1" dirty="0">
                <a:solidFill>
                  <a:schemeClr val="tx1"/>
                </a:solidFill>
              </a:rPr>
              <a:t>Launch site, California</a:t>
            </a:r>
          </a:p>
        </p:txBody>
      </p:sp>
    </p:spTree>
    <p:extLst>
      <p:ext uri="{BB962C8B-B14F-4D97-AF65-F5344CB8AC3E}">
        <p14:creationId xmlns:p14="http://schemas.microsoft.com/office/powerpoint/2010/main" val="37435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5442"/>
                                        </p:tgtEl>
                                        <p:attrNameLst>
                                          <p:attrName>style.visibility</p:attrName>
                                        </p:attrNameLst>
                                      </p:cBhvr>
                                      <p:to>
                                        <p:strVal val="visible"/>
                                      </p:to>
                                    </p:set>
                                    <p:anim calcmode="lin" valueType="num">
                                      <p:cBhvr additive="base">
                                        <p:cTn id="7" dur="1000"/>
                                        <p:tgtEl>
                                          <p:spTgt spid="25442"/>
                                        </p:tgtEl>
                                        <p:attrNameLst>
                                          <p:attrName>ppt_w</p:attrName>
                                        </p:attrNameLst>
                                      </p:cBhvr>
                                      <p:tavLst>
                                        <p:tav tm="0">
                                          <p:val>
                                            <p:strVal val="0"/>
                                          </p:val>
                                        </p:tav>
                                        <p:tav tm="100000">
                                          <p:val>
                                            <p:strVal val="#ppt_w"/>
                                          </p:val>
                                        </p:tav>
                                      </p:tavLst>
                                    </p:anim>
                                    <p:anim calcmode="lin" valueType="num">
                                      <p:cBhvr additive="base">
                                        <p:cTn id="8" dur="1000"/>
                                        <p:tgtEl>
                                          <p:spTgt spid="25442"/>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5443"/>
                                        </p:tgtEl>
                                        <p:attrNameLst>
                                          <p:attrName>style.visibility</p:attrName>
                                        </p:attrNameLst>
                                      </p:cBhvr>
                                      <p:to>
                                        <p:strVal val="visible"/>
                                      </p:to>
                                    </p:set>
                                    <p:animEffect transition="in" filter="fade">
                                      <p:cBhvr>
                                        <p:cTn id="12" dur="1300"/>
                                        <p:tgtEl>
                                          <p:spTgt spid="25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441"/>
        <p:cNvGrpSpPr/>
        <p:nvPr/>
      </p:nvGrpSpPr>
      <p:grpSpPr>
        <a:xfrm>
          <a:off x="0" y="0"/>
          <a:ext cx="0" cy="0"/>
          <a:chOff x="0" y="0"/>
          <a:chExt cx="0" cy="0"/>
        </a:xfrm>
      </p:grpSpPr>
      <p:sp>
        <p:nvSpPr>
          <p:cNvPr id="25442" name="Google Shape;25442;p68"/>
          <p:cNvSpPr txBox="1">
            <a:spLocks noGrp="1"/>
          </p:cNvSpPr>
          <p:nvPr>
            <p:ph type="title"/>
          </p:nvPr>
        </p:nvSpPr>
        <p:spPr>
          <a:xfrm>
            <a:off x="252448" y="-254579"/>
            <a:ext cx="8308503" cy="15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3. Launch Sites’ Proximity to Landmarks </a:t>
            </a:r>
            <a:endParaRPr sz="3200" dirty="0"/>
          </a:p>
        </p:txBody>
      </p:sp>
      <p:sp>
        <p:nvSpPr>
          <p:cNvPr id="25444" name="Google Shape;25444;p68"/>
          <p:cNvSpPr/>
          <p:nvPr/>
        </p:nvSpPr>
        <p:spPr>
          <a:xfrm>
            <a:off x="998421" y="-259985"/>
            <a:ext cx="52957" cy="40778"/>
          </a:xfrm>
          <a:custGeom>
            <a:avLst/>
            <a:gdLst/>
            <a:ahLst/>
            <a:cxnLst/>
            <a:rect l="l" t="t" r="r" b="b"/>
            <a:pathLst>
              <a:path w="787" h="606" extrusionOk="0">
                <a:moveTo>
                  <a:pt x="399" y="1"/>
                </a:moveTo>
                <a:cubicBezTo>
                  <a:pt x="0" y="1"/>
                  <a:pt x="0" y="606"/>
                  <a:pt x="399" y="606"/>
                </a:cubicBezTo>
                <a:cubicBezTo>
                  <a:pt x="508" y="593"/>
                  <a:pt x="605" y="557"/>
                  <a:pt x="690" y="485"/>
                </a:cubicBezTo>
                <a:cubicBezTo>
                  <a:pt x="787" y="388"/>
                  <a:pt x="787" y="218"/>
                  <a:pt x="690" y="122"/>
                </a:cubicBezTo>
                <a:cubicBezTo>
                  <a:pt x="605" y="49"/>
                  <a:pt x="508" y="13"/>
                  <a:pt x="3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5" name="Google Shape;25445;p68"/>
          <p:cNvSpPr/>
          <p:nvPr/>
        </p:nvSpPr>
        <p:spPr>
          <a:xfrm>
            <a:off x="623144" y="-211133"/>
            <a:ext cx="42393" cy="32636"/>
          </a:xfrm>
          <a:custGeom>
            <a:avLst/>
            <a:gdLst/>
            <a:ahLst/>
            <a:cxnLst/>
            <a:rect l="l" t="t" r="r" b="b"/>
            <a:pathLst>
              <a:path w="630" h="485" extrusionOk="0">
                <a:moveTo>
                  <a:pt x="315" y="0"/>
                </a:moveTo>
                <a:cubicBezTo>
                  <a:pt x="1" y="0"/>
                  <a:pt x="1" y="484"/>
                  <a:pt x="315" y="484"/>
                </a:cubicBezTo>
                <a:cubicBezTo>
                  <a:pt x="630" y="484"/>
                  <a:pt x="630"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6" name="Google Shape;25446;p68"/>
          <p:cNvSpPr/>
          <p:nvPr/>
        </p:nvSpPr>
        <p:spPr>
          <a:xfrm>
            <a:off x="759070" y="-327544"/>
            <a:ext cx="127851" cy="128659"/>
          </a:xfrm>
          <a:custGeom>
            <a:avLst/>
            <a:gdLst/>
            <a:ahLst/>
            <a:cxnLst/>
            <a:rect l="l" t="t" r="r" b="b"/>
            <a:pathLst>
              <a:path w="1900" h="1912" extrusionOk="0">
                <a:moveTo>
                  <a:pt x="956" y="1"/>
                </a:moveTo>
                <a:cubicBezTo>
                  <a:pt x="932" y="908"/>
                  <a:pt x="908" y="932"/>
                  <a:pt x="1" y="956"/>
                </a:cubicBezTo>
                <a:cubicBezTo>
                  <a:pt x="908" y="980"/>
                  <a:pt x="932" y="1005"/>
                  <a:pt x="956" y="1912"/>
                </a:cubicBezTo>
                <a:cubicBezTo>
                  <a:pt x="981" y="1005"/>
                  <a:pt x="993" y="980"/>
                  <a:pt x="1900" y="956"/>
                </a:cubicBezTo>
                <a:cubicBezTo>
                  <a:pt x="993" y="932"/>
                  <a:pt x="981" y="920"/>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4614DA0-3748-C7D7-0157-0F792A1622E6}"/>
              </a:ext>
            </a:extLst>
          </p:cNvPr>
          <p:cNvPicPr>
            <a:picLocks noChangeAspect="1"/>
          </p:cNvPicPr>
          <p:nvPr/>
        </p:nvPicPr>
        <p:blipFill>
          <a:blip r:embed="rId3"/>
          <a:stretch>
            <a:fillRect/>
          </a:stretch>
        </p:blipFill>
        <p:spPr>
          <a:xfrm>
            <a:off x="1850571" y="860450"/>
            <a:ext cx="7088641" cy="1816609"/>
          </a:xfrm>
          <a:prstGeom prst="rect">
            <a:avLst/>
          </a:prstGeom>
        </p:spPr>
      </p:pic>
      <p:pic>
        <p:nvPicPr>
          <p:cNvPr id="7" name="Picture 6">
            <a:extLst>
              <a:ext uri="{FF2B5EF4-FFF2-40B4-BE49-F238E27FC236}">
                <a16:creationId xmlns:a16="http://schemas.microsoft.com/office/drawing/2014/main" id="{DB0AC33C-9ED9-97D9-31A9-9F2D09C48E99}"/>
              </a:ext>
            </a:extLst>
          </p:cNvPr>
          <p:cNvPicPr>
            <a:picLocks noChangeAspect="1"/>
          </p:cNvPicPr>
          <p:nvPr/>
        </p:nvPicPr>
        <p:blipFill>
          <a:blip r:embed="rId4"/>
          <a:stretch>
            <a:fillRect/>
          </a:stretch>
        </p:blipFill>
        <p:spPr>
          <a:xfrm>
            <a:off x="375838" y="860450"/>
            <a:ext cx="1298121" cy="4070779"/>
          </a:xfrm>
          <a:prstGeom prst="rect">
            <a:avLst/>
          </a:prstGeom>
        </p:spPr>
      </p:pic>
      <p:sp>
        <p:nvSpPr>
          <p:cNvPr id="9" name="Google Shape;25443;p68">
            <a:extLst>
              <a:ext uri="{FF2B5EF4-FFF2-40B4-BE49-F238E27FC236}">
                <a16:creationId xmlns:a16="http://schemas.microsoft.com/office/drawing/2014/main" id="{9B2686D1-07EF-D222-65EF-5DD2AB2A31D2}"/>
              </a:ext>
            </a:extLst>
          </p:cNvPr>
          <p:cNvSpPr txBox="1">
            <a:spLocks/>
          </p:cNvSpPr>
          <p:nvPr/>
        </p:nvSpPr>
        <p:spPr>
          <a:xfrm rot="457758">
            <a:off x="4695704" y="1263905"/>
            <a:ext cx="1672775" cy="289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Distance to coast</a:t>
            </a:r>
          </a:p>
        </p:txBody>
      </p:sp>
      <p:sp>
        <p:nvSpPr>
          <p:cNvPr id="11" name="Google Shape;25443;p68">
            <a:extLst>
              <a:ext uri="{FF2B5EF4-FFF2-40B4-BE49-F238E27FC236}">
                <a16:creationId xmlns:a16="http://schemas.microsoft.com/office/drawing/2014/main" id="{EDE9DB09-53A7-9CB2-7C57-38905969B0E1}"/>
              </a:ext>
            </a:extLst>
          </p:cNvPr>
          <p:cNvSpPr txBox="1">
            <a:spLocks/>
          </p:cNvSpPr>
          <p:nvPr/>
        </p:nvSpPr>
        <p:spPr>
          <a:xfrm rot="844928">
            <a:off x="4582092" y="1637266"/>
            <a:ext cx="1672775" cy="289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Distance to highway</a:t>
            </a:r>
          </a:p>
        </p:txBody>
      </p:sp>
      <p:sp>
        <p:nvSpPr>
          <p:cNvPr id="12" name="Google Shape;25443;p68">
            <a:extLst>
              <a:ext uri="{FF2B5EF4-FFF2-40B4-BE49-F238E27FC236}">
                <a16:creationId xmlns:a16="http://schemas.microsoft.com/office/drawing/2014/main" id="{690F8DC0-3AED-062C-C691-444C52FD4D4A}"/>
              </a:ext>
            </a:extLst>
          </p:cNvPr>
          <p:cNvSpPr txBox="1">
            <a:spLocks/>
          </p:cNvSpPr>
          <p:nvPr/>
        </p:nvSpPr>
        <p:spPr>
          <a:xfrm rot="16587374">
            <a:off x="120590" y="2751059"/>
            <a:ext cx="1672775" cy="289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Distance to city – 51.54 km</a:t>
            </a:r>
          </a:p>
        </p:txBody>
      </p:sp>
      <p:pic>
        <p:nvPicPr>
          <p:cNvPr id="15" name="Picture 14">
            <a:extLst>
              <a:ext uri="{FF2B5EF4-FFF2-40B4-BE49-F238E27FC236}">
                <a16:creationId xmlns:a16="http://schemas.microsoft.com/office/drawing/2014/main" id="{1E97B97B-F77E-82DC-A374-B0EE964E9C35}"/>
              </a:ext>
            </a:extLst>
          </p:cNvPr>
          <p:cNvPicPr>
            <a:picLocks noChangeAspect="1"/>
          </p:cNvPicPr>
          <p:nvPr/>
        </p:nvPicPr>
        <p:blipFill>
          <a:blip r:embed="rId5"/>
          <a:stretch>
            <a:fillRect/>
          </a:stretch>
        </p:blipFill>
        <p:spPr>
          <a:xfrm>
            <a:off x="1841635" y="2742784"/>
            <a:ext cx="7097578" cy="2188446"/>
          </a:xfrm>
          <a:prstGeom prst="rect">
            <a:avLst/>
          </a:prstGeom>
        </p:spPr>
      </p:pic>
      <p:sp>
        <p:nvSpPr>
          <p:cNvPr id="24" name="Google Shape;25443;p68">
            <a:extLst>
              <a:ext uri="{FF2B5EF4-FFF2-40B4-BE49-F238E27FC236}">
                <a16:creationId xmlns:a16="http://schemas.microsoft.com/office/drawing/2014/main" id="{5CA27680-BE2F-BF2D-946D-73D0B1DA6217}"/>
              </a:ext>
            </a:extLst>
          </p:cNvPr>
          <p:cNvSpPr txBox="1">
            <a:spLocks/>
          </p:cNvSpPr>
          <p:nvPr/>
        </p:nvSpPr>
        <p:spPr>
          <a:xfrm rot="1001828">
            <a:off x="4554035" y="3602320"/>
            <a:ext cx="1672775" cy="289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Distance to city – </a:t>
            </a:r>
          </a:p>
          <a:p>
            <a:pPr marL="0" indent="0"/>
            <a:r>
              <a:rPr lang="en-GB" sz="1200" dirty="0">
                <a:solidFill>
                  <a:schemeClr val="tx1"/>
                </a:solidFill>
              </a:rPr>
              <a:t>227.16 km</a:t>
            </a:r>
          </a:p>
        </p:txBody>
      </p:sp>
    </p:spTree>
    <p:extLst>
      <p:ext uri="{BB962C8B-B14F-4D97-AF65-F5344CB8AC3E}">
        <p14:creationId xmlns:p14="http://schemas.microsoft.com/office/powerpoint/2010/main" val="52903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5442"/>
                                        </p:tgtEl>
                                        <p:attrNameLst>
                                          <p:attrName>style.visibility</p:attrName>
                                        </p:attrNameLst>
                                      </p:cBhvr>
                                      <p:to>
                                        <p:strVal val="visible"/>
                                      </p:to>
                                    </p:set>
                                    <p:anim calcmode="lin" valueType="num">
                                      <p:cBhvr additive="base">
                                        <p:cTn id="7" dur="1000"/>
                                        <p:tgtEl>
                                          <p:spTgt spid="25442"/>
                                        </p:tgtEl>
                                        <p:attrNameLst>
                                          <p:attrName>ppt_w</p:attrName>
                                        </p:attrNameLst>
                                      </p:cBhvr>
                                      <p:tavLst>
                                        <p:tav tm="0">
                                          <p:val>
                                            <p:strVal val="0"/>
                                          </p:val>
                                        </p:tav>
                                        <p:tav tm="100000">
                                          <p:val>
                                            <p:strVal val="#ppt_w"/>
                                          </p:val>
                                        </p:tav>
                                      </p:tavLst>
                                    </p:anim>
                                    <p:anim calcmode="lin" valueType="num">
                                      <p:cBhvr additive="base">
                                        <p:cTn id="8" dur="1000"/>
                                        <p:tgtEl>
                                          <p:spTgt spid="2544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441"/>
        <p:cNvGrpSpPr/>
        <p:nvPr/>
      </p:nvGrpSpPr>
      <p:grpSpPr>
        <a:xfrm>
          <a:off x="0" y="0"/>
          <a:ext cx="0" cy="0"/>
          <a:chOff x="0" y="0"/>
          <a:chExt cx="0" cy="0"/>
        </a:xfrm>
      </p:grpSpPr>
      <p:sp>
        <p:nvSpPr>
          <p:cNvPr id="25442" name="Google Shape;25442;p68"/>
          <p:cNvSpPr txBox="1">
            <a:spLocks noGrp="1"/>
          </p:cNvSpPr>
          <p:nvPr>
            <p:ph type="title"/>
          </p:nvPr>
        </p:nvSpPr>
        <p:spPr>
          <a:xfrm>
            <a:off x="252448" y="-254579"/>
            <a:ext cx="8308503" cy="159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3. Launch Sites’ Proximity to Landmarks </a:t>
            </a:r>
            <a:endParaRPr sz="3200" dirty="0"/>
          </a:p>
        </p:txBody>
      </p:sp>
      <p:sp>
        <p:nvSpPr>
          <p:cNvPr id="25444" name="Google Shape;25444;p68"/>
          <p:cNvSpPr/>
          <p:nvPr/>
        </p:nvSpPr>
        <p:spPr>
          <a:xfrm>
            <a:off x="998421" y="-259985"/>
            <a:ext cx="52957" cy="40778"/>
          </a:xfrm>
          <a:custGeom>
            <a:avLst/>
            <a:gdLst/>
            <a:ahLst/>
            <a:cxnLst/>
            <a:rect l="l" t="t" r="r" b="b"/>
            <a:pathLst>
              <a:path w="787" h="606" extrusionOk="0">
                <a:moveTo>
                  <a:pt x="399" y="1"/>
                </a:moveTo>
                <a:cubicBezTo>
                  <a:pt x="0" y="1"/>
                  <a:pt x="0" y="606"/>
                  <a:pt x="399" y="606"/>
                </a:cubicBezTo>
                <a:cubicBezTo>
                  <a:pt x="508" y="593"/>
                  <a:pt x="605" y="557"/>
                  <a:pt x="690" y="485"/>
                </a:cubicBezTo>
                <a:cubicBezTo>
                  <a:pt x="787" y="388"/>
                  <a:pt x="787" y="218"/>
                  <a:pt x="690" y="122"/>
                </a:cubicBezTo>
                <a:cubicBezTo>
                  <a:pt x="605" y="49"/>
                  <a:pt x="508" y="13"/>
                  <a:pt x="3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5" name="Google Shape;25445;p68"/>
          <p:cNvSpPr/>
          <p:nvPr/>
        </p:nvSpPr>
        <p:spPr>
          <a:xfrm>
            <a:off x="623144" y="-211133"/>
            <a:ext cx="42393" cy="32636"/>
          </a:xfrm>
          <a:custGeom>
            <a:avLst/>
            <a:gdLst/>
            <a:ahLst/>
            <a:cxnLst/>
            <a:rect l="l" t="t" r="r" b="b"/>
            <a:pathLst>
              <a:path w="630" h="485" extrusionOk="0">
                <a:moveTo>
                  <a:pt x="315" y="0"/>
                </a:moveTo>
                <a:cubicBezTo>
                  <a:pt x="1" y="0"/>
                  <a:pt x="1" y="484"/>
                  <a:pt x="315" y="484"/>
                </a:cubicBezTo>
                <a:cubicBezTo>
                  <a:pt x="630" y="484"/>
                  <a:pt x="630"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6" name="Google Shape;25446;p68"/>
          <p:cNvSpPr/>
          <p:nvPr/>
        </p:nvSpPr>
        <p:spPr>
          <a:xfrm>
            <a:off x="759070" y="-327544"/>
            <a:ext cx="127851" cy="128659"/>
          </a:xfrm>
          <a:custGeom>
            <a:avLst/>
            <a:gdLst/>
            <a:ahLst/>
            <a:cxnLst/>
            <a:rect l="l" t="t" r="r" b="b"/>
            <a:pathLst>
              <a:path w="1900" h="1912" extrusionOk="0">
                <a:moveTo>
                  <a:pt x="956" y="1"/>
                </a:moveTo>
                <a:cubicBezTo>
                  <a:pt x="932" y="908"/>
                  <a:pt x="908" y="932"/>
                  <a:pt x="1" y="956"/>
                </a:cubicBezTo>
                <a:cubicBezTo>
                  <a:pt x="908" y="980"/>
                  <a:pt x="932" y="1005"/>
                  <a:pt x="956" y="1912"/>
                </a:cubicBezTo>
                <a:cubicBezTo>
                  <a:pt x="981" y="1005"/>
                  <a:pt x="993" y="980"/>
                  <a:pt x="1900" y="956"/>
                </a:cubicBezTo>
                <a:cubicBezTo>
                  <a:pt x="993" y="932"/>
                  <a:pt x="981" y="920"/>
                  <a:pt x="9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06AB510-8707-39AE-2E70-B1CBF34EED30}"/>
              </a:ext>
            </a:extLst>
          </p:cNvPr>
          <p:cNvPicPr>
            <a:picLocks noChangeAspect="1"/>
          </p:cNvPicPr>
          <p:nvPr/>
        </p:nvPicPr>
        <p:blipFill>
          <a:blip r:embed="rId3"/>
          <a:stretch>
            <a:fillRect/>
          </a:stretch>
        </p:blipFill>
        <p:spPr>
          <a:xfrm>
            <a:off x="1469891" y="814542"/>
            <a:ext cx="5873616" cy="1985200"/>
          </a:xfrm>
          <a:prstGeom prst="rect">
            <a:avLst/>
          </a:prstGeom>
        </p:spPr>
      </p:pic>
      <p:sp>
        <p:nvSpPr>
          <p:cNvPr id="6" name="Google Shape;25443;p68">
            <a:extLst>
              <a:ext uri="{FF2B5EF4-FFF2-40B4-BE49-F238E27FC236}">
                <a16:creationId xmlns:a16="http://schemas.microsoft.com/office/drawing/2014/main" id="{3E611689-C4E6-E682-23C9-D9A13756459E}"/>
              </a:ext>
            </a:extLst>
          </p:cNvPr>
          <p:cNvSpPr txBox="1">
            <a:spLocks/>
          </p:cNvSpPr>
          <p:nvPr/>
        </p:nvSpPr>
        <p:spPr>
          <a:xfrm rot="20642844">
            <a:off x="4142254" y="1213425"/>
            <a:ext cx="1931281" cy="289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Distance to city airport – </a:t>
            </a:r>
          </a:p>
          <a:p>
            <a:pPr marL="0" indent="0"/>
            <a:r>
              <a:rPr lang="en-GB" sz="1200" dirty="0">
                <a:solidFill>
                  <a:schemeClr val="tx1"/>
                </a:solidFill>
              </a:rPr>
              <a:t>13.65 km</a:t>
            </a:r>
          </a:p>
        </p:txBody>
      </p:sp>
      <p:sp>
        <p:nvSpPr>
          <p:cNvPr id="8" name="Google Shape;25443;p68">
            <a:extLst>
              <a:ext uri="{FF2B5EF4-FFF2-40B4-BE49-F238E27FC236}">
                <a16:creationId xmlns:a16="http://schemas.microsoft.com/office/drawing/2014/main" id="{FFF83F6A-9A2E-F951-8F25-6B456369C694}"/>
              </a:ext>
            </a:extLst>
          </p:cNvPr>
          <p:cNvSpPr txBox="1">
            <a:spLocks/>
          </p:cNvSpPr>
          <p:nvPr/>
        </p:nvSpPr>
        <p:spPr>
          <a:xfrm>
            <a:off x="1253254" y="1473249"/>
            <a:ext cx="1931281" cy="289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1400"/>
              <a:buFont typeface="Roboto"/>
              <a:buNone/>
              <a:defRPr sz="1400" b="0" i="0" u="none" strike="noStrike" cap="none">
                <a:solidFill>
                  <a:schemeClr val="accent3"/>
                </a:solidFill>
                <a:latin typeface="Roboto"/>
                <a:ea typeface="Roboto"/>
                <a:cs typeface="Roboto"/>
                <a:sym typeface="Roboto"/>
              </a:defRPr>
            </a:lvl9pPr>
          </a:lstStyle>
          <a:p>
            <a:pPr marL="0" indent="0"/>
            <a:r>
              <a:rPr lang="en-GB" sz="1200" dirty="0">
                <a:solidFill>
                  <a:schemeClr val="tx1"/>
                </a:solidFill>
              </a:rPr>
              <a:t>Distance to coast – </a:t>
            </a:r>
          </a:p>
          <a:p>
            <a:pPr marL="0" indent="0"/>
            <a:r>
              <a:rPr lang="en-GB" sz="1200" dirty="0">
                <a:solidFill>
                  <a:schemeClr val="tx1"/>
                </a:solidFill>
              </a:rPr>
              <a:t>1.34 km</a:t>
            </a:r>
          </a:p>
        </p:txBody>
      </p:sp>
      <p:sp>
        <p:nvSpPr>
          <p:cNvPr id="10" name="Google Shape;25443;p68">
            <a:extLst>
              <a:ext uri="{FF2B5EF4-FFF2-40B4-BE49-F238E27FC236}">
                <a16:creationId xmlns:a16="http://schemas.microsoft.com/office/drawing/2014/main" id="{7702BEEC-9412-2A80-DB6A-00E8087566D9}"/>
              </a:ext>
            </a:extLst>
          </p:cNvPr>
          <p:cNvSpPr txBox="1">
            <a:spLocks noGrp="1"/>
          </p:cNvSpPr>
          <p:nvPr>
            <p:ph type="subTitle" idx="1"/>
          </p:nvPr>
        </p:nvSpPr>
        <p:spPr>
          <a:xfrm>
            <a:off x="495156" y="2937270"/>
            <a:ext cx="8153688"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bg1"/>
                </a:solidFill>
              </a:rPr>
              <a:t>Multiple plot lines have been drafted to answer the following questions:</a:t>
            </a:r>
          </a:p>
          <a:p>
            <a:pPr marL="228600" lvl="0" indent="-228600" algn="l" rtl="0">
              <a:spcBef>
                <a:spcPts val="0"/>
              </a:spcBef>
              <a:spcAft>
                <a:spcPts val="0"/>
              </a:spcAft>
              <a:buFont typeface="+mj-lt"/>
              <a:buAutoNum type="arabicPeriod"/>
            </a:pPr>
            <a:r>
              <a:rPr lang="en-GB" sz="1200" dirty="0">
                <a:solidFill>
                  <a:schemeClr val="bg1"/>
                </a:solidFill>
              </a:rPr>
              <a:t>Are launch sites in close proximity to railways? No</a:t>
            </a:r>
          </a:p>
          <a:p>
            <a:pPr marL="228600" lvl="0" indent="-228600" algn="l" rtl="0">
              <a:spcBef>
                <a:spcPts val="0"/>
              </a:spcBef>
              <a:spcAft>
                <a:spcPts val="0"/>
              </a:spcAft>
              <a:buFont typeface="+mj-lt"/>
              <a:buAutoNum type="arabicPeriod"/>
            </a:pPr>
            <a:r>
              <a:rPr lang="en-GB" sz="1200" dirty="0">
                <a:solidFill>
                  <a:schemeClr val="bg1"/>
                </a:solidFill>
              </a:rPr>
              <a:t>Are launch sites in close proximity to highways? No</a:t>
            </a:r>
          </a:p>
          <a:p>
            <a:pPr marL="228600" lvl="0" indent="-228600" algn="l" rtl="0">
              <a:spcBef>
                <a:spcPts val="0"/>
              </a:spcBef>
              <a:spcAft>
                <a:spcPts val="0"/>
              </a:spcAft>
              <a:buFont typeface="+mj-lt"/>
              <a:buAutoNum type="arabicPeriod"/>
            </a:pPr>
            <a:r>
              <a:rPr lang="en-GB" sz="1200" dirty="0">
                <a:solidFill>
                  <a:schemeClr val="bg1"/>
                </a:solidFill>
              </a:rPr>
              <a:t>Are launch sites in close proximity to coastline? Yes</a:t>
            </a:r>
          </a:p>
          <a:p>
            <a:pPr marL="228600" lvl="0" indent="-228600" algn="l" rtl="0">
              <a:spcBef>
                <a:spcPts val="0"/>
              </a:spcBef>
              <a:spcAft>
                <a:spcPts val="0"/>
              </a:spcAft>
              <a:buFont typeface="+mj-lt"/>
              <a:buAutoNum type="arabicPeriod"/>
            </a:pPr>
            <a:r>
              <a:rPr lang="en-GB" sz="1200" dirty="0">
                <a:solidFill>
                  <a:schemeClr val="bg1"/>
                </a:solidFill>
              </a:rPr>
              <a:t>Do launch sites keep certain distance away from cities? Yes</a:t>
            </a:r>
          </a:p>
          <a:p>
            <a:pPr marL="0" lvl="0" indent="0" algn="l" rtl="0">
              <a:spcBef>
                <a:spcPts val="0"/>
              </a:spcBef>
              <a:spcAft>
                <a:spcPts val="0"/>
              </a:spcAft>
            </a:pPr>
            <a:endParaRPr lang="en-GB" sz="1200" dirty="0">
              <a:solidFill>
                <a:schemeClr val="bg1"/>
              </a:solidFill>
            </a:endParaRPr>
          </a:p>
          <a:p>
            <a:pPr marL="0" lvl="0" indent="0" algn="l" rtl="0">
              <a:spcBef>
                <a:spcPts val="0"/>
              </a:spcBef>
              <a:spcAft>
                <a:spcPts val="0"/>
              </a:spcAft>
            </a:pPr>
            <a:r>
              <a:rPr lang="en-GB" sz="1200" dirty="0">
                <a:solidFill>
                  <a:schemeClr val="bg1"/>
                </a:solidFill>
              </a:rPr>
              <a:t>The geographic locations of these launch sites prove that they are built as far away as possible from places where people usually gather, e.g. airports, railway stations, cities, for public safety. These hubs are still close enough to provide support when required. From our analyses, the launch sites are close to the coasts. There are advantages to this, i.e. in the event of a catastrophic fire, the water is a possible source of extinguisher.</a:t>
            </a:r>
          </a:p>
          <a:p>
            <a:pPr marL="0" lvl="0" indent="0" algn="l" rtl="0">
              <a:spcBef>
                <a:spcPts val="0"/>
              </a:spcBef>
              <a:spcAft>
                <a:spcPts val="0"/>
              </a:spcAft>
              <a:buNone/>
            </a:pPr>
            <a:endParaRPr lang="en-GB" sz="1200" dirty="0">
              <a:solidFill>
                <a:schemeClr val="bg1"/>
              </a:solidFill>
            </a:endParaRPr>
          </a:p>
        </p:txBody>
      </p:sp>
    </p:spTree>
    <p:extLst>
      <p:ext uri="{BB962C8B-B14F-4D97-AF65-F5344CB8AC3E}">
        <p14:creationId xmlns:p14="http://schemas.microsoft.com/office/powerpoint/2010/main" val="11355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5442"/>
                                        </p:tgtEl>
                                        <p:attrNameLst>
                                          <p:attrName>style.visibility</p:attrName>
                                        </p:attrNameLst>
                                      </p:cBhvr>
                                      <p:to>
                                        <p:strVal val="visible"/>
                                      </p:to>
                                    </p:set>
                                    <p:anim calcmode="lin" valueType="num">
                                      <p:cBhvr additive="base">
                                        <p:cTn id="7" dur="1000"/>
                                        <p:tgtEl>
                                          <p:spTgt spid="25442"/>
                                        </p:tgtEl>
                                        <p:attrNameLst>
                                          <p:attrName>ppt_w</p:attrName>
                                        </p:attrNameLst>
                                      </p:cBhvr>
                                      <p:tavLst>
                                        <p:tav tm="0">
                                          <p:val>
                                            <p:strVal val="0"/>
                                          </p:val>
                                        </p:tav>
                                        <p:tav tm="100000">
                                          <p:val>
                                            <p:strVal val="#ppt_w"/>
                                          </p:val>
                                        </p:tav>
                                      </p:tavLst>
                                    </p:anim>
                                    <p:anim calcmode="lin" valueType="num">
                                      <p:cBhvr additive="base">
                                        <p:cTn id="8" dur="1000"/>
                                        <p:tgtEl>
                                          <p:spTgt spid="25442"/>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48"/>
        <p:cNvGrpSpPr/>
        <p:nvPr/>
      </p:nvGrpSpPr>
      <p:grpSpPr>
        <a:xfrm>
          <a:off x="0" y="0"/>
          <a:ext cx="0" cy="0"/>
          <a:chOff x="0" y="0"/>
          <a:chExt cx="0" cy="0"/>
        </a:xfrm>
      </p:grpSpPr>
      <p:sp>
        <p:nvSpPr>
          <p:cNvPr id="26849" name="Google Shape;26849;p82"/>
          <p:cNvSpPr txBox="1">
            <a:spLocks noGrp="1"/>
          </p:cNvSpPr>
          <p:nvPr>
            <p:ph type="title"/>
          </p:nvPr>
        </p:nvSpPr>
        <p:spPr>
          <a:xfrm>
            <a:off x="713225" y="1454248"/>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Interactive Dashboard with Plotly Dash </a:t>
            </a:r>
            <a:endParaRPr dirty="0"/>
          </a:p>
        </p:txBody>
      </p:sp>
      <p:cxnSp>
        <p:nvCxnSpPr>
          <p:cNvPr id="26850" name="Google Shape;26850;p82"/>
          <p:cNvCxnSpPr/>
          <p:nvPr/>
        </p:nvCxnSpPr>
        <p:spPr>
          <a:xfrm>
            <a:off x="2298725" y="2035825"/>
            <a:ext cx="4546500" cy="0"/>
          </a:xfrm>
          <a:prstGeom prst="straightConnector1">
            <a:avLst/>
          </a:prstGeom>
          <a:noFill/>
          <a:ln w="19050" cap="flat" cmpd="sng">
            <a:solidFill>
              <a:schemeClr val="accent3"/>
            </a:solidFill>
            <a:prstDash val="solid"/>
            <a:round/>
            <a:headEnd type="none" w="med" len="med"/>
            <a:tailEnd type="none" w="med" len="med"/>
          </a:ln>
        </p:spPr>
      </p:cxnSp>
      <p:grpSp>
        <p:nvGrpSpPr>
          <p:cNvPr id="26851" name="Google Shape;26851;p82"/>
          <p:cNvGrpSpPr/>
          <p:nvPr/>
        </p:nvGrpSpPr>
        <p:grpSpPr>
          <a:xfrm>
            <a:off x="-267241" y="-1856681"/>
            <a:ext cx="10104527" cy="7057924"/>
            <a:chOff x="-486266" y="-1781156"/>
            <a:chExt cx="10104527" cy="7057924"/>
          </a:xfrm>
        </p:grpSpPr>
        <p:grpSp>
          <p:nvGrpSpPr>
            <p:cNvPr id="26852" name="Google Shape;26852;p82"/>
            <p:cNvGrpSpPr/>
            <p:nvPr/>
          </p:nvGrpSpPr>
          <p:grpSpPr>
            <a:xfrm>
              <a:off x="-486266" y="2305518"/>
              <a:ext cx="3233786" cy="2837982"/>
              <a:chOff x="-486266" y="2305518"/>
              <a:chExt cx="3233786" cy="2837982"/>
            </a:xfrm>
          </p:grpSpPr>
          <p:grpSp>
            <p:nvGrpSpPr>
              <p:cNvPr id="26853" name="Google Shape;26853;p82"/>
              <p:cNvGrpSpPr/>
              <p:nvPr/>
            </p:nvGrpSpPr>
            <p:grpSpPr>
              <a:xfrm rot="-9258217">
                <a:off x="828406" y="2692818"/>
                <a:ext cx="1509442" cy="2233894"/>
                <a:chOff x="713225" y="2235300"/>
                <a:chExt cx="1509450" cy="2233905"/>
              </a:xfrm>
            </p:grpSpPr>
            <p:sp>
              <p:nvSpPr>
                <p:cNvPr id="26854" name="Google Shape;2685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5" name="Google Shape;2685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6" name="Google Shape;2685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7" name="Google Shape;2685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8" name="Google Shape;2685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9" name="Google Shape;2685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0" name="Google Shape;2686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1" name="Google Shape;2686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2" name="Google Shape;2686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3" name="Google Shape;2686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4" name="Google Shape;2686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5" name="Google Shape;2686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6" name="Google Shape;2686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7" name="Google Shape;2686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8" name="Google Shape;2686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9" name="Google Shape;2686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0" name="Google Shape;2687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1" name="Google Shape;2687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2" name="Google Shape;2687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3" name="Google Shape;2687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4" name="Google Shape;2687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5" name="Google Shape;2687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6" name="Google Shape;2687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7" name="Google Shape;2687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8" name="Google Shape;2687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9" name="Google Shape;2687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0" name="Google Shape;2688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1" name="Google Shape;2688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2" name="Google Shape;2688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3" name="Google Shape;2688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4" name="Google Shape;2688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5" name="Google Shape;2688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6" name="Google Shape;2688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7" name="Google Shape;2688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8" name="Google Shape;2688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9" name="Google Shape;2688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0" name="Google Shape;2689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1" name="Google Shape;2689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2" name="Google Shape;2689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3" name="Google Shape;2689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4" name="Google Shape;2689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5" name="Google Shape;2689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6" name="Google Shape;2689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7" name="Google Shape;2689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98" name="Google Shape;26898;p82"/>
              <p:cNvGrpSpPr/>
              <p:nvPr/>
            </p:nvGrpSpPr>
            <p:grpSpPr>
              <a:xfrm>
                <a:off x="358288" y="2739075"/>
                <a:ext cx="1509450" cy="2233905"/>
                <a:chOff x="713225" y="2235300"/>
                <a:chExt cx="1509450" cy="2233905"/>
              </a:xfrm>
            </p:grpSpPr>
            <p:sp>
              <p:nvSpPr>
                <p:cNvPr id="26899" name="Google Shape;26899;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0" name="Google Shape;26900;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1" name="Google Shape;26901;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2" name="Google Shape;26902;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3" name="Google Shape;26903;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4" name="Google Shape;26904;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5" name="Google Shape;26905;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6" name="Google Shape;26906;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7" name="Google Shape;26907;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8" name="Google Shape;26908;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9" name="Google Shape;26909;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0" name="Google Shape;26910;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1" name="Google Shape;26911;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2" name="Google Shape;26912;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3" name="Google Shape;26913;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4" name="Google Shape;26914;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5" name="Google Shape;26915;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6" name="Google Shape;26916;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7" name="Google Shape;26917;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8" name="Google Shape;26918;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9" name="Google Shape;26919;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0" name="Google Shape;26920;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1" name="Google Shape;26921;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2" name="Google Shape;26922;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3" name="Google Shape;26923;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4" name="Google Shape;26924;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5" name="Google Shape;26925;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6" name="Google Shape;26926;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7" name="Google Shape;26927;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8" name="Google Shape;26928;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9" name="Google Shape;26929;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0" name="Google Shape;26930;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1" name="Google Shape;26931;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2" name="Google Shape;26932;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3" name="Google Shape;26933;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4" name="Google Shape;26934;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5" name="Google Shape;26935;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6" name="Google Shape;26936;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7" name="Google Shape;26937;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8" name="Google Shape;26938;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9" name="Google Shape;26939;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0" name="Google Shape;26940;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1" name="Google Shape;26941;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2" name="Google Shape;26942;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943" name="Google Shape;26943;p82"/>
              <p:cNvGrpSpPr/>
              <p:nvPr/>
            </p:nvGrpSpPr>
            <p:grpSpPr>
              <a:xfrm rot="-9258217">
                <a:off x="-76594" y="2522305"/>
                <a:ext cx="1509442" cy="2233894"/>
                <a:chOff x="713225" y="2235300"/>
                <a:chExt cx="1509450" cy="2233905"/>
              </a:xfrm>
            </p:grpSpPr>
            <p:sp>
              <p:nvSpPr>
                <p:cNvPr id="26944" name="Google Shape;2694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5" name="Google Shape;2694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6" name="Google Shape;2694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7" name="Google Shape;2694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8" name="Google Shape;2694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9" name="Google Shape;2694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0" name="Google Shape;2695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1" name="Google Shape;2695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2" name="Google Shape;2695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3" name="Google Shape;2695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4" name="Google Shape;2695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5" name="Google Shape;2695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6" name="Google Shape;2695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7" name="Google Shape;2695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8" name="Google Shape;2695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9" name="Google Shape;2695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0" name="Google Shape;2696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1" name="Google Shape;2696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2" name="Google Shape;2696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3" name="Google Shape;2696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4" name="Google Shape;2696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5" name="Google Shape;2696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6" name="Google Shape;2696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7" name="Google Shape;2696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8" name="Google Shape;2696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9" name="Google Shape;2696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0" name="Google Shape;2697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1" name="Google Shape;2697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2" name="Google Shape;2697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3" name="Google Shape;2697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4" name="Google Shape;2697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5" name="Google Shape;2697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6" name="Google Shape;2697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7" name="Google Shape;2697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8" name="Google Shape;2697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9" name="Google Shape;2697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0" name="Google Shape;2698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1" name="Google Shape;2698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2" name="Google Shape;2698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3" name="Google Shape;2698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4" name="Google Shape;2698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5" name="Google Shape;2698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6" name="Google Shape;2698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7" name="Google Shape;2698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6988" name="Google Shape;26988;p82"/>
            <p:cNvGrpSpPr/>
            <p:nvPr/>
          </p:nvGrpSpPr>
          <p:grpSpPr>
            <a:xfrm rot="-757285">
              <a:off x="772288" y="3895138"/>
              <a:ext cx="799643" cy="629108"/>
              <a:chOff x="917759" y="3974858"/>
              <a:chExt cx="799671" cy="629131"/>
            </a:xfrm>
          </p:grpSpPr>
          <p:sp>
            <p:nvSpPr>
              <p:cNvPr id="26989" name="Google Shape;26989;p82"/>
              <p:cNvSpPr/>
              <p:nvPr/>
            </p:nvSpPr>
            <p:spPr>
              <a:xfrm>
                <a:off x="1038795" y="4045463"/>
                <a:ext cx="210949" cy="222869"/>
              </a:xfrm>
              <a:custGeom>
                <a:avLst/>
                <a:gdLst/>
                <a:ahLst/>
                <a:cxnLst/>
                <a:rect l="l" t="t" r="r" b="b"/>
                <a:pathLst>
                  <a:path w="3681" h="3889" extrusionOk="0">
                    <a:moveTo>
                      <a:pt x="3680" y="2801"/>
                    </a:moveTo>
                    <a:cubicBezTo>
                      <a:pt x="3680" y="2801"/>
                      <a:pt x="3632" y="1089"/>
                      <a:pt x="2560" y="545"/>
                    </a:cubicBezTo>
                    <a:cubicBezTo>
                      <a:pt x="1488" y="1"/>
                      <a:pt x="0" y="3057"/>
                      <a:pt x="0" y="3057"/>
                    </a:cubicBezTo>
                    <a:lnTo>
                      <a:pt x="2048" y="3889"/>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0" name="Google Shape;26990;p82"/>
              <p:cNvSpPr/>
              <p:nvPr/>
            </p:nvSpPr>
            <p:spPr>
              <a:xfrm>
                <a:off x="1259777" y="4366394"/>
                <a:ext cx="193527" cy="188083"/>
              </a:xfrm>
              <a:custGeom>
                <a:avLst/>
                <a:gdLst/>
                <a:ahLst/>
                <a:cxnLst/>
                <a:rect l="l" t="t" r="r" b="b"/>
                <a:pathLst>
                  <a:path w="3377" h="3282" extrusionOk="0">
                    <a:moveTo>
                      <a:pt x="1665" y="1"/>
                    </a:moveTo>
                    <a:cubicBezTo>
                      <a:pt x="1665" y="1"/>
                      <a:pt x="3217" y="705"/>
                      <a:pt x="3297" y="1905"/>
                    </a:cubicBezTo>
                    <a:cubicBezTo>
                      <a:pt x="3377" y="3105"/>
                      <a:pt x="1" y="3281"/>
                      <a:pt x="1" y="3281"/>
                    </a:cubicBezTo>
                    <a:lnTo>
                      <a:pt x="33" y="1073"/>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1" name="Google Shape;26991;p82"/>
              <p:cNvSpPr/>
              <p:nvPr/>
            </p:nvSpPr>
            <p:spPr>
              <a:xfrm>
                <a:off x="917759" y="4309543"/>
                <a:ext cx="224703" cy="294446"/>
              </a:xfrm>
              <a:custGeom>
                <a:avLst/>
                <a:gdLst/>
                <a:ahLst/>
                <a:cxnLst/>
                <a:rect l="l" t="t" r="r" b="b"/>
                <a:pathLst>
                  <a:path w="3921" h="5138" extrusionOk="0">
                    <a:moveTo>
                      <a:pt x="2960" y="1041"/>
                    </a:moveTo>
                    <a:cubicBezTo>
                      <a:pt x="2960" y="1041"/>
                      <a:pt x="624" y="1"/>
                      <a:pt x="0" y="4017"/>
                    </a:cubicBezTo>
                    <a:cubicBezTo>
                      <a:pt x="3920" y="5137"/>
                      <a:pt x="3856" y="2417"/>
                      <a:pt x="3856" y="2417"/>
                    </a:cubicBezTo>
                    <a:cubicBezTo>
                      <a:pt x="3216" y="1505"/>
                      <a:pt x="2960" y="1041"/>
                      <a:pt x="2960" y="104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2" name="Google Shape;26992;p82"/>
              <p:cNvSpPr/>
              <p:nvPr/>
            </p:nvSpPr>
            <p:spPr>
              <a:xfrm>
                <a:off x="973693" y="4380606"/>
                <a:ext cx="155074" cy="133412"/>
              </a:xfrm>
              <a:custGeom>
                <a:avLst/>
                <a:gdLst/>
                <a:ahLst/>
                <a:cxnLst/>
                <a:rect l="l" t="t" r="r" b="b"/>
                <a:pathLst>
                  <a:path w="2706" h="2328" extrusionOk="0">
                    <a:moveTo>
                      <a:pt x="1584" y="1"/>
                    </a:moveTo>
                    <a:cubicBezTo>
                      <a:pt x="1072" y="1"/>
                      <a:pt x="283" y="316"/>
                      <a:pt x="0" y="2137"/>
                    </a:cubicBezTo>
                    <a:cubicBezTo>
                      <a:pt x="468" y="2272"/>
                      <a:pt x="854" y="2328"/>
                      <a:pt x="1172" y="2328"/>
                    </a:cubicBezTo>
                    <a:cubicBezTo>
                      <a:pt x="2705" y="2328"/>
                      <a:pt x="2672" y="1033"/>
                      <a:pt x="2672" y="1033"/>
                    </a:cubicBezTo>
                    <a:cubicBezTo>
                      <a:pt x="2224" y="393"/>
                      <a:pt x="2048" y="89"/>
                      <a:pt x="2048" y="89"/>
                    </a:cubicBezTo>
                    <a:cubicBezTo>
                      <a:pt x="2048" y="89"/>
                      <a:pt x="1855" y="1"/>
                      <a:pt x="15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3" name="Google Shape;26993;p82"/>
              <p:cNvSpPr/>
              <p:nvPr/>
            </p:nvSpPr>
            <p:spPr>
              <a:xfrm>
                <a:off x="1050429" y="4061452"/>
                <a:ext cx="611070" cy="405451"/>
              </a:xfrm>
              <a:custGeom>
                <a:avLst/>
                <a:gdLst/>
                <a:ahLst/>
                <a:cxnLst/>
                <a:rect l="l" t="t" r="r" b="b"/>
                <a:pathLst>
                  <a:path w="10663" h="7075" extrusionOk="0">
                    <a:moveTo>
                      <a:pt x="9592" y="0"/>
                    </a:moveTo>
                    <a:cubicBezTo>
                      <a:pt x="7903" y="0"/>
                      <a:pt x="2666" y="2724"/>
                      <a:pt x="1317" y="3610"/>
                    </a:cubicBezTo>
                    <a:cubicBezTo>
                      <a:pt x="0" y="4483"/>
                      <a:pt x="1398" y="7075"/>
                      <a:pt x="2825" y="7075"/>
                    </a:cubicBezTo>
                    <a:cubicBezTo>
                      <a:pt x="3045" y="7075"/>
                      <a:pt x="3266" y="7013"/>
                      <a:pt x="3477" y="6874"/>
                    </a:cubicBezTo>
                    <a:cubicBezTo>
                      <a:pt x="5062" y="5818"/>
                      <a:pt x="10662" y="1066"/>
                      <a:pt x="10070" y="170"/>
                    </a:cubicBezTo>
                    <a:cubicBezTo>
                      <a:pt x="9992" y="53"/>
                      <a:pt x="9826" y="0"/>
                      <a:pt x="959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4" name="Google Shape;26994;p82"/>
              <p:cNvSpPr/>
              <p:nvPr/>
            </p:nvSpPr>
            <p:spPr>
              <a:xfrm>
                <a:off x="1055930" y="4110165"/>
                <a:ext cx="525739" cy="344934"/>
              </a:xfrm>
              <a:custGeom>
                <a:avLst/>
                <a:gdLst/>
                <a:ahLst/>
                <a:cxnLst/>
                <a:rect l="l" t="t" r="r" b="b"/>
                <a:pathLst>
                  <a:path w="9174" h="6019" extrusionOk="0">
                    <a:moveTo>
                      <a:pt x="8776" y="1"/>
                    </a:moveTo>
                    <a:cubicBezTo>
                      <a:pt x="7859" y="1"/>
                      <a:pt x="1992" y="3452"/>
                      <a:pt x="709" y="4312"/>
                    </a:cubicBezTo>
                    <a:cubicBezTo>
                      <a:pt x="0" y="4776"/>
                      <a:pt x="616" y="6018"/>
                      <a:pt x="1359" y="6018"/>
                    </a:cubicBezTo>
                    <a:cubicBezTo>
                      <a:pt x="1487" y="6018"/>
                      <a:pt x="1619" y="5981"/>
                      <a:pt x="1749" y="5896"/>
                    </a:cubicBezTo>
                    <a:cubicBezTo>
                      <a:pt x="3173" y="4952"/>
                      <a:pt x="9174" y="472"/>
                      <a:pt x="8886" y="40"/>
                    </a:cubicBezTo>
                    <a:cubicBezTo>
                      <a:pt x="8869" y="13"/>
                      <a:pt x="8831" y="1"/>
                      <a:pt x="87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5" name="Google Shape;26995;p82"/>
              <p:cNvSpPr/>
              <p:nvPr/>
            </p:nvSpPr>
            <p:spPr>
              <a:xfrm>
                <a:off x="1053466" y="3974858"/>
                <a:ext cx="663965" cy="538347"/>
              </a:xfrm>
              <a:custGeom>
                <a:avLst/>
                <a:gdLst/>
                <a:ahLst/>
                <a:cxnLst/>
                <a:rect l="l" t="t" r="r" b="b"/>
                <a:pathLst>
                  <a:path w="11586" h="9394" extrusionOk="0">
                    <a:moveTo>
                      <a:pt x="10913" y="1089"/>
                    </a:moveTo>
                    <a:cubicBezTo>
                      <a:pt x="10193" y="0"/>
                      <a:pt x="3200" y="3521"/>
                      <a:pt x="1600" y="4577"/>
                    </a:cubicBezTo>
                    <a:cubicBezTo>
                      <a:pt x="0" y="5633"/>
                      <a:pt x="2400" y="9393"/>
                      <a:pt x="4065" y="8289"/>
                    </a:cubicBezTo>
                    <a:cubicBezTo>
                      <a:pt x="5729" y="7185"/>
                      <a:pt x="11585" y="2113"/>
                      <a:pt x="10913" y="108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6" name="Google Shape;26996;p82"/>
              <p:cNvSpPr/>
              <p:nvPr/>
            </p:nvSpPr>
            <p:spPr>
              <a:xfrm>
                <a:off x="1242355" y="4175039"/>
                <a:ext cx="194444" cy="172496"/>
              </a:xfrm>
              <a:custGeom>
                <a:avLst/>
                <a:gdLst/>
                <a:ahLst/>
                <a:cxnLst/>
                <a:rect l="l" t="t" r="r" b="b"/>
                <a:pathLst>
                  <a:path w="3393" h="3010" extrusionOk="0">
                    <a:moveTo>
                      <a:pt x="1712" y="0"/>
                    </a:moveTo>
                    <a:cubicBezTo>
                      <a:pt x="1542" y="0"/>
                      <a:pt x="1370" y="30"/>
                      <a:pt x="1201" y="92"/>
                    </a:cubicBezTo>
                    <a:cubicBezTo>
                      <a:pt x="417" y="364"/>
                      <a:pt x="0" y="1212"/>
                      <a:pt x="289" y="2012"/>
                    </a:cubicBezTo>
                    <a:cubicBezTo>
                      <a:pt x="503" y="2630"/>
                      <a:pt x="1075" y="3009"/>
                      <a:pt x="1691" y="3009"/>
                    </a:cubicBezTo>
                    <a:cubicBezTo>
                      <a:pt x="1857" y="3009"/>
                      <a:pt x="2026" y="2982"/>
                      <a:pt x="2193" y="2924"/>
                    </a:cubicBezTo>
                    <a:cubicBezTo>
                      <a:pt x="2993" y="2652"/>
                      <a:pt x="3393" y="1788"/>
                      <a:pt x="3121" y="1004"/>
                    </a:cubicBezTo>
                    <a:cubicBezTo>
                      <a:pt x="2907" y="389"/>
                      <a:pt x="2330" y="0"/>
                      <a:pt x="17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7" name="Google Shape;26997;p82"/>
              <p:cNvSpPr/>
              <p:nvPr/>
            </p:nvSpPr>
            <p:spPr>
              <a:xfrm>
                <a:off x="1257657" y="4197332"/>
                <a:ext cx="164473" cy="127566"/>
              </a:xfrm>
              <a:custGeom>
                <a:avLst/>
                <a:gdLst/>
                <a:ahLst/>
                <a:cxnLst/>
                <a:rect l="l" t="t" r="r" b="b"/>
                <a:pathLst>
                  <a:path w="2870" h="2226" extrusionOk="0">
                    <a:moveTo>
                      <a:pt x="1426" y="0"/>
                    </a:moveTo>
                    <a:cubicBezTo>
                      <a:pt x="571" y="0"/>
                      <a:pt x="1" y="969"/>
                      <a:pt x="502" y="1735"/>
                    </a:cubicBezTo>
                    <a:cubicBezTo>
                      <a:pt x="712" y="2055"/>
                      <a:pt x="1066" y="2225"/>
                      <a:pt x="1428" y="2225"/>
                    </a:cubicBezTo>
                    <a:cubicBezTo>
                      <a:pt x="1644" y="2225"/>
                      <a:pt x="1862" y="2165"/>
                      <a:pt x="2054" y="2039"/>
                    </a:cubicBezTo>
                    <a:cubicBezTo>
                      <a:pt x="2870" y="1495"/>
                      <a:pt x="2630" y="215"/>
                      <a:pt x="1654" y="23"/>
                    </a:cubicBezTo>
                    <a:cubicBezTo>
                      <a:pt x="1576" y="7"/>
                      <a:pt x="1500" y="0"/>
                      <a:pt x="14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8" name="Google Shape;26998;p82"/>
              <p:cNvSpPr/>
              <p:nvPr/>
            </p:nvSpPr>
            <p:spPr>
              <a:xfrm>
                <a:off x="1220922" y="4314701"/>
                <a:ext cx="34327" cy="27049"/>
              </a:xfrm>
              <a:custGeom>
                <a:avLst/>
                <a:gdLst/>
                <a:ahLst/>
                <a:cxnLst/>
                <a:rect l="l" t="t" r="r" b="b"/>
                <a:pathLst>
                  <a:path w="599" h="472" extrusionOk="0">
                    <a:moveTo>
                      <a:pt x="289" y="1"/>
                    </a:moveTo>
                    <a:cubicBezTo>
                      <a:pt x="111" y="1"/>
                      <a:pt x="0" y="213"/>
                      <a:pt x="102" y="359"/>
                    </a:cubicBezTo>
                    <a:cubicBezTo>
                      <a:pt x="155" y="432"/>
                      <a:pt x="235" y="472"/>
                      <a:pt x="311" y="472"/>
                    </a:cubicBezTo>
                    <a:cubicBezTo>
                      <a:pt x="351" y="472"/>
                      <a:pt x="390" y="461"/>
                      <a:pt x="422" y="439"/>
                    </a:cubicBezTo>
                    <a:cubicBezTo>
                      <a:pt x="599" y="311"/>
                      <a:pt x="551" y="55"/>
                      <a:pt x="342" y="7"/>
                    </a:cubicBezTo>
                    <a:cubicBezTo>
                      <a:pt x="324" y="3"/>
                      <a:pt x="306" y="1"/>
                      <a:pt x="2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9" name="Google Shape;26999;p82"/>
              <p:cNvSpPr/>
              <p:nvPr/>
            </p:nvSpPr>
            <p:spPr>
              <a:xfrm>
                <a:off x="1426660" y="4179566"/>
                <a:ext cx="35874" cy="27393"/>
              </a:xfrm>
              <a:custGeom>
                <a:avLst/>
                <a:gdLst/>
                <a:ahLst/>
                <a:cxnLst/>
                <a:rect l="l" t="t" r="r" b="b"/>
                <a:pathLst>
                  <a:path w="626" h="478" extrusionOk="0">
                    <a:moveTo>
                      <a:pt x="282" y="1"/>
                    </a:moveTo>
                    <a:cubicBezTo>
                      <a:pt x="239" y="1"/>
                      <a:pt x="192" y="14"/>
                      <a:pt x="145" y="45"/>
                    </a:cubicBezTo>
                    <a:cubicBezTo>
                      <a:pt x="33" y="125"/>
                      <a:pt x="1" y="269"/>
                      <a:pt x="81" y="365"/>
                    </a:cubicBezTo>
                    <a:cubicBezTo>
                      <a:pt x="123" y="438"/>
                      <a:pt x="199" y="477"/>
                      <a:pt x="279" y="477"/>
                    </a:cubicBezTo>
                    <a:cubicBezTo>
                      <a:pt x="320" y="477"/>
                      <a:pt x="362" y="467"/>
                      <a:pt x="401" y="445"/>
                    </a:cubicBezTo>
                    <a:cubicBezTo>
                      <a:pt x="626" y="299"/>
                      <a:pt x="490" y="1"/>
                      <a:pt x="2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0" name="Google Shape;27000;p82"/>
              <p:cNvSpPr/>
              <p:nvPr/>
            </p:nvSpPr>
            <p:spPr>
              <a:xfrm>
                <a:off x="1465801" y="4153319"/>
                <a:ext cx="34270" cy="26820"/>
              </a:xfrm>
              <a:custGeom>
                <a:avLst/>
                <a:gdLst/>
                <a:ahLst/>
                <a:cxnLst/>
                <a:rect l="l" t="t" r="r" b="b"/>
                <a:pathLst>
                  <a:path w="598" h="468" extrusionOk="0">
                    <a:moveTo>
                      <a:pt x="285" y="0"/>
                    </a:moveTo>
                    <a:cubicBezTo>
                      <a:pt x="109" y="0"/>
                      <a:pt x="0" y="199"/>
                      <a:pt x="102" y="359"/>
                    </a:cubicBezTo>
                    <a:cubicBezTo>
                      <a:pt x="152" y="428"/>
                      <a:pt x="226" y="467"/>
                      <a:pt x="299" y="467"/>
                    </a:cubicBezTo>
                    <a:cubicBezTo>
                      <a:pt x="342" y="467"/>
                      <a:pt x="386" y="453"/>
                      <a:pt x="422" y="423"/>
                    </a:cubicBezTo>
                    <a:cubicBezTo>
                      <a:pt x="598" y="311"/>
                      <a:pt x="550" y="39"/>
                      <a:pt x="342" y="7"/>
                    </a:cubicBezTo>
                    <a:cubicBezTo>
                      <a:pt x="322" y="2"/>
                      <a:pt x="304" y="0"/>
                      <a:pt x="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1" name="Google Shape;27001;p82"/>
              <p:cNvSpPr/>
              <p:nvPr/>
            </p:nvSpPr>
            <p:spPr>
              <a:xfrm>
                <a:off x="1172439" y="4344673"/>
                <a:ext cx="40688" cy="27565"/>
              </a:xfrm>
              <a:custGeom>
                <a:avLst/>
                <a:gdLst/>
                <a:ahLst/>
                <a:cxnLst/>
                <a:rect l="l" t="t" r="r" b="b"/>
                <a:pathLst>
                  <a:path w="710" h="481" extrusionOk="0">
                    <a:moveTo>
                      <a:pt x="360" y="0"/>
                    </a:moveTo>
                    <a:cubicBezTo>
                      <a:pt x="318" y="0"/>
                      <a:pt x="273" y="13"/>
                      <a:pt x="228" y="44"/>
                    </a:cubicBezTo>
                    <a:cubicBezTo>
                      <a:pt x="0" y="178"/>
                      <a:pt x="143" y="481"/>
                      <a:pt x="356" y="481"/>
                    </a:cubicBezTo>
                    <a:cubicBezTo>
                      <a:pt x="397" y="481"/>
                      <a:pt x="441" y="470"/>
                      <a:pt x="484" y="444"/>
                    </a:cubicBezTo>
                    <a:cubicBezTo>
                      <a:pt x="709" y="299"/>
                      <a:pt x="563" y="0"/>
                      <a:pt x="3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02" name="Google Shape;27002;p82"/>
            <p:cNvGrpSpPr/>
            <p:nvPr/>
          </p:nvGrpSpPr>
          <p:grpSpPr>
            <a:xfrm rot="1592248">
              <a:off x="2133637" y="-487109"/>
              <a:ext cx="6846782" cy="4469830"/>
              <a:chOff x="-144710" y="-1146545"/>
              <a:chExt cx="7372920" cy="4813312"/>
            </a:xfrm>
          </p:grpSpPr>
          <p:sp>
            <p:nvSpPr>
              <p:cNvPr id="27003" name="Google Shape;27003;p82"/>
              <p:cNvSpPr/>
              <p:nvPr/>
            </p:nvSpPr>
            <p:spPr>
              <a:xfrm flipH="1">
                <a:off x="4841169" y="-1146545"/>
                <a:ext cx="430117" cy="23754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4" name="Google Shape;27004;p82"/>
              <p:cNvSpPr/>
              <p:nvPr/>
            </p:nvSpPr>
            <p:spPr>
              <a:xfrm flipH="1">
                <a:off x="-144710" y="3250914"/>
                <a:ext cx="582076" cy="32151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5" name="Google Shape;27005;p82"/>
              <p:cNvSpPr/>
              <p:nvPr/>
            </p:nvSpPr>
            <p:spPr>
              <a:xfrm flipH="1">
                <a:off x="4158981" y="3172817"/>
                <a:ext cx="894400" cy="493950"/>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6" name="Google Shape;27006;p82"/>
              <p:cNvSpPr/>
              <p:nvPr/>
            </p:nvSpPr>
            <p:spPr>
              <a:xfrm flipH="1">
                <a:off x="6759724" y="1645038"/>
                <a:ext cx="468487" cy="2587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7007" name="Google Shape;27007;p82"/>
          <p:cNvGrpSpPr/>
          <p:nvPr/>
        </p:nvGrpSpPr>
        <p:grpSpPr>
          <a:xfrm>
            <a:off x="3950489" y="4792679"/>
            <a:ext cx="363110" cy="151607"/>
            <a:chOff x="3708023" y="4792679"/>
            <a:chExt cx="363110" cy="151607"/>
          </a:xfrm>
        </p:grpSpPr>
        <p:cxnSp>
          <p:nvCxnSpPr>
            <p:cNvPr id="27008" name="Google Shape;27008;p8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09" name="Google Shape;27009;p8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10" name="Google Shape;27010;p82"/>
          <p:cNvGrpSpPr/>
          <p:nvPr/>
        </p:nvGrpSpPr>
        <p:grpSpPr>
          <a:xfrm>
            <a:off x="4831532" y="4792679"/>
            <a:ext cx="363110" cy="151607"/>
            <a:chOff x="5075473" y="4792679"/>
            <a:chExt cx="363110" cy="151607"/>
          </a:xfrm>
        </p:grpSpPr>
        <p:cxnSp>
          <p:nvCxnSpPr>
            <p:cNvPr id="27011" name="Google Shape;27011;p8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12" name="Google Shape;27012;p8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013" name="Google Shape;27013;p8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4" name="Google Shape;27014;p8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015" name="Google Shape;27015;p82"/>
          <p:cNvGrpSpPr/>
          <p:nvPr/>
        </p:nvGrpSpPr>
        <p:grpSpPr>
          <a:xfrm>
            <a:off x="4406700" y="4764377"/>
            <a:ext cx="330600" cy="210673"/>
            <a:chOff x="4181350" y="4786752"/>
            <a:chExt cx="330600" cy="210673"/>
          </a:xfrm>
        </p:grpSpPr>
        <p:grpSp>
          <p:nvGrpSpPr>
            <p:cNvPr id="27016" name="Google Shape;27016;p82"/>
            <p:cNvGrpSpPr/>
            <p:nvPr/>
          </p:nvGrpSpPr>
          <p:grpSpPr>
            <a:xfrm>
              <a:off x="4257160" y="4786752"/>
              <a:ext cx="178983" cy="164217"/>
              <a:chOff x="3605095" y="3530536"/>
              <a:chExt cx="1280277" cy="1174657"/>
            </a:xfrm>
          </p:grpSpPr>
          <p:sp>
            <p:nvSpPr>
              <p:cNvPr id="27017" name="Google Shape;27017;p8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8" name="Google Shape;27018;p8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9" name="Google Shape;27019;p8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20" name="Google Shape;27020;p8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21" name="Google Shape;27021;p8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7022" name="Google Shape;27022;p8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023" name="Google Shape;27023;p82">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494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6851"/>
                                        </p:tgtEl>
                                        <p:attrNameLst>
                                          <p:attrName>style.visibility</p:attrName>
                                        </p:attrNameLst>
                                      </p:cBhvr>
                                      <p:to>
                                        <p:strVal val="visible"/>
                                      </p:to>
                                    </p:set>
                                    <p:anim calcmode="lin" valueType="num">
                                      <p:cBhvr additive="base">
                                        <p:cTn id="7" dur="1000"/>
                                        <p:tgtEl>
                                          <p:spTgt spid="2685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849"/>
                                        </p:tgtEl>
                                        <p:attrNameLst>
                                          <p:attrName>style.visibility</p:attrName>
                                        </p:attrNameLst>
                                      </p:cBhvr>
                                      <p:to>
                                        <p:strVal val="visible"/>
                                      </p:to>
                                    </p:set>
                                    <p:animEffect transition="in" filter="fade">
                                      <p:cBhvr>
                                        <p:cTn id="11" dur="1000"/>
                                        <p:tgtEl>
                                          <p:spTgt spid="26849"/>
                                        </p:tgtEl>
                                      </p:cBhvr>
                                    </p:animEffect>
                                  </p:childTnLst>
                                </p:cTn>
                              </p:par>
                              <p:par>
                                <p:cTn id="12" presetID="10" presetClass="entr" presetSubtype="0" fill="hold" nodeType="withEffect">
                                  <p:stCondLst>
                                    <p:cond delay="0"/>
                                  </p:stCondLst>
                                  <p:childTnLst>
                                    <p:set>
                                      <p:cBhvr>
                                        <p:cTn id="13" dur="1" fill="hold">
                                          <p:stCondLst>
                                            <p:cond delay="0"/>
                                          </p:stCondLst>
                                        </p:cTn>
                                        <p:tgtEl>
                                          <p:spTgt spid="26850"/>
                                        </p:tgtEl>
                                        <p:attrNameLst>
                                          <p:attrName>style.visibility</p:attrName>
                                        </p:attrNameLst>
                                      </p:cBhvr>
                                      <p:to>
                                        <p:strVal val="visible"/>
                                      </p:to>
                                    </p:set>
                                    <p:animEffect transition="in" filter="fade">
                                      <p:cBhvr>
                                        <p:cTn id="14" dur="1000"/>
                                        <p:tgtEl>
                                          <p:spTgt spid="26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442;p68">
            <a:extLst>
              <a:ext uri="{FF2B5EF4-FFF2-40B4-BE49-F238E27FC236}">
                <a16:creationId xmlns:a16="http://schemas.microsoft.com/office/drawing/2014/main" id="{F5B6E174-8CC2-EBB5-90BE-2AEBF366344F}"/>
              </a:ext>
            </a:extLst>
          </p:cNvPr>
          <p:cNvSpPr txBox="1">
            <a:spLocks/>
          </p:cNvSpPr>
          <p:nvPr/>
        </p:nvSpPr>
        <p:spPr>
          <a:xfrm>
            <a:off x="252448" y="-254579"/>
            <a:ext cx="8308503" cy="159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200" dirty="0">
                <a:solidFill>
                  <a:schemeClr val="accent2"/>
                </a:solidFill>
              </a:rPr>
              <a:t>1. Launch success count for all sites</a:t>
            </a:r>
          </a:p>
        </p:txBody>
      </p:sp>
      <p:pic>
        <p:nvPicPr>
          <p:cNvPr id="6" name="Picture 5">
            <a:extLst>
              <a:ext uri="{FF2B5EF4-FFF2-40B4-BE49-F238E27FC236}">
                <a16:creationId xmlns:a16="http://schemas.microsoft.com/office/drawing/2014/main" id="{DA20A8A3-8864-811E-041C-65402FC06D54}"/>
              </a:ext>
            </a:extLst>
          </p:cNvPr>
          <p:cNvPicPr>
            <a:picLocks noChangeAspect="1"/>
          </p:cNvPicPr>
          <p:nvPr/>
        </p:nvPicPr>
        <p:blipFill>
          <a:blip r:embed="rId2"/>
          <a:stretch>
            <a:fillRect/>
          </a:stretch>
        </p:blipFill>
        <p:spPr>
          <a:xfrm>
            <a:off x="1407653" y="920405"/>
            <a:ext cx="5998092" cy="2968945"/>
          </a:xfrm>
          <a:prstGeom prst="rect">
            <a:avLst/>
          </a:prstGeom>
        </p:spPr>
      </p:pic>
      <p:sp>
        <p:nvSpPr>
          <p:cNvPr id="7" name="Google Shape;25443;p68">
            <a:extLst>
              <a:ext uri="{FF2B5EF4-FFF2-40B4-BE49-F238E27FC236}">
                <a16:creationId xmlns:a16="http://schemas.microsoft.com/office/drawing/2014/main" id="{91721F91-C4B4-290E-A8C8-94BFE6FAF41C}"/>
              </a:ext>
            </a:extLst>
          </p:cNvPr>
          <p:cNvSpPr txBox="1">
            <a:spLocks/>
          </p:cNvSpPr>
          <p:nvPr/>
        </p:nvSpPr>
        <p:spPr>
          <a:xfrm>
            <a:off x="1510630" y="4008510"/>
            <a:ext cx="5792138"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Clr>
                <a:srgbClr val="D4DCFF"/>
              </a:buClr>
              <a:buFont typeface="Arial" panose="020B0604020202020204" pitchFamily="34" charset="0"/>
              <a:buChar char="•"/>
            </a:pPr>
            <a:r>
              <a:rPr lang="en-GB" sz="1200" dirty="0">
                <a:solidFill>
                  <a:schemeClr val="bg1"/>
                </a:solidFill>
              </a:rPr>
              <a:t>KSC LC-39A has the highest success rate out of all the sites at 41.7%.</a:t>
            </a:r>
          </a:p>
          <a:p>
            <a:pPr marL="171450" indent="-171450" algn="ctr">
              <a:buClr>
                <a:srgbClr val="D4DCFF"/>
              </a:buClr>
              <a:buFont typeface="Arial" panose="020B0604020202020204" pitchFamily="34" charset="0"/>
              <a:buChar char="•"/>
            </a:pPr>
            <a:endParaRPr lang="en-GB" sz="1200" dirty="0">
              <a:solidFill>
                <a:schemeClr val="bg1"/>
              </a:solidFill>
            </a:endParaRPr>
          </a:p>
          <a:p>
            <a:pPr marL="171450" indent="-171450" algn="ctr">
              <a:buClr>
                <a:srgbClr val="D4DCFF"/>
              </a:buClr>
              <a:buFont typeface="Arial" panose="020B0604020202020204" pitchFamily="34" charset="0"/>
              <a:buChar char="•"/>
            </a:pPr>
            <a:r>
              <a:rPr lang="en-GB" sz="1200" dirty="0">
                <a:solidFill>
                  <a:schemeClr val="bg1"/>
                </a:solidFill>
              </a:rPr>
              <a:t>CCAFS SLC-40 has the lowest success rate at 12.5%. Interestingly, this was one of the launch sites in Florida. VAFB, based in California, is the 2</a:t>
            </a:r>
            <a:r>
              <a:rPr lang="en-GB" sz="1200" baseline="30000" dirty="0">
                <a:solidFill>
                  <a:schemeClr val="bg1"/>
                </a:solidFill>
              </a:rPr>
              <a:t>nd</a:t>
            </a:r>
            <a:r>
              <a:rPr lang="en-GB" sz="1200" dirty="0">
                <a:solidFill>
                  <a:schemeClr val="bg1"/>
                </a:solidFill>
              </a:rPr>
              <a:t> lowest.</a:t>
            </a:r>
          </a:p>
        </p:txBody>
      </p:sp>
    </p:spTree>
    <p:extLst>
      <p:ext uri="{BB962C8B-B14F-4D97-AF65-F5344CB8AC3E}">
        <p14:creationId xmlns:p14="http://schemas.microsoft.com/office/powerpoint/2010/main" val="275548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ppt_w</p:attrName>
                                        </p:attrNameLst>
                                      </p:cBhvr>
                                      <p:tavLst>
                                        <p:tav tm="0">
                                          <p:val>
                                            <p:strVal val="0"/>
                                          </p:val>
                                        </p:tav>
                                        <p:tav tm="100000">
                                          <p:val>
                                            <p:strVal val="#ppt_w"/>
                                          </p:val>
                                        </p:tav>
                                      </p:tavLst>
                                    </p:anim>
                                    <p:anim calcmode="lin" valueType="num">
                                      <p:cBhvr additive="base">
                                        <p:cTn id="8" dur="1000"/>
                                        <p:tgtEl>
                                          <p:spTgt spid="5"/>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442;p68">
            <a:extLst>
              <a:ext uri="{FF2B5EF4-FFF2-40B4-BE49-F238E27FC236}">
                <a16:creationId xmlns:a16="http://schemas.microsoft.com/office/drawing/2014/main" id="{F5B6E174-8CC2-EBB5-90BE-2AEBF366344F}"/>
              </a:ext>
            </a:extLst>
          </p:cNvPr>
          <p:cNvSpPr txBox="1">
            <a:spLocks/>
          </p:cNvSpPr>
          <p:nvPr/>
        </p:nvSpPr>
        <p:spPr>
          <a:xfrm>
            <a:off x="252448" y="-254579"/>
            <a:ext cx="8308503" cy="159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200" dirty="0">
                <a:solidFill>
                  <a:schemeClr val="accent2"/>
                </a:solidFill>
              </a:rPr>
              <a:t>2. Launch site with the highest launch rate</a:t>
            </a:r>
          </a:p>
        </p:txBody>
      </p:sp>
      <p:pic>
        <p:nvPicPr>
          <p:cNvPr id="3" name="Picture 2">
            <a:extLst>
              <a:ext uri="{FF2B5EF4-FFF2-40B4-BE49-F238E27FC236}">
                <a16:creationId xmlns:a16="http://schemas.microsoft.com/office/drawing/2014/main" id="{94B21197-1F6A-5AB4-44A6-247E8FEDCB51}"/>
              </a:ext>
            </a:extLst>
          </p:cNvPr>
          <p:cNvPicPr>
            <a:picLocks noChangeAspect="1"/>
          </p:cNvPicPr>
          <p:nvPr/>
        </p:nvPicPr>
        <p:blipFill>
          <a:blip r:embed="rId2"/>
          <a:stretch>
            <a:fillRect/>
          </a:stretch>
        </p:blipFill>
        <p:spPr>
          <a:xfrm>
            <a:off x="1407653" y="998218"/>
            <a:ext cx="5998092" cy="2430404"/>
          </a:xfrm>
          <a:prstGeom prst="rect">
            <a:avLst/>
          </a:prstGeom>
        </p:spPr>
      </p:pic>
      <p:sp>
        <p:nvSpPr>
          <p:cNvPr id="4" name="Google Shape;25443;p68">
            <a:extLst>
              <a:ext uri="{FF2B5EF4-FFF2-40B4-BE49-F238E27FC236}">
                <a16:creationId xmlns:a16="http://schemas.microsoft.com/office/drawing/2014/main" id="{5D667ECA-D32A-CF14-C1A0-F022AE158101}"/>
              </a:ext>
            </a:extLst>
          </p:cNvPr>
          <p:cNvSpPr txBox="1">
            <a:spLocks/>
          </p:cNvSpPr>
          <p:nvPr/>
        </p:nvSpPr>
        <p:spPr>
          <a:xfrm>
            <a:off x="1510630" y="3613519"/>
            <a:ext cx="5792138"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Clr>
                <a:srgbClr val="D4DCFF"/>
              </a:buClr>
              <a:buFont typeface="Arial" panose="020B0604020202020204" pitchFamily="34" charset="0"/>
              <a:buChar char="•"/>
            </a:pPr>
            <a:r>
              <a:rPr lang="en-GB" sz="1200" dirty="0">
                <a:solidFill>
                  <a:schemeClr val="bg1"/>
                </a:solidFill>
              </a:rPr>
              <a:t>The dropdown option now shows the selected site = KSC LC-39A. As mentioned on the previous slide, this site has the highest success rate. Its failure rate is considerably lower than the other sites. </a:t>
            </a:r>
          </a:p>
        </p:txBody>
      </p:sp>
    </p:spTree>
    <p:extLst>
      <p:ext uri="{BB962C8B-B14F-4D97-AF65-F5344CB8AC3E}">
        <p14:creationId xmlns:p14="http://schemas.microsoft.com/office/powerpoint/2010/main" val="42236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ppt_w</p:attrName>
                                        </p:attrNameLst>
                                      </p:cBhvr>
                                      <p:tavLst>
                                        <p:tav tm="0">
                                          <p:val>
                                            <p:strVal val="0"/>
                                          </p:val>
                                        </p:tav>
                                        <p:tav tm="100000">
                                          <p:val>
                                            <p:strVal val="#ppt_w"/>
                                          </p:val>
                                        </p:tav>
                                      </p:tavLst>
                                    </p:anim>
                                    <p:anim calcmode="lin" valueType="num">
                                      <p:cBhvr additive="base">
                                        <p:cTn id="8" dur="1000"/>
                                        <p:tgtEl>
                                          <p:spTgt spid="5"/>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5442;p68">
            <a:extLst>
              <a:ext uri="{FF2B5EF4-FFF2-40B4-BE49-F238E27FC236}">
                <a16:creationId xmlns:a16="http://schemas.microsoft.com/office/drawing/2014/main" id="{F5B6E174-8CC2-EBB5-90BE-2AEBF366344F}"/>
              </a:ext>
            </a:extLst>
          </p:cNvPr>
          <p:cNvSpPr txBox="1">
            <a:spLocks/>
          </p:cNvSpPr>
          <p:nvPr/>
        </p:nvSpPr>
        <p:spPr>
          <a:xfrm>
            <a:off x="252448" y="-254579"/>
            <a:ext cx="8308503" cy="15903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200" dirty="0">
                <a:solidFill>
                  <a:schemeClr val="accent2"/>
                </a:solidFill>
              </a:rPr>
              <a:t>3. Payload vs. Launch scatter plot</a:t>
            </a:r>
          </a:p>
        </p:txBody>
      </p:sp>
      <p:pic>
        <p:nvPicPr>
          <p:cNvPr id="2" name="Picture 1">
            <a:extLst>
              <a:ext uri="{FF2B5EF4-FFF2-40B4-BE49-F238E27FC236}">
                <a16:creationId xmlns:a16="http://schemas.microsoft.com/office/drawing/2014/main" id="{2F401F30-D8F0-521A-78F2-FCCFE44163C8}"/>
              </a:ext>
            </a:extLst>
          </p:cNvPr>
          <p:cNvPicPr>
            <a:picLocks noChangeAspect="1"/>
          </p:cNvPicPr>
          <p:nvPr/>
        </p:nvPicPr>
        <p:blipFill>
          <a:blip r:embed="rId2"/>
          <a:stretch>
            <a:fillRect/>
          </a:stretch>
        </p:blipFill>
        <p:spPr>
          <a:xfrm>
            <a:off x="1193653" y="1015705"/>
            <a:ext cx="6426091" cy="2594956"/>
          </a:xfrm>
          <a:prstGeom prst="rect">
            <a:avLst/>
          </a:prstGeom>
        </p:spPr>
      </p:pic>
      <p:sp>
        <p:nvSpPr>
          <p:cNvPr id="3" name="Google Shape;25443;p68">
            <a:extLst>
              <a:ext uri="{FF2B5EF4-FFF2-40B4-BE49-F238E27FC236}">
                <a16:creationId xmlns:a16="http://schemas.microsoft.com/office/drawing/2014/main" id="{49367D26-B104-7E48-F486-3E9533000DCE}"/>
              </a:ext>
            </a:extLst>
          </p:cNvPr>
          <p:cNvSpPr txBox="1">
            <a:spLocks/>
          </p:cNvSpPr>
          <p:nvPr/>
        </p:nvSpPr>
        <p:spPr>
          <a:xfrm>
            <a:off x="1510629" y="3791543"/>
            <a:ext cx="5792138"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ctr">
              <a:buClr>
                <a:srgbClr val="D4DCFF"/>
              </a:buClr>
              <a:buFont typeface="Arial" panose="020B0604020202020204" pitchFamily="34" charset="0"/>
              <a:buChar char="•"/>
            </a:pPr>
            <a:r>
              <a:rPr lang="en-GB" sz="1200" dirty="0">
                <a:solidFill>
                  <a:schemeClr val="bg1"/>
                </a:solidFill>
              </a:rPr>
              <a:t>Payloads with mass between 2,000 kg to 5,000 kg have a higher success rate.</a:t>
            </a:r>
          </a:p>
          <a:p>
            <a:pPr marL="171450" indent="-171450" algn="ctr">
              <a:buClr>
                <a:srgbClr val="D4DCFF"/>
              </a:buClr>
              <a:buFont typeface="Arial" panose="020B0604020202020204" pitchFamily="34" charset="0"/>
              <a:buChar char="•"/>
            </a:pPr>
            <a:endParaRPr lang="en-GB" sz="1200" dirty="0">
              <a:solidFill>
                <a:schemeClr val="bg1"/>
              </a:solidFill>
            </a:endParaRPr>
          </a:p>
          <a:p>
            <a:pPr marL="171450" indent="-171450" algn="ctr">
              <a:buClr>
                <a:srgbClr val="D4DCFF"/>
              </a:buClr>
              <a:buFont typeface="Arial" panose="020B0604020202020204" pitchFamily="34" charset="0"/>
              <a:buChar char="•"/>
            </a:pPr>
            <a:r>
              <a:rPr lang="en-GB" sz="1200" dirty="0">
                <a:solidFill>
                  <a:schemeClr val="bg1"/>
                </a:solidFill>
              </a:rPr>
              <a:t>V1.1 booster is the least successful booster version.</a:t>
            </a:r>
          </a:p>
        </p:txBody>
      </p:sp>
    </p:spTree>
    <p:extLst>
      <p:ext uri="{BB962C8B-B14F-4D97-AF65-F5344CB8AC3E}">
        <p14:creationId xmlns:p14="http://schemas.microsoft.com/office/powerpoint/2010/main" val="259024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ppt_w</p:attrName>
                                        </p:attrNameLst>
                                      </p:cBhvr>
                                      <p:tavLst>
                                        <p:tav tm="0">
                                          <p:val>
                                            <p:strVal val="0"/>
                                          </p:val>
                                        </p:tav>
                                        <p:tav tm="100000">
                                          <p:val>
                                            <p:strVal val="#ppt_w"/>
                                          </p:val>
                                        </p:tav>
                                      </p:tavLst>
                                    </p:anim>
                                    <p:anim calcmode="lin" valueType="num">
                                      <p:cBhvr additive="base">
                                        <p:cTn id="8" dur="1000"/>
                                        <p:tgtEl>
                                          <p:spTgt spid="5"/>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48"/>
        <p:cNvGrpSpPr/>
        <p:nvPr/>
      </p:nvGrpSpPr>
      <p:grpSpPr>
        <a:xfrm>
          <a:off x="0" y="0"/>
          <a:ext cx="0" cy="0"/>
          <a:chOff x="0" y="0"/>
          <a:chExt cx="0" cy="0"/>
        </a:xfrm>
      </p:grpSpPr>
      <p:sp>
        <p:nvSpPr>
          <p:cNvPr id="26849" name="Google Shape;26849;p82"/>
          <p:cNvSpPr txBox="1">
            <a:spLocks noGrp="1"/>
          </p:cNvSpPr>
          <p:nvPr>
            <p:ph type="title"/>
          </p:nvPr>
        </p:nvSpPr>
        <p:spPr>
          <a:xfrm>
            <a:off x="713225" y="1454248"/>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Predictive Analysis</a:t>
            </a:r>
            <a:endParaRPr dirty="0"/>
          </a:p>
        </p:txBody>
      </p:sp>
      <p:cxnSp>
        <p:nvCxnSpPr>
          <p:cNvPr id="26850" name="Google Shape;26850;p82"/>
          <p:cNvCxnSpPr/>
          <p:nvPr/>
        </p:nvCxnSpPr>
        <p:spPr>
          <a:xfrm>
            <a:off x="2298725" y="2035825"/>
            <a:ext cx="4546500" cy="0"/>
          </a:xfrm>
          <a:prstGeom prst="straightConnector1">
            <a:avLst/>
          </a:prstGeom>
          <a:noFill/>
          <a:ln w="19050" cap="flat" cmpd="sng">
            <a:solidFill>
              <a:schemeClr val="accent3"/>
            </a:solidFill>
            <a:prstDash val="solid"/>
            <a:round/>
            <a:headEnd type="none" w="med" len="med"/>
            <a:tailEnd type="none" w="med" len="med"/>
          </a:ln>
        </p:spPr>
      </p:cxnSp>
      <p:grpSp>
        <p:nvGrpSpPr>
          <p:cNvPr id="26851" name="Google Shape;26851;p82"/>
          <p:cNvGrpSpPr/>
          <p:nvPr/>
        </p:nvGrpSpPr>
        <p:grpSpPr>
          <a:xfrm>
            <a:off x="-267241" y="-1856681"/>
            <a:ext cx="10104527" cy="7057924"/>
            <a:chOff x="-486266" y="-1781156"/>
            <a:chExt cx="10104527" cy="7057924"/>
          </a:xfrm>
        </p:grpSpPr>
        <p:grpSp>
          <p:nvGrpSpPr>
            <p:cNvPr id="26852" name="Google Shape;26852;p82"/>
            <p:cNvGrpSpPr/>
            <p:nvPr/>
          </p:nvGrpSpPr>
          <p:grpSpPr>
            <a:xfrm>
              <a:off x="-486266" y="2305518"/>
              <a:ext cx="3233786" cy="2837982"/>
              <a:chOff x="-486266" y="2305518"/>
              <a:chExt cx="3233786" cy="2837982"/>
            </a:xfrm>
          </p:grpSpPr>
          <p:grpSp>
            <p:nvGrpSpPr>
              <p:cNvPr id="26853" name="Google Shape;26853;p82"/>
              <p:cNvGrpSpPr/>
              <p:nvPr/>
            </p:nvGrpSpPr>
            <p:grpSpPr>
              <a:xfrm rot="-9258217">
                <a:off x="828406" y="2692818"/>
                <a:ext cx="1509442" cy="2233894"/>
                <a:chOff x="713225" y="2235300"/>
                <a:chExt cx="1509450" cy="2233905"/>
              </a:xfrm>
            </p:grpSpPr>
            <p:sp>
              <p:nvSpPr>
                <p:cNvPr id="26854" name="Google Shape;2685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5" name="Google Shape;2685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6" name="Google Shape;2685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7" name="Google Shape;2685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8" name="Google Shape;2685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59" name="Google Shape;2685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0" name="Google Shape;2686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1" name="Google Shape;2686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2" name="Google Shape;2686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3" name="Google Shape;2686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4" name="Google Shape;2686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5" name="Google Shape;2686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6" name="Google Shape;2686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7" name="Google Shape;2686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8" name="Google Shape;2686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69" name="Google Shape;2686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0" name="Google Shape;2687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1" name="Google Shape;2687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2" name="Google Shape;2687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3" name="Google Shape;2687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4" name="Google Shape;2687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5" name="Google Shape;2687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6" name="Google Shape;2687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7" name="Google Shape;2687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8" name="Google Shape;2687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79" name="Google Shape;2687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0" name="Google Shape;2688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1" name="Google Shape;2688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2" name="Google Shape;2688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3" name="Google Shape;2688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4" name="Google Shape;2688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5" name="Google Shape;2688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6" name="Google Shape;2688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7" name="Google Shape;2688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8" name="Google Shape;2688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89" name="Google Shape;2688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0" name="Google Shape;2689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1" name="Google Shape;2689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2" name="Google Shape;2689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3" name="Google Shape;2689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4" name="Google Shape;2689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5" name="Google Shape;2689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6" name="Google Shape;2689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97" name="Google Shape;2689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898" name="Google Shape;26898;p82"/>
              <p:cNvGrpSpPr/>
              <p:nvPr/>
            </p:nvGrpSpPr>
            <p:grpSpPr>
              <a:xfrm>
                <a:off x="358288" y="2739075"/>
                <a:ext cx="1509450" cy="2233905"/>
                <a:chOff x="713225" y="2235300"/>
                <a:chExt cx="1509450" cy="2233905"/>
              </a:xfrm>
            </p:grpSpPr>
            <p:sp>
              <p:nvSpPr>
                <p:cNvPr id="26899" name="Google Shape;26899;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0" name="Google Shape;26900;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1" name="Google Shape;26901;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2" name="Google Shape;26902;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3" name="Google Shape;26903;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4" name="Google Shape;26904;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5" name="Google Shape;26905;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6" name="Google Shape;26906;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7" name="Google Shape;26907;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8" name="Google Shape;26908;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09" name="Google Shape;26909;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0" name="Google Shape;26910;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1" name="Google Shape;26911;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2" name="Google Shape;26912;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3" name="Google Shape;26913;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4" name="Google Shape;26914;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5" name="Google Shape;26915;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6" name="Google Shape;26916;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7" name="Google Shape;26917;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8" name="Google Shape;26918;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19" name="Google Shape;26919;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0" name="Google Shape;26920;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1" name="Google Shape;26921;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2" name="Google Shape;26922;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3" name="Google Shape;26923;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4" name="Google Shape;26924;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5" name="Google Shape;26925;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6" name="Google Shape;26926;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7" name="Google Shape;26927;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8" name="Google Shape;26928;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29" name="Google Shape;26929;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0" name="Google Shape;26930;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1" name="Google Shape;26931;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2" name="Google Shape;26932;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3" name="Google Shape;26933;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4" name="Google Shape;26934;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5" name="Google Shape;26935;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6" name="Google Shape;26936;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7" name="Google Shape;26937;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8" name="Google Shape;26938;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39" name="Google Shape;26939;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0" name="Google Shape;26940;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1" name="Google Shape;26941;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2" name="Google Shape;26942;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6943" name="Google Shape;26943;p82"/>
              <p:cNvGrpSpPr/>
              <p:nvPr/>
            </p:nvGrpSpPr>
            <p:grpSpPr>
              <a:xfrm rot="-9258217">
                <a:off x="-76594" y="2522305"/>
                <a:ext cx="1509442" cy="2233894"/>
                <a:chOff x="713225" y="2235300"/>
                <a:chExt cx="1509450" cy="2233905"/>
              </a:xfrm>
            </p:grpSpPr>
            <p:sp>
              <p:nvSpPr>
                <p:cNvPr id="26944" name="Google Shape;26944;p82"/>
                <p:cNvSpPr/>
                <p:nvPr/>
              </p:nvSpPr>
              <p:spPr>
                <a:xfrm>
                  <a:off x="2168519" y="4094921"/>
                  <a:ext cx="54156" cy="54213"/>
                </a:xfrm>
                <a:custGeom>
                  <a:avLst/>
                  <a:gdLst/>
                  <a:ahLst/>
                  <a:cxnLst/>
                  <a:rect l="l" t="t" r="r" b="b"/>
                  <a:pathLst>
                    <a:path w="945" h="946" extrusionOk="0">
                      <a:moveTo>
                        <a:pt x="945" y="417"/>
                      </a:moveTo>
                      <a:cubicBezTo>
                        <a:pt x="945" y="769"/>
                        <a:pt x="513" y="945"/>
                        <a:pt x="256" y="689"/>
                      </a:cubicBezTo>
                      <a:cubicBezTo>
                        <a:pt x="0" y="433"/>
                        <a:pt x="192" y="1"/>
                        <a:pt x="545" y="17"/>
                      </a:cubicBezTo>
                      <a:cubicBezTo>
                        <a:pt x="769" y="17"/>
                        <a:pt x="945" y="193"/>
                        <a:pt x="945" y="41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5" name="Google Shape;26945;p82"/>
                <p:cNvSpPr/>
                <p:nvPr/>
              </p:nvSpPr>
              <p:spPr>
                <a:xfrm>
                  <a:off x="2147430" y="3617193"/>
                  <a:ext cx="53239" cy="54156"/>
                </a:xfrm>
                <a:custGeom>
                  <a:avLst/>
                  <a:gdLst/>
                  <a:ahLst/>
                  <a:cxnLst/>
                  <a:rect l="l" t="t" r="r" b="b"/>
                  <a:pathLst>
                    <a:path w="929" h="945" extrusionOk="0">
                      <a:moveTo>
                        <a:pt x="929" y="400"/>
                      </a:moveTo>
                      <a:cubicBezTo>
                        <a:pt x="929" y="752"/>
                        <a:pt x="496" y="944"/>
                        <a:pt x="240" y="688"/>
                      </a:cubicBezTo>
                      <a:cubicBezTo>
                        <a:pt x="0" y="432"/>
                        <a:pt x="176" y="0"/>
                        <a:pt x="528" y="0"/>
                      </a:cubicBezTo>
                      <a:cubicBezTo>
                        <a:pt x="753" y="0"/>
                        <a:pt x="929" y="176"/>
                        <a:pt x="929" y="40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6" name="Google Shape;26946;p82"/>
                <p:cNvSpPr/>
                <p:nvPr/>
              </p:nvSpPr>
              <p:spPr>
                <a:xfrm>
                  <a:off x="1029626" y="3003298"/>
                  <a:ext cx="53239" cy="52322"/>
                </a:xfrm>
                <a:custGeom>
                  <a:avLst/>
                  <a:gdLst/>
                  <a:ahLst/>
                  <a:cxnLst/>
                  <a:rect l="l" t="t" r="r" b="b"/>
                  <a:pathLst>
                    <a:path w="929" h="913" extrusionOk="0">
                      <a:moveTo>
                        <a:pt x="913" y="384"/>
                      </a:moveTo>
                      <a:cubicBezTo>
                        <a:pt x="929" y="720"/>
                        <a:pt x="497" y="912"/>
                        <a:pt x="257" y="656"/>
                      </a:cubicBezTo>
                      <a:cubicBezTo>
                        <a:pt x="1" y="416"/>
                        <a:pt x="177" y="0"/>
                        <a:pt x="529" y="0"/>
                      </a:cubicBezTo>
                      <a:cubicBezTo>
                        <a:pt x="737" y="0"/>
                        <a:pt x="913" y="160"/>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7" name="Google Shape;26947;p82"/>
                <p:cNvSpPr/>
                <p:nvPr/>
              </p:nvSpPr>
              <p:spPr>
                <a:xfrm>
                  <a:off x="1547695" y="3244913"/>
                  <a:ext cx="54156" cy="54156"/>
                </a:xfrm>
                <a:custGeom>
                  <a:avLst/>
                  <a:gdLst/>
                  <a:ahLst/>
                  <a:cxnLst/>
                  <a:rect l="l" t="t" r="r" b="b"/>
                  <a:pathLst>
                    <a:path w="945" h="945" extrusionOk="0">
                      <a:moveTo>
                        <a:pt x="945" y="401"/>
                      </a:moveTo>
                      <a:cubicBezTo>
                        <a:pt x="945" y="753"/>
                        <a:pt x="513" y="945"/>
                        <a:pt x="257" y="689"/>
                      </a:cubicBezTo>
                      <a:cubicBezTo>
                        <a:pt x="1" y="433"/>
                        <a:pt x="177" y="1"/>
                        <a:pt x="545" y="1"/>
                      </a:cubicBezTo>
                      <a:cubicBezTo>
                        <a:pt x="753" y="1"/>
                        <a:pt x="929" y="177"/>
                        <a:pt x="945" y="40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8" name="Google Shape;26948;p82"/>
                <p:cNvSpPr/>
                <p:nvPr/>
              </p:nvSpPr>
              <p:spPr>
                <a:xfrm>
                  <a:off x="1203844" y="3823562"/>
                  <a:ext cx="52322" cy="51405"/>
                </a:xfrm>
                <a:custGeom>
                  <a:avLst/>
                  <a:gdLst/>
                  <a:ahLst/>
                  <a:cxnLst/>
                  <a:rect l="l" t="t" r="r" b="b"/>
                  <a:pathLst>
                    <a:path w="913" h="897" extrusionOk="0">
                      <a:moveTo>
                        <a:pt x="913" y="384"/>
                      </a:moveTo>
                      <a:cubicBezTo>
                        <a:pt x="913" y="736"/>
                        <a:pt x="496" y="896"/>
                        <a:pt x="256" y="656"/>
                      </a:cubicBezTo>
                      <a:cubicBezTo>
                        <a:pt x="0" y="416"/>
                        <a:pt x="176" y="0"/>
                        <a:pt x="528" y="0"/>
                      </a:cubicBezTo>
                      <a:cubicBezTo>
                        <a:pt x="736" y="0"/>
                        <a:pt x="913" y="176"/>
                        <a:pt x="913" y="384"/>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49" name="Google Shape;26949;p82"/>
                <p:cNvSpPr/>
                <p:nvPr/>
              </p:nvSpPr>
              <p:spPr>
                <a:xfrm>
                  <a:off x="713225" y="2823119"/>
                  <a:ext cx="54156" cy="54156"/>
                </a:xfrm>
                <a:custGeom>
                  <a:avLst/>
                  <a:gdLst/>
                  <a:ahLst/>
                  <a:cxnLst/>
                  <a:rect l="l" t="t" r="r" b="b"/>
                  <a:pathLst>
                    <a:path w="945" h="945" extrusionOk="0">
                      <a:moveTo>
                        <a:pt x="945" y="416"/>
                      </a:moveTo>
                      <a:cubicBezTo>
                        <a:pt x="945" y="768"/>
                        <a:pt x="513" y="944"/>
                        <a:pt x="257" y="688"/>
                      </a:cubicBezTo>
                      <a:cubicBezTo>
                        <a:pt x="1" y="448"/>
                        <a:pt x="193" y="16"/>
                        <a:pt x="545" y="16"/>
                      </a:cubicBezTo>
                      <a:cubicBezTo>
                        <a:pt x="769" y="0"/>
                        <a:pt x="945" y="192"/>
                        <a:pt x="945" y="41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0" name="Google Shape;26950;p82"/>
                <p:cNvSpPr/>
                <p:nvPr/>
              </p:nvSpPr>
              <p:spPr>
                <a:xfrm>
                  <a:off x="1506433" y="3973884"/>
                  <a:ext cx="12894" cy="11977"/>
                </a:xfrm>
                <a:custGeom>
                  <a:avLst/>
                  <a:gdLst/>
                  <a:ahLst/>
                  <a:cxnLst/>
                  <a:rect l="l" t="t" r="r" b="b"/>
                  <a:pathLst>
                    <a:path w="225" h="209" extrusionOk="0">
                      <a:moveTo>
                        <a:pt x="225" y="81"/>
                      </a:moveTo>
                      <a:cubicBezTo>
                        <a:pt x="225" y="209"/>
                        <a:pt x="1" y="1"/>
                        <a:pt x="129" y="1"/>
                      </a:cubicBezTo>
                      <a:cubicBezTo>
                        <a:pt x="177" y="1"/>
                        <a:pt x="225" y="33"/>
                        <a:pt x="225"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1" name="Google Shape;26951;p82"/>
                <p:cNvSpPr/>
                <p:nvPr/>
              </p:nvSpPr>
              <p:spPr>
                <a:xfrm>
                  <a:off x="1758591" y="3940874"/>
                  <a:ext cx="11977" cy="11977"/>
                </a:xfrm>
                <a:custGeom>
                  <a:avLst/>
                  <a:gdLst/>
                  <a:ahLst/>
                  <a:cxnLst/>
                  <a:rect l="l" t="t" r="r" b="b"/>
                  <a:pathLst>
                    <a:path w="209" h="209" extrusionOk="0">
                      <a:moveTo>
                        <a:pt x="209" y="81"/>
                      </a:moveTo>
                      <a:cubicBezTo>
                        <a:pt x="209" y="209"/>
                        <a:pt x="1" y="1"/>
                        <a:pt x="129" y="1"/>
                      </a:cubicBezTo>
                      <a:cubicBezTo>
                        <a:pt x="177"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2" name="Google Shape;26952;p82"/>
                <p:cNvSpPr/>
                <p:nvPr/>
              </p:nvSpPr>
              <p:spPr>
                <a:xfrm>
                  <a:off x="1650879" y="2571819"/>
                  <a:ext cx="11977" cy="11060"/>
                </a:xfrm>
                <a:custGeom>
                  <a:avLst/>
                  <a:gdLst/>
                  <a:ahLst/>
                  <a:cxnLst/>
                  <a:rect l="l" t="t" r="r" b="b"/>
                  <a:pathLst>
                    <a:path w="209" h="193" extrusionOk="0">
                      <a:moveTo>
                        <a:pt x="208" y="81"/>
                      </a:moveTo>
                      <a:cubicBezTo>
                        <a:pt x="208" y="193"/>
                        <a:pt x="0" y="1"/>
                        <a:pt x="128" y="1"/>
                      </a:cubicBezTo>
                      <a:cubicBezTo>
                        <a:pt x="160"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3" name="Google Shape;26953;p82"/>
                <p:cNvSpPr/>
                <p:nvPr/>
              </p:nvSpPr>
              <p:spPr>
                <a:xfrm>
                  <a:off x="1740309" y="3247664"/>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4" name="Google Shape;26954;p82"/>
                <p:cNvSpPr/>
                <p:nvPr/>
              </p:nvSpPr>
              <p:spPr>
                <a:xfrm>
                  <a:off x="2109835" y="4290287"/>
                  <a:ext cx="9227" cy="9227"/>
                </a:xfrm>
                <a:custGeom>
                  <a:avLst/>
                  <a:gdLst/>
                  <a:ahLst/>
                  <a:cxnLst/>
                  <a:rect l="l" t="t" r="r" b="b"/>
                  <a:pathLst>
                    <a:path w="161" h="161" extrusionOk="0">
                      <a:moveTo>
                        <a:pt x="160" y="80"/>
                      </a:moveTo>
                      <a:cubicBezTo>
                        <a:pt x="160" y="112"/>
                        <a:pt x="112" y="160"/>
                        <a:pt x="80" y="160"/>
                      </a:cubicBezTo>
                      <a:cubicBezTo>
                        <a:pt x="32" y="160"/>
                        <a:pt x="0" y="112"/>
                        <a:pt x="0" y="80"/>
                      </a:cubicBezTo>
                      <a:cubicBezTo>
                        <a:pt x="0" y="32"/>
                        <a:pt x="32" y="0"/>
                        <a:pt x="80" y="0"/>
                      </a:cubicBezTo>
                      <a:cubicBezTo>
                        <a:pt x="112" y="0"/>
                        <a:pt x="160" y="32"/>
                        <a:pt x="160"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5" name="Google Shape;26955;p82"/>
                <p:cNvSpPr/>
                <p:nvPr/>
              </p:nvSpPr>
              <p:spPr>
                <a:xfrm>
                  <a:off x="1729306" y="4353556"/>
                  <a:ext cx="11977" cy="11977"/>
                </a:xfrm>
                <a:custGeom>
                  <a:avLst/>
                  <a:gdLst/>
                  <a:ahLst/>
                  <a:cxnLst/>
                  <a:rect l="l" t="t" r="r" b="b"/>
                  <a:pathLst>
                    <a:path w="209" h="209" extrusionOk="0">
                      <a:moveTo>
                        <a:pt x="208" y="81"/>
                      </a:moveTo>
                      <a:cubicBezTo>
                        <a:pt x="208" y="209"/>
                        <a:pt x="0" y="1"/>
                        <a:pt x="128" y="1"/>
                      </a:cubicBezTo>
                      <a:cubicBezTo>
                        <a:pt x="176" y="1"/>
                        <a:pt x="208" y="33"/>
                        <a:pt x="208"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6" name="Google Shape;26956;p82"/>
                <p:cNvSpPr/>
                <p:nvPr/>
              </p:nvSpPr>
              <p:spPr>
                <a:xfrm>
                  <a:off x="1617383" y="3758402"/>
                  <a:ext cx="11977" cy="11977"/>
                </a:xfrm>
                <a:custGeom>
                  <a:avLst/>
                  <a:gdLst/>
                  <a:ahLst/>
                  <a:cxnLst/>
                  <a:rect l="l" t="t" r="r" b="b"/>
                  <a:pathLst>
                    <a:path w="209" h="209" extrusionOk="0">
                      <a:moveTo>
                        <a:pt x="209" y="81"/>
                      </a:moveTo>
                      <a:cubicBezTo>
                        <a:pt x="209" y="209"/>
                        <a:pt x="1" y="1"/>
                        <a:pt x="129" y="1"/>
                      </a:cubicBezTo>
                      <a:cubicBezTo>
                        <a:pt x="161" y="1"/>
                        <a:pt x="209" y="33"/>
                        <a:pt x="209" y="8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7" name="Google Shape;26957;p82"/>
                <p:cNvSpPr/>
                <p:nvPr/>
              </p:nvSpPr>
              <p:spPr>
                <a:xfrm>
                  <a:off x="809504" y="3971191"/>
                  <a:ext cx="10143" cy="11977"/>
                </a:xfrm>
                <a:custGeom>
                  <a:avLst/>
                  <a:gdLst/>
                  <a:ahLst/>
                  <a:cxnLst/>
                  <a:rect l="l" t="t" r="r" b="b"/>
                  <a:pathLst>
                    <a:path w="177" h="209" extrusionOk="0">
                      <a:moveTo>
                        <a:pt x="177" y="112"/>
                      </a:moveTo>
                      <a:cubicBezTo>
                        <a:pt x="161" y="208"/>
                        <a:pt x="1" y="208"/>
                        <a:pt x="17" y="112"/>
                      </a:cubicBezTo>
                      <a:cubicBezTo>
                        <a:pt x="17" y="0"/>
                        <a:pt x="177" y="0"/>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8" name="Google Shape;26958;p82"/>
                <p:cNvSpPr/>
                <p:nvPr/>
              </p:nvSpPr>
              <p:spPr>
                <a:xfrm>
                  <a:off x="950769" y="3399877"/>
                  <a:ext cx="9227" cy="11977"/>
                </a:xfrm>
                <a:custGeom>
                  <a:avLst/>
                  <a:gdLst/>
                  <a:ahLst/>
                  <a:cxnLst/>
                  <a:rect l="l" t="t" r="r" b="b"/>
                  <a:pathLst>
                    <a:path w="161" h="209" extrusionOk="0">
                      <a:moveTo>
                        <a:pt x="160" y="113"/>
                      </a:moveTo>
                      <a:cubicBezTo>
                        <a:pt x="160" y="209"/>
                        <a:pt x="0" y="209"/>
                        <a:pt x="0" y="113"/>
                      </a:cubicBezTo>
                      <a:cubicBezTo>
                        <a:pt x="0" y="1"/>
                        <a:pt x="160" y="1"/>
                        <a:pt x="160" y="11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59" name="Google Shape;26959;p82"/>
                <p:cNvSpPr/>
                <p:nvPr/>
              </p:nvSpPr>
              <p:spPr>
                <a:xfrm>
                  <a:off x="1323963" y="3949184"/>
                  <a:ext cx="11060" cy="13811"/>
                </a:xfrm>
                <a:custGeom>
                  <a:avLst/>
                  <a:gdLst/>
                  <a:ahLst/>
                  <a:cxnLst/>
                  <a:rect l="l" t="t" r="r" b="b"/>
                  <a:pathLst>
                    <a:path w="193" h="241" extrusionOk="0">
                      <a:moveTo>
                        <a:pt x="193" y="112"/>
                      </a:moveTo>
                      <a:cubicBezTo>
                        <a:pt x="161" y="240"/>
                        <a:pt x="1" y="0"/>
                        <a:pt x="129" y="16"/>
                      </a:cubicBezTo>
                      <a:cubicBezTo>
                        <a:pt x="177" y="32"/>
                        <a:pt x="193" y="64"/>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0" name="Google Shape;26960;p82"/>
                <p:cNvSpPr/>
                <p:nvPr/>
              </p:nvSpPr>
              <p:spPr>
                <a:xfrm>
                  <a:off x="1688474" y="2746955"/>
                  <a:ext cx="11977" cy="13811"/>
                </a:xfrm>
                <a:custGeom>
                  <a:avLst/>
                  <a:gdLst/>
                  <a:ahLst/>
                  <a:cxnLst/>
                  <a:rect l="l" t="t" r="r" b="b"/>
                  <a:pathLst>
                    <a:path w="209" h="241" extrusionOk="0">
                      <a:moveTo>
                        <a:pt x="192" y="145"/>
                      </a:moveTo>
                      <a:cubicBezTo>
                        <a:pt x="160" y="241"/>
                        <a:pt x="0" y="209"/>
                        <a:pt x="32" y="97"/>
                      </a:cubicBezTo>
                      <a:cubicBezTo>
                        <a:pt x="48" y="1"/>
                        <a:pt x="208" y="33"/>
                        <a:pt x="192" y="14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1" name="Google Shape;26961;p82"/>
                <p:cNvSpPr/>
                <p:nvPr/>
              </p:nvSpPr>
              <p:spPr>
                <a:xfrm>
                  <a:off x="864520" y="2361838"/>
                  <a:ext cx="10143" cy="10143"/>
                </a:xfrm>
                <a:custGeom>
                  <a:avLst/>
                  <a:gdLst/>
                  <a:ahLst/>
                  <a:cxnLst/>
                  <a:rect l="l" t="t" r="r" b="b"/>
                  <a:pathLst>
                    <a:path w="177" h="177" extrusionOk="0">
                      <a:moveTo>
                        <a:pt x="177" y="112"/>
                      </a:moveTo>
                      <a:cubicBezTo>
                        <a:pt x="161" y="144"/>
                        <a:pt x="113" y="176"/>
                        <a:pt x="81" y="160"/>
                      </a:cubicBezTo>
                      <a:cubicBezTo>
                        <a:pt x="33" y="160"/>
                        <a:pt x="1" y="112"/>
                        <a:pt x="17" y="64"/>
                      </a:cubicBezTo>
                      <a:cubicBezTo>
                        <a:pt x="33" y="32"/>
                        <a:pt x="65" y="0"/>
                        <a:pt x="113" y="16"/>
                      </a:cubicBezTo>
                      <a:cubicBezTo>
                        <a:pt x="161" y="16"/>
                        <a:pt x="177" y="64"/>
                        <a:pt x="177"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2" name="Google Shape;26962;p82"/>
                <p:cNvSpPr/>
                <p:nvPr/>
              </p:nvSpPr>
              <p:spPr>
                <a:xfrm>
                  <a:off x="1172439" y="2810711"/>
                  <a:ext cx="11977" cy="11060"/>
                </a:xfrm>
                <a:custGeom>
                  <a:avLst/>
                  <a:gdLst/>
                  <a:ahLst/>
                  <a:cxnLst/>
                  <a:rect l="l" t="t" r="r" b="b"/>
                  <a:pathLst>
                    <a:path w="209" h="193" extrusionOk="0">
                      <a:moveTo>
                        <a:pt x="193" y="112"/>
                      </a:moveTo>
                      <a:cubicBezTo>
                        <a:pt x="193" y="160"/>
                        <a:pt x="145" y="192"/>
                        <a:pt x="97" y="176"/>
                      </a:cubicBezTo>
                      <a:cubicBezTo>
                        <a:pt x="0" y="160"/>
                        <a:pt x="32" y="0"/>
                        <a:pt x="129" y="16"/>
                      </a:cubicBezTo>
                      <a:cubicBezTo>
                        <a:pt x="177" y="32"/>
                        <a:pt x="209" y="80"/>
                        <a:pt x="193" y="11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3" name="Google Shape;26963;p82"/>
                <p:cNvSpPr/>
                <p:nvPr/>
              </p:nvSpPr>
              <p:spPr>
                <a:xfrm>
                  <a:off x="1150174" y="2423274"/>
                  <a:ext cx="11977" cy="11977"/>
                </a:xfrm>
                <a:custGeom>
                  <a:avLst/>
                  <a:gdLst/>
                  <a:ahLst/>
                  <a:cxnLst/>
                  <a:rect l="l" t="t" r="r" b="b"/>
                  <a:pathLst>
                    <a:path w="209" h="209" extrusionOk="0">
                      <a:moveTo>
                        <a:pt x="209" y="80"/>
                      </a:moveTo>
                      <a:cubicBezTo>
                        <a:pt x="209" y="208"/>
                        <a:pt x="1" y="0"/>
                        <a:pt x="129" y="0"/>
                      </a:cubicBezTo>
                      <a:cubicBezTo>
                        <a:pt x="177" y="0"/>
                        <a:pt x="209" y="48"/>
                        <a:pt x="209" y="8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4" name="Google Shape;26964;p82"/>
                <p:cNvSpPr/>
                <p:nvPr/>
              </p:nvSpPr>
              <p:spPr>
                <a:xfrm>
                  <a:off x="1665980" y="3981220"/>
                  <a:ext cx="23897" cy="23897"/>
                </a:xfrm>
                <a:custGeom>
                  <a:avLst/>
                  <a:gdLst/>
                  <a:ahLst/>
                  <a:cxnLst/>
                  <a:rect l="l" t="t" r="r" b="b"/>
                  <a:pathLst>
                    <a:path w="417" h="417" extrusionOk="0">
                      <a:moveTo>
                        <a:pt x="417" y="193"/>
                      </a:moveTo>
                      <a:cubicBezTo>
                        <a:pt x="417" y="337"/>
                        <a:pt x="225" y="417"/>
                        <a:pt x="113" y="305"/>
                      </a:cubicBezTo>
                      <a:cubicBezTo>
                        <a:pt x="1" y="193"/>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5" name="Google Shape;26965;p82"/>
                <p:cNvSpPr/>
                <p:nvPr/>
              </p:nvSpPr>
              <p:spPr>
                <a:xfrm>
                  <a:off x="1606379" y="4444391"/>
                  <a:ext cx="24871" cy="24814"/>
                </a:xfrm>
                <a:custGeom>
                  <a:avLst/>
                  <a:gdLst/>
                  <a:ahLst/>
                  <a:cxnLst/>
                  <a:rect l="l" t="t" r="r" b="b"/>
                  <a:pathLst>
                    <a:path w="434" h="433" extrusionOk="0">
                      <a:moveTo>
                        <a:pt x="433" y="192"/>
                      </a:moveTo>
                      <a:cubicBezTo>
                        <a:pt x="433" y="352"/>
                        <a:pt x="241" y="432"/>
                        <a:pt x="129" y="320"/>
                      </a:cubicBezTo>
                      <a:cubicBezTo>
                        <a:pt x="1" y="208"/>
                        <a:pt x="97" y="16"/>
                        <a:pt x="257" y="16"/>
                      </a:cubicBezTo>
                      <a:cubicBezTo>
                        <a:pt x="353" y="0"/>
                        <a:pt x="433" y="96"/>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6" name="Google Shape;26966;p82"/>
                <p:cNvSpPr/>
                <p:nvPr/>
              </p:nvSpPr>
              <p:spPr>
                <a:xfrm>
                  <a:off x="866354" y="4077556"/>
                  <a:ext cx="23955" cy="23897"/>
                </a:xfrm>
                <a:custGeom>
                  <a:avLst/>
                  <a:gdLst/>
                  <a:ahLst/>
                  <a:cxnLst/>
                  <a:rect l="l" t="t" r="r" b="b"/>
                  <a:pathLst>
                    <a:path w="418" h="417" extrusionOk="0">
                      <a:moveTo>
                        <a:pt x="417" y="177"/>
                      </a:moveTo>
                      <a:cubicBezTo>
                        <a:pt x="417" y="337"/>
                        <a:pt x="225" y="417"/>
                        <a:pt x="113" y="305"/>
                      </a:cubicBezTo>
                      <a:cubicBezTo>
                        <a:pt x="1" y="193"/>
                        <a:pt x="81" y="1"/>
                        <a:pt x="241" y="1"/>
                      </a:cubicBezTo>
                      <a:cubicBezTo>
                        <a:pt x="337" y="1"/>
                        <a:pt x="417" y="81"/>
                        <a:pt x="417"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7" name="Google Shape;26967;p82"/>
                <p:cNvSpPr/>
                <p:nvPr/>
              </p:nvSpPr>
              <p:spPr>
                <a:xfrm>
                  <a:off x="804919" y="3114707"/>
                  <a:ext cx="24814" cy="24814"/>
                </a:xfrm>
                <a:custGeom>
                  <a:avLst/>
                  <a:gdLst/>
                  <a:ahLst/>
                  <a:cxnLst/>
                  <a:rect l="l" t="t" r="r" b="b"/>
                  <a:pathLst>
                    <a:path w="433" h="433" extrusionOk="0">
                      <a:moveTo>
                        <a:pt x="433" y="192"/>
                      </a:moveTo>
                      <a:cubicBezTo>
                        <a:pt x="433" y="352"/>
                        <a:pt x="241" y="432"/>
                        <a:pt x="113" y="320"/>
                      </a:cubicBezTo>
                      <a:cubicBezTo>
                        <a:pt x="1" y="208"/>
                        <a:pt x="81"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8" name="Google Shape;26968;p82"/>
                <p:cNvSpPr/>
                <p:nvPr/>
              </p:nvSpPr>
              <p:spPr>
                <a:xfrm>
                  <a:off x="1710910" y="3846429"/>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69" name="Google Shape;26969;p82"/>
                <p:cNvSpPr/>
                <p:nvPr/>
              </p:nvSpPr>
              <p:spPr>
                <a:xfrm>
                  <a:off x="2095164" y="3542920"/>
                  <a:ext cx="24814" cy="24814"/>
                </a:xfrm>
                <a:custGeom>
                  <a:avLst/>
                  <a:gdLst/>
                  <a:ahLst/>
                  <a:cxnLst/>
                  <a:rect l="l" t="t" r="r" b="b"/>
                  <a:pathLst>
                    <a:path w="433" h="433" extrusionOk="0">
                      <a:moveTo>
                        <a:pt x="432" y="176"/>
                      </a:moveTo>
                      <a:cubicBezTo>
                        <a:pt x="432" y="352"/>
                        <a:pt x="240" y="432"/>
                        <a:pt x="112" y="304"/>
                      </a:cubicBezTo>
                      <a:cubicBezTo>
                        <a:pt x="0" y="192"/>
                        <a:pt x="80" y="0"/>
                        <a:pt x="256" y="0"/>
                      </a:cubicBezTo>
                      <a:cubicBezTo>
                        <a:pt x="352" y="0"/>
                        <a:pt x="432" y="80"/>
                        <a:pt x="432"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0" name="Google Shape;26970;p82"/>
                <p:cNvSpPr/>
                <p:nvPr/>
              </p:nvSpPr>
              <p:spPr>
                <a:xfrm>
                  <a:off x="1461990" y="2560815"/>
                  <a:ext cx="23897" cy="27565"/>
                </a:xfrm>
                <a:custGeom>
                  <a:avLst/>
                  <a:gdLst/>
                  <a:ahLst/>
                  <a:cxnLst/>
                  <a:rect l="l" t="t" r="r" b="b"/>
                  <a:pathLst>
                    <a:path w="417" h="481" extrusionOk="0">
                      <a:moveTo>
                        <a:pt x="400" y="273"/>
                      </a:moveTo>
                      <a:cubicBezTo>
                        <a:pt x="368" y="481"/>
                        <a:pt x="48" y="481"/>
                        <a:pt x="32" y="273"/>
                      </a:cubicBezTo>
                      <a:cubicBezTo>
                        <a:pt x="0" y="1"/>
                        <a:pt x="416" y="1"/>
                        <a:pt x="400" y="27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1" name="Google Shape;26971;p82"/>
                <p:cNvSpPr/>
                <p:nvPr/>
              </p:nvSpPr>
              <p:spPr>
                <a:xfrm>
                  <a:off x="905839" y="3730034"/>
                  <a:ext cx="23897" cy="27565"/>
                </a:xfrm>
                <a:custGeom>
                  <a:avLst/>
                  <a:gdLst/>
                  <a:ahLst/>
                  <a:cxnLst/>
                  <a:rect l="l" t="t" r="r" b="b"/>
                  <a:pathLst>
                    <a:path w="417" h="481" extrusionOk="0">
                      <a:moveTo>
                        <a:pt x="384" y="272"/>
                      </a:moveTo>
                      <a:cubicBezTo>
                        <a:pt x="368" y="480"/>
                        <a:pt x="48" y="480"/>
                        <a:pt x="32" y="272"/>
                      </a:cubicBezTo>
                      <a:cubicBezTo>
                        <a:pt x="0" y="0"/>
                        <a:pt x="416" y="0"/>
                        <a:pt x="384" y="27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2" name="Google Shape;26972;p82"/>
                <p:cNvSpPr/>
                <p:nvPr/>
              </p:nvSpPr>
              <p:spPr>
                <a:xfrm>
                  <a:off x="1274878" y="2235300"/>
                  <a:ext cx="24814" cy="24814"/>
                </a:xfrm>
                <a:custGeom>
                  <a:avLst/>
                  <a:gdLst/>
                  <a:ahLst/>
                  <a:cxnLst/>
                  <a:rect l="l" t="t" r="r" b="b"/>
                  <a:pathLst>
                    <a:path w="433" h="433" extrusionOk="0">
                      <a:moveTo>
                        <a:pt x="433" y="192"/>
                      </a:moveTo>
                      <a:cubicBezTo>
                        <a:pt x="433" y="352"/>
                        <a:pt x="241" y="432"/>
                        <a:pt x="129" y="320"/>
                      </a:cubicBezTo>
                      <a:cubicBezTo>
                        <a:pt x="1" y="192"/>
                        <a:pt x="97" y="0"/>
                        <a:pt x="257" y="0"/>
                      </a:cubicBezTo>
                      <a:cubicBezTo>
                        <a:pt x="353" y="0"/>
                        <a:pt x="433" y="80"/>
                        <a:pt x="433"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3" name="Google Shape;26973;p82"/>
                <p:cNvSpPr/>
                <p:nvPr/>
              </p:nvSpPr>
              <p:spPr>
                <a:xfrm>
                  <a:off x="1720137" y="3324687"/>
                  <a:ext cx="23897" cy="27565"/>
                </a:xfrm>
                <a:custGeom>
                  <a:avLst/>
                  <a:gdLst/>
                  <a:ahLst/>
                  <a:cxnLst/>
                  <a:rect l="l" t="t" r="r" b="b"/>
                  <a:pathLst>
                    <a:path w="417" h="481" extrusionOk="0">
                      <a:moveTo>
                        <a:pt x="384" y="257"/>
                      </a:moveTo>
                      <a:cubicBezTo>
                        <a:pt x="368" y="481"/>
                        <a:pt x="48" y="481"/>
                        <a:pt x="32" y="257"/>
                      </a:cubicBezTo>
                      <a:cubicBezTo>
                        <a:pt x="0" y="1"/>
                        <a:pt x="416" y="1"/>
                        <a:pt x="384" y="25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4" name="Google Shape;26974;p82"/>
                <p:cNvSpPr/>
                <p:nvPr/>
              </p:nvSpPr>
              <p:spPr>
                <a:xfrm>
                  <a:off x="1301039" y="3509910"/>
                  <a:ext cx="23897" cy="24814"/>
                </a:xfrm>
                <a:custGeom>
                  <a:avLst/>
                  <a:gdLst/>
                  <a:ahLst/>
                  <a:cxnLst/>
                  <a:rect l="l" t="t" r="r" b="b"/>
                  <a:pathLst>
                    <a:path w="417" h="433" extrusionOk="0">
                      <a:moveTo>
                        <a:pt x="416" y="192"/>
                      </a:moveTo>
                      <a:cubicBezTo>
                        <a:pt x="416" y="352"/>
                        <a:pt x="224" y="432"/>
                        <a:pt x="112" y="320"/>
                      </a:cubicBezTo>
                      <a:cubicBezTo>
                        <a:pt x="0" y="208"/>
                        <a:pt x="80" y="0"/>
                        <a:pt x="240" y="0"/>
                      </a:cubicBezTo>
                      <a:cubicBezTo>
                        <a:pt x="336" y="0"/>
                        <a:pt x="416" y="80"/>
                        <a:pt x="416" y="19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5" name="Google Shape;26975;p82"/>
                <p:cNvSpPr/>
                <p:nvPr/>
              </p:nvSpPr>
              <p:spPr>
                <a:xfrm>
                  <a:off x="1025958" y="3570428"/>
                  <a:ext cx="23897" cy="27565"/>
                </a:xfrm>
                <a:custGeom>
                  <a:avLst/>
                  <a:gdLst/>
                  <a:ahLst/>
                  <a:cxnLst/>
                  <a:rect l="l" t="t" r="r" b="b"/>
                  <a:pathLst>
                    <a:path w="417" h="481" extrusionOk="0">
                      <a:moveTo>
                        <a:pt x="400" y="225"/>
                      </a:moveTo>
                      <a:cubicBezTo>
                        <a:pt x="416" y="481"/>
                        <a:pt x="0" y="481"/>
                        <a:pt x="32" y="225"/>
                      </a:cubicBezTo>
                      <a:cubicBezTo>
                        <a:pt x="48" y="1"/>
                        <a:pt x="368" y="1"/>
                        <a:pt x="400" y="22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6" name="Google Shape;26976;p82"/>
                <p:cNvSpPr/>
                <p:nvPr/>
              </p:nvSpPr>
              <p:spPr>
                <a:xfrm>
                  <a:off x="1654547" y="2403101"/>
                  <a:ext cx="23897" cy="23897"/>
                </a:xfrm>
                <a:custGeom>
                  <a:avLst/>
                  <a:gdLst/>
                  <a:ahLst/>
                  <a:cxnLst/>
                  <a:rect l="l" t="t" r="r" b="b"/>
                  <a:pathLst>
                    <a:path w="417" h="417" extrusionOk="0">
                      <a:moveTo>
                        <a:pt x="416" y="176"/>
                      </a:moveTo>
                      <a:cubicBezTo>
                        <a:pt x="416" y="336"/>
                        <a:pt x="224" y="416"/>
                        <a:pt x="112" y="304"/>
                      </a:cubicBezTo>
                      <a:cubicBezTo>
                        <a:pt x="0" y="192"/>
                        <a:pt x="80" y="0"/>
                        <a:pt x="240" y="0"/>
                      </a:cubicBezTo>
                      <a:cubicBezTo>
                        <a:pt x="336" y="0"/>
                        <a:pt x="416" y="80"/>
                        <a:pt x="416" y="176"/>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7" name="Google Shape;26977;p82"/>
                <p:cNvSpPr/>
                <p:nvPr/>
              </p:nvSpPr>
              <p:spPr>
                <a:xfrm>
                  <a:off x="959022" y="4245357"/>
                  <a:ext cx="23897" cy="23897"/>
                </a:xfrm>
                <a:custGeom>
                  <a:avLst/>
                  <a:gdLst/>
                  <a:ahLst/>
                  <a:cxnLst/>
                  <a:rect l="l" t="t" r="r" b="b"/>
                  <a:pathLst>
                    <a:path w="417" h="417" extrusionOk="0">
                      <a:moveTo>
                        <a:pt x="416" y="177"/>
                      </a:moveTo>
                      <a:cubicBezTo>
                        <a:pt x="416" y="337"/>
                        <a:pt x="224" y="417"/>
                        <a:pt x="112" y="305"/>
                      </a:cubicBezTo>
                      <a:cubicBezTo>
                        <a:pt x="0" y="193"/>
                        <a:pt x="80" y="1"/>
                        <a:pt x="240" y="1"/>
                      </a:cubicBezTo>
                      <a:cubicBezTo>
                        <a:pt x="336" y="1"/>
                        <a:pt x="416" y="81"/>
                        <a:pt x="416"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8" name="Google Shape;26978;p82"/>
                <p:cNvSpPr/>
                <p:nvPr/>
              </p:nvSpPr>
              <p:spPr>
                <a:xfrm>
                  <a:off x="1013121" y="2675433"/>
                  <a:ext cx="24814" cy="23897"/>
                </a:xfrm>
                <a:custGeom>
                  <a:avLst/>
                  <a:gdLst/>
                  <a:ahLst/>
                  <a:cxnLst/>
                  <a:rect l="l" t="t" r="r" b="b"/>
                  <a:pathLst>
                    <a:path w="433" h="417" extrusionOk="0">
                      <a:moveTo>
                        <a:pt x="432" y="177"/>
                      </a:moveTo>
                      <a:cubicBezTo>
                        <a:pt x="432" y="337"/>
                        <a:pt x="240" y="417"/>
                        <a:pt x="128" y="305"/>
                      </a:cubicBezTo>
                      <a:cubicBezTo>
                        <a:pt x="0" y="193"/>
                        <a:pt x="80" y="1"/>
                        <a:pt x="256" y="1"/>
                      </a:cubicBezTo>
                      <a:cubicBezTo>
                        <a:pt x="352" y="1"/>
                        <a:pt x="432" y="81"/>
                        <a:pt x="432"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79" name="Google Shape;26979;p82"/>
                <p:cNvSpPr/>
                <p:nvPr/>
              </p:nvSpPr>
              <p:spPr>
                <a:xfrm>
                  <a:off x="724228" y="4075722"/>
                  <a:ext cx="24814" cy="27565"/>
                </a:xfrm>
                <a:custGeom>
                  <a:avLst/>
                  <a:gdLst/>
                  <a:ahLst/>
                  <a:cxnLst/>
                  <a:rect l="l" t="t" r="r" b="b"/>
                  <a:pathLst>
                    <a:path w="433" h="481" extrusionOk="0">
                      <a:moveTo>
                        <a:pt x="401" y="209"/>
                      </a:moveTo>
                      <a:cubicBezTo>
                        <a:pt x="433" y="481"/>
                        <a:pt x="1" y="481"/>
                        <a:pt x="33" y="209"/>
                      </a:cubicBezTo>
                      <a:cubicBezTo>
                        <a:pt x="65" y="1"/>
                        <a:pt x="369" y="1"/>
                        <a:pt x="401" y="20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0" name="Google Shape;26980;p82"/>
                <p:cNvSpPr/>
                <p:nvPr/>
              </p:nvSpPr>
              <p:spPr>
                <a:xfrm>
                  <a:off x="791165" y="3263252"/>
                  <a:ext cx="24814" cy="23897"/>
                </a:xfrm>
                <a:custGeom>
                  <a:avLst/>
                  <a:gdLst/>
                  <a:ahLst/>
                  <a:cxnLst/>
                  <a:rect l="l" t="t" r="r" b="b"/>
                  <a:pathLst>
                    <a:path w="433" h="417" extrusionOk="0">
                      <a:moveTo>
                        <a:pt x="433" y="177"/>
                      </a:moveTo>
                      <a:cubicBezTo>
                        <a:pt x="433" y="337"/>
                        <a:pt x="241" y="417"/>
                        <a:pt x="129" y="305"/>
                      </a:cubicBezTo>
                      <a:cubicBezTo>
                        <a:pt x="1" y="193"/>
                        <a:pt x="81"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1" name="Google Shape;26981;p82"/>
                <p:cNvSpPr/>
                <p:nvPr/>
              </p:nvSpPr>
              <p:spPr>
                <a:xfrm>
                  <a:off x="1340467" y="3551173"/>
                  <a:ext cx="23897" cy="24814"/>
                </a:xfrm>
                <a:custGeom>
                  <a:avLst/>
                  <a:gdLst/>
                  <a:ahLst/>
                  <a:cxnLst/>
                  <a:rect l="l" t="t" r="r" b="b"/>
                  <a:pathLst>
                    <a:path w="417" h="433" extrusionOk="0">
                      <a:moveTo>
                        <a:pt x="417" y="193"/>
                      </a:moveTo>
                      <a:cubicBezTo>
                        <a:pt x="417" y="353"/>
                        <a:pt x="225" y="433"/>
                        <a:pt x="113" y="321"/>
                      </a:cubicBezTo>
                      <a:cubicBezTo>
                        <a:pt x="1" y="209"/>
                        <a:pt x="81" y="1"/>
                        <a:pt x="241" y="1"/>
                      </a:cubicBezTo>
                      <a:cubicBezTo>
                        <a:pt x="337" y="1"/>
                        <a:pt x="417" y="81"/>
                        <a:pt x="417"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2" name="Google Shape;26982;p82"/>
                <p:cNvSpPr/>
                <p:nvPr/>
              </p:nvSpPr>
              <p:spPr>
                <a:xfrm>
                  <a:off x="1205620" y="3043644"/>
                  <a:ext cx="24814" cy="24814"/>
                </a:xfrm>
                <a:custGeom>
                  <a:avLst/>
                  <a:gdLst/>
                  <a:ahLst/>
                  <a:cxnLst/>
                  <a:rect l="l" t="t" r="r" b="b"/>
                  <a:pathLst>
                    <a:path w="433" h="433" extrusionOk="0">
                      <a:moveTo>
                        <a:pt x="433" y="193"/>
                      </a:moveTo>
                      <a:cubicBezTo>
                        <a:pt x="433" y="353"/>
                        <a:pt x="225" y="433"/>
                        <a:pt x="112" y="321"/>
                      </a:cubicBezTo>
                      <a:cubicBezTo>
                        <a:pt x="0" y="209"/>
                        <a:pt x="80" y="1"/>
                        <a:pt x="241" y="17"/>
                      </a:cubicBezTo>
                      <a:cubicBezTo>
                        <a:pt x="337" y="1"/>
                        <a:pt x="433" y="97"/>
                        <a:pt x="433" y="19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3" name="Google Shape;26983;p82"/>
                <p:cNvSpPr/>
                <p:nvPr/>
              </p:nvSpPr>
              <p:spPr>
                <a:xfrm>
                  <a:off x="1242355" y="3309099"/>
                  <a:ext cx="24814" cy="23897"/>
                </a:xfrm>
                <a:custGeom>
                  <a:avLst/>
                  <a:gdLst/>
                  <a:ahLst/>
                  <a:cxnLst/>
                  <a:rect l="l" t="t" r="r" b="b"/>
                  <a:pathLst>
                    <a:path w="433" h="417" extrusionOk="0">
                      <a:moveTo>
                        <a:pt x="433" y="177"/>
                      </a:moveTo>
                      <a:cubicBezTo>
                        <a:pt x="433" y="337"/>
                        <a:pt x="225" y="417"/>
                        <a:pt x="112" y="305"/>
                      </a:cubicBezTo>
                      <a:cubicBezTo>
                        <a:pt x="0" y="193"/>
                        <a:pt x="80" y="1"/>
                        <a:pt x="241" y="1"/>
                      </a:cubicBezTo>
                      <a:cubicBezTo>
                        <a:pt x="353" y="1"/>
                        <a:pt x="433" y="81"/>
                        <a:pt x="433" y="17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4" name="Google Shape;26984;p82"/>
                <p:cNvSpPr/>
                <p:nvPr/>
              </p:nvSpPr>
              <p:spPr>
                <a:xfrm>
                  <a:off x="1765926" y="3497073"/>
                  <a:ext cx="89056" cy="88999"/>
                </a:xfrm>
                <a:custGeom>
                  <a:avLst/>
                  <a:gdLst/>
                  <a:ahLst/>
                  <a:cxnLst/>
                  <a:rect l="l" t="t" r="r" b="b"/>
                  <a:pathLst>
                    <a:path w="1554" h="1553" extrusionOk="0">
                      <a:moveTo>
                        <a:pt x="769" y="1552"/>
                      </a:moveTo>
                      <a:lnTo>
                        <a:pt x="769" y="1552"/>
                      </a:lnTo>
                      <a:cubicBezTo>
                        <a:pt x="769" y="1120"/>
                        <a:pt x="433" y="768"/>
                        <a:pt x="1" y="768"/>
                      </a:cubicBezTo>
                      <a:lnTo>
                        <a:pt x="1" y="768"/>
                      </a:lnTo>
                      <a:cubicBezTo>
                        <a:pt x="433" y="768"/>
                        <a:pt x="769" y="432"/>
                        <a:pt x="769" y="0"/>
                      </a:cubicBezTo>
                      <a:lnTo>
                        <a:pt x="769" y="0"/>
                      </a:lnTo>
                      <a:cubicBezTo>
                        <a:pt x="769" y="416"/>
                        <a:pt x="1121" y="768"/>
                        <a:pt x="1553" y="768"/>
                      </a:cubicBezTo>
                      <a:lnTo>
                        <a:pt x="1553" y="768"/>
                      </a:lnTo>
                      <a:cubicBezTo>
                        <a:pt x="1121" y="768"/>
                        <a:pt x="769" y="1120"/>
                        <a:pt x="769" y="155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5" name="Google Shape;26985;p82"/>
                <p:cNvSpPr/>
                <p:nvPr/>
              </p:nvSpPr>
              <p:spPr>
                <a:xfrm>
                  <a:off x="825091" y="3483319"/>
                  <a:ext cx="89056" cy="88999"/>
                </a:xfrm>
                <a:custGeom>
                  <a:avLst/>
                  <a:gdLst/>
                  <a:ahLst/>
                  <a:cxnLst/>
                  <a:rect l="l" t="t" r="r" b="b"/>
                  <a:pathLst>
                    <a:path w="1554" h="1553" extrusionOk="0">
                      <a:moveTo>
                        <a:pt x="785" y="1553"/>
                      </a:moveTo>
                      <a:lnTo>
                        <a:pt x="785" y="1553"/>
                      </a:lnTo>
                      <a:cubicBezTo>
                        <a:pt x="785" y="1121"/>
                        <a:pt x="433" y="785"/>
                        <a:pt x="1" y="785"/>
                      </a:cubicBezTo>
                      <a:lnTo>
                        <a:pt x="1" y="785"/>
                      </a:lnTo>
                      <a:cubicBezTo>
                        <a:pt x="433" y="785"/>
                        <a:pt x="785" y="433"/>
                        <a:pt x="785" y="1"/>
                      </a:cubicBezTo>
                      <a:lnTo>
                        <a:pt x="785" y="1"/>
                      </a:lnTo>
                      <a:cubicBezTo>
                        <a:pt x="785" y="433"/>
                        <a:pt x="1137" y="785"/>
                        <a:pt x="1553" y="785"/>
                      </a:cubicBezTo>
                      <a:lnTo>
                        <a:pt x="1553" y="785"/>
                      </a:lnTo>
                      <a:cubicBezTo>
                        <a:pt x="1137" y="785"/>
                        <a:pt x="785" y="1121"/>
                        <a:pt x="785"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6" name="Google Shape;26986;p82"/>
                <p:cNvSpPr/>
                <p:nvPr/>
              </p:nvSpPr>
              <p:spPr>
                <a:xfrm>
                  <a:off x="938849" y="2381094"/>
                  <a:ext cx="88999" cy="88999"/>
                </a:xfrm>
                <a:custGeom>
                  <a:avLst/>
                  <a:gdLst/>
                  <a:ahLst/>
                  <a:cxnLst/>
                  <a:rect l="l" t="t" r="r" b="b"/>
                  <a:pathLst>
                    <a:path w="1553" h="1553" extrusionOk="0">
                      <a:moveTo>
                        <a:pt x="768" y="1553"/>
                      </a:moveTo>
                      <a:lnTo>
                        <a:pt x="768" y="1553"/>
                      </a:lnTo>
                      <a:cubicBezTo>
                        <a:pt x="768" y="1121"/>
                        <a:pt x="416" y="785"/>
                        <a:pt x="0" y="785"/>
                      </a:cubicBezTo>
                      <a:lnTo>
                        <a:pt x="0" y="785"/>
                      </a:lnTo>
                      <a:cubicBezTo>
                        <a:pt x="416" y="785"/>
                        <a:pt x="768" y="432"/>
                        <a:pt x="768" y="0"/>
                      </a:cubicBezTo>
                      <a:lnTo>
                        <a:pt x="768" y="0"/>
                      </a:lnTo>
                      <a:cubicBezTo>
                        <a:pt x="768" y="432"/>
                        <a:pt x="1120" y="785"/>
                        <a:pt x="1552" y="785"/>
                      </a:cubicBezTo>
                      <a:lnTo>
                        <a:pt x="1552" y="785"/>
                      </a:lnTo>
                      <a:cubicBezTo>
                        <a:pt x="1120" y="785"/>
                        <a:pt x="768" y="1121"/>
                        <a:pt x="768" y="155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87" name="Google Shape;26987;p82"/>
                <p:cNvSpPr/>
                <p:nvPr/>
              </p:nvSpPr>
              <p:spPr>
                <a:xfrm>
                  <a:off x="1427577" y="2872834"/>
                  <a:ext cx="89056" cy="88082"/>
                </a:xfrm>
                <a:custGeom>
                  <a:avLst/>
                  <a:gdLst/>
                  <a:ahLst/>
                  <a:cxnLst/>
                  <a:rect l="l" t="t" r="r" b="b"/>
                  <a:pathLst>
                    <a:path w="1554" h="1537" extrusionOk="0">
                      <a:moveTo>
                        <a:pt x="785" y="1537"/>
                      </a:moveTo>
                      <a:lnTo>
                        <a:pt x="785" y="1537"/>
                      </a:lnTo>
                      <a:cubicBezTo>
                        <a:pt x="785" y="1121"/>
                        <a:pt x="433" y="769"/>
                        <a:pt x="1" y="769"/>
                      </a:cubicBezTo>
                      <a:lnTo>
                        <a:pt x="1" y="769"/>
                      </a:lnTo>
                      <a:cubicBezTo>
                        <a:pt x="433" y="769"/>
                        <a:pt x="785" y="417"/>
                        <a:pt x="785" y="1"/>
                      </a:cubicBezTo>
                      <a:lnTo>
                        <a:pt x="785" y="1"/>
                      </a:lnTo>
                      <a:cubicBezTo>
                        <a:pt x="785" y="417"/>
                        <a:pt x="1121" y="769"/>
                        <a:pt x="1553" y="769"/>
                      </a:cubicBezTo>
                      <a:lnTo>
                        <a:pt x="1553" y="769"/>
                      </a:lnTo>
                      <a:cubicBezTo>
                        <a:pt x="1137" y="769"/>
                        <a:pt x="785" y="1121"/>
                        <a:pt x="785" y="153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6988" name="Google Shape;26988;p82"/>
            <p:cNvGrpSpPr/>
            <p:nvPr/>
          </p:nvGrpSpPr>
          <p:grpSpPr>
            <a:xfrm rot="-757285">
              <a:off x="772288" y="3895138"/>
              <a:ext cx="799643" cy="629108"/>
              <a:chOff x="917759" y="3974858"/>
              <a:chExt cx="799671" cy="629131"/>
            </a:xfrm>
          </p:grpSpPr>
          <p:sp>
            <p:nvSpPr>
              <p:cNvPr id="26989" name="Google Shape;26989;p82"/>
              <p:cNvSpPr/>
              <p:nvPr/>
            </p:nvSpPr>
            <p:spPr>
              <a:xfrm>
                <a:off x="1038795" y="4045463"/>
                <a:ext cx="210949" cy="222869"/>
              </a:xfrm>
              <a:custGeom>
                <a:avLst/>
                <a:gdLst/>
                <a:ahLst/>
                <a:cxnLst/>
                <a:rect l="l" t="t" r="r" b="b"/>
                <a:pathLst>
                  <a:path w="3681" h="3889" extrusionOk="0">
                    <a:moveTo>
                      <a:pt x="3680" y="2801"/>
                    </a:moveTo>
                    <a:cubicBezTo>
                      <a:pt x="3680" y="2801"/>
                      <a:pt x="3632" y="1089"/>
                      <a:pt x="2560" y="545"/>
                    </a:cubicBezTo>
                    <a:cubicBezTo>
                      <a:pt x="1488" y="1"/>
                      <a:pt x="0" y="3057"/>
                      <a:pt x="0" y="3057"/>
                    </a:cubicBezTo>
                    <a:lnTo>
                      <a:pt x="2048" y="3889"/>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0" name="Google Shape;26990;p82"/>
              <p:cNvSpPr/>
              <p:nvPr/>
            </p:nvSpPr>
            <p:spPr>
              <a:xfrm>
                <a:off x="1259777" y="4366394"/>
                <a:ext cx="193527" cy="188083"/>
              </a:xfrm>
              <a:custGeom>
                <a:avLst/>
                <a:gdLst/>
                <a:ahLst/>
                <a:cxnLst/>
                <a:rect l="l" t="t" r="r" b="b"/>
                <a:pathLst>
                  <a:path w="3377" h="3282" extrusionOk="0">
                    <a:moveTo>
                      <a:pt x="1665" y="1"/>
                    </a:moveTo>
                    <a:cubicBezTo>
                      <a:pt x="1665" y="1"/>
                      <a:pt x="3217" y="705"/>
                      <a:pt x="3297" y="1905"/>
                    </a:cubicBezTo>
                    <a:cubicBezTo>
                      <a:pt x="3377" y="3105"/>
                      <a:pt x="1" y="3281"/>
                      <a:pt x="1" y="3281"/>
                    </a:cubicBezTo>
                    <a:lnTo>
                      <a:pt x="33" y="1073"/>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1" name="Google Shape;26991;p82"/>
              <p:cNvSpPr/>
              <p:nvPr/>
            </p:nvSpPr>
            <p:spPr>
              <a:xfrm>
                <a:off x="917759" y="4309543"/>
                <a:ext cx="224703" cy="294446"/>
              </a:xfrm>
              <a:custGeom>
                <a:avLst/>
                <a:gdLst/>
                <a:ahLst/>
                <a:cxnLst/>
                <a:rect l="l" t="t" r="r" b="b"/>
                <a:pathLst>
                  <a:path w="3921" h="5138" extrusionOk="0">
                    <a:moveTo>
                      <a:pt x="2960" y="1041"/>
                    </a:moveTo>
                    <a:cubicBezTo>
                      <a:pt x="2960" y="1041"/>
                      <a:pt x="624" y="1"/>
                      <a:pt x="0" y="4017"/>
                    </a:cubicBezTo>
                    <a:cubicBezTo>
                      <a:pt x="3920" y="5137"/>
                      <a:pt x="3856" y="2417"/>
                      <a:pt x="3856" y="2417"/>
                    </a:cubicBezTo>
                    <a:cubicBezTo>
                      <a:pt x="3216" y="1505"/>
                      <a:pt x="2960" y="1041"/>
                      <a:pt x="2960" y="104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2" name="Google Shape;26992;p82"/>
              <p:cNvSpPr/>
              <p:nvPr/>
            </p:nvSpPr>
            <p:spPr>
              <a:xfrm>
                <a:off x="973693" y="4380606"/>
                <a:ext cx="155074" cy="133412"/>
              </a:xfrm>
              <a:custGeom>
                <a:avLst/>
                <a:gdLst/>
                <a:ahLst/>
                <a:cxnLst/>
                <a:rect l="l" t="t" r="r" b="b"/>
                <a:pathLst>
                  <a:path w="2706" h="2328" extrusionOk="0">
                    <a:moveTo>
                      <a:pt x="1584" y="1"/>
                    </a:moveTo>
                    <a:cubicBezTo>
                      <a:pt x="1072" y="1"/>
                      <a:pt x="283" y="316"/>
                      <a:pt x="0" y="2137"/>
                    </a:cubicBezTo>
                    <a:cubicBezTo>
                      <a:pt x="468" y="2272"/>
                      <a:pt x="854" y="2328"/>
                      <a:pt x="1172" y="2328"/>
                    </a:cubicBezTo>
                    <a:cubicBezTo>
                      <a:pt x="2705" y="2328"/>
                      <a:pt x="2672" y="1033"/>
                      <a:pt x="2672" y="1033"/>
                    </a:cubicBezTo>
                    <a:cubicBezTo>
                      <a:pt x="2224" y="393"/>
                      <a:pt x="2048" y="89"/>
                      <a:pt x="2048" y="89"/>
                    </a:cubicBezTo>
                    <a:cubicBezTo>
                      <a:pt x="2048" y="89"/>
                      <a:pt x="1855" y="1"/>
                      <a:pt x="158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3" name="Google Shape;26993;p82"/>
              <p:cNvSpPr/>
              <p:nvPr/>
            </p:nvSpPr>
            <p:spPr>
              <a:xfrm>
                <a:off x="1050429" y="4061452"/>
                <a:ext cx="611070" cy="405451"/>
              </a:xfrm>
              <a:custGeom>
                <a:avLst/>
                <a:gdLst/>
                <a:ahLst/>
                <a:cxnLst/>
                <a:rect l="l" t="t" r="r" b="b"/>
                <a:pathLst>
                  <a:path w="10663" h="7075" extrusionOk="0">
                    <a:moveTo>
                      <a:pt x="9592" y="0"/>
                    </a:moveTo>
                    <a:cubicBezTo>
                      <a:pt x="7903" y="0"/>
                      <a:pt x="2666" y="2724"/>
                      <a:pt x="1317" y="3610"/>
                    </a:cubicBezTo>
                    <a:cubicBezTo>
                      <a:pt x="0" y="4483"/>
                      <a:pt x="1398" y="7075"/>
                      <a:pt x="2825" y="7075"/>
                    </a:cubicBezTo>
                    <a:cubicBezTo>
                      <a:pt x="3045" y="7075"/>
                      <a:pt x="3266" y="7013"/>
                      <a:pt x="3477" y="6874"/>
                    </a:cubicBezTo>
                    <a:cubicBezTo>
                      <a:pt x="5062" y="5818"/>
                      <a:pt x="10662" y="1066"/>
                      <a:pt x="10070" y="170"/>
                    </a:cubicBezTo>
                    <a:cubicBezTo>
                      <a:pt x="9992" y="53"/>
                      <a:pt x="9826" y="0"/>
                      <a:pt x="959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4" name="Google Shape;26994;p82"/>
              <p:cNvSpPr/>
              <p:nvPr/>
            </p:nvSpPr>
            <p:spPr>
              <a:xfrm>
                <a:off x="1055930" y="4110165"/>
                <a:ext cx="525739" cy="344934"/>
              </a:xfrm>
              <a:custGeom>
                <a:avLst/>
                <a:gdLst/>
                <a:ahLst/>
                <a:cxnLst/>
                <a:rect l="l" t="t" r="r" b="b"/>
                <a:pathLst>
                  <a:path w="9174" h="6019" extrusionOk="0">
                    <a:moveTo>
                      <a:pt x="8776" y="1"/>
                    </a:moveTo>
                    <a:cubicBezTo>
                      <a:pt x="7859" y="1"/>
                      <a:pt x="1992" y="3452"/>
                      <a:pt x="709" y="4312"/>
                    </a:cubicBezTo>
                    <a:cubicBezTo>
                      <a:pt x="0" y="4776"/>
                      <a:pt x="616" y="6018"/>
                      <a:pt x="1359" y="6018"/>
                    </a:cubicBezTo>
                    <a:cubicBezTo>
                      <a:pt x="1487" y="6018"/>
                      <a:pt x="1619" y="5981"/>
                      <a:pt x="1749" y="5896"/>
                    </a:cubicBezTo>
                    <a:cubicBezTo>
                      <a:pt x="3173" y="4952"/>
                      <a:pt x="9174" y="472"/>
                      <a:pt x="8886" y="40"/>
                    </a:cubicBezTo>
                    <a:cubicBezTo>
                      <a:pt x="8869" y="13"/>
                      <a:pt x="8831" y="1"/>
                      <a:pt x="877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5" name="Google Shape;26995;p82"/>
              <p:cNvSpPr/>
              <p:nvPr/>
            </p:nvSpPr>
            <p:spPr>
              <a:xfrm>
                <a:off x="1053466" y="3974858"/>
                <a:ext cx="663965" cy="538347"/>
              </a:xfrm>
              <a:custGeom>
                <a:avLst/>
                <a:gdLst/>
                <a:ahLst/>
                <a:cxnLst/>
                <a:rect l="l" t="t" r="r" b="b"/>
                <a:pathLst>
                  <a:path w="11586" h="9394" extrusionOk="0">
                    <a:moveTo>
                      <a:pt x="10913" y="1089"/>
                    </a:moveTo>
                    <a:cubicBezTo>
                      <a:pt x="10193" y="0"/>
                      <a:pt x="3200" y="3521"/>
                      <a:pt x="1600" y="4577"/>
                    </a:cubicBezTo>
                    <a:cubicBezTo>
                      <a:pt x="0" y="5633"/>
                      <a:pt x="2400" y="9393"/>
                      <a:pt x="4065" y="8289"/>
                    </a:cubicBezTo>
                    <a:cubicBezTo>
                      <a:pt x="5729" y="7185"/>
                      <a:pt x="11585" y="2113"/>
                      <a:pt x="10913" y="108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6" name="Google Shape;26996;p82"/>
              <p:cNvSpPr/>
              <p:nvPr/>
            </p:nvSpPr>
            <p:spPr>
              <a:xfrm>
                <a:off x="1242355" y="4175039"/>
                <a:ext cx="194444" cy="172496"/>
              </a:xfrm>
              <a:custGeom>
                <a:avLst/>
                <a:gdLst/>
                <a:ahLst/>
                <a:cxnLst/>
                <a:rect l="l" t="t" r="r" b="b"/>
                <a:pathLst>
                  <a:path w="3393" h="3010" extrusionOk="0">
                    <a:moveTo>
                      <a:pt x="1712" y="0"/>
                    </a:moveTo>
                    <a:cubicBezTo>
                      <a:pt x="1542" y="0"/>
                      <a:pt x="1370" y="30"/>
                      <a:pt x="1201" y="92"/>
                    </a:cubicBezTo>
                    <a:cubicBezTo>
                      <a:pt x="417" y="364"/>
                      <a:pt x="0" y="1212"/>
                      <a:pt x="289" y="2012"/>
                    </a:cubicBezTo>
                    <a:cubicBezTo>
                      <a:pt x="503" y="2630"/>
                      <a:pt x="1075" y="3009"/>
                      <a:pt x="1691" y="3009"/>
                    </a:cubicBezTo>
                    <a:cubicBezTo>
                      <a:pt x="1857" y="3009"/>
                      <a:pt x="2026" y="2982"/>
                      <a:pt x="2193" y="2924"/>
                    </a:cubicBezTo>
                    <a:cubicBezTo>
                      <a:pt x="2993" y="2652"/>
                      <a:pt x="3393" y="1788"/>
                      <a:pt x="3121" y="1004"/>
                    </a:cubicBezTo>
                    <a:cubicBezTo>
                      <a:pt x="2907" y="389"/>
                      <a:pt x="2330" y="0"/>
                      <a:pt x="171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7" name="Google Shape;26997;p82"/>
              <p:cNvSpPr/>
              <p:nvPr/>
            </p:nvSpPr>
            <p:spPr>
              <a:xfrm>
                <a:off x="1257657" y="4197332"/>
                <a:ext cx="164473" cy="127566"/>
              </a:xfrm>
              <a:custGeom>
                <a:avLst/>
                <a:gdLst/>
                <a:ahLst/>
                <a:cxnLst/>
                <a:rect l="l" t="t" r="r" b="b"/>
                <a:pathLst>
                  <a:path w="2870" h="2226" extrusionOk="0">
                    <a:moveTo>
                      <a:pt x="1426" y="0"/>
                    </a:moveTo>
                    <a:cubicBezTo>
                      <a:pt x="571" y="0"/>
                      <a:pt x="1" y="969"/>
                      <a:pt x="502" y="1735"/>
                    </a:cubicBezTo>
                    <a:cubicBezTo>
                      <a:pt x="712" y="2055"/>
                      <a:pt x="1066" y="2225"/>
                      <a:pt x="1428" y="2225"/>
                    </a:cubicBezTo>
                    <a:cubicBezTo>
                      <a:pt x="1644" y="2225"/>
                      <a:pt x="1862" y="2165"/>
                      <a:pt x="2054" y="2039"/>
                    </a:cubicBezTo>
                    <a:cubicBezTo>
                      <a:pt x="2870" y="1495"/>
                      <a:pt x="2630" y="215"/>
                      <a:pt x="1654" y="23"/>
                    </a:cubicBezTo>
                    <a:cubicBezTo>
                      <a:pt x="1576" y="7"/>
                      <a:pt x="1500" y="0"/>
                      <a:pt x="14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8" name="Google Shape;26998;p82"/>
              <p:cNvSpPr/>
              <p:nvPr/>
            </p:nvSpPr>
            <p:spPr>
              <a:xfrm>
                <a:off x="1220922" y="4314701"/>
                <a:ext cx="34327" cy="27049"/>
              </a:xfrm>
              <a:custGeom>
                <a:avLst/>
                <a:gdLst/>
                <a:ahLst/>
                <a:cxnLst/>
                <a:rect l="l" t="t" r="r" b="b"/>
                <a:pathLst>
                  <a:path w="599" h="472" extrusionOk="0">
                    <a:moveTo>
                      <a:pt x="289" y="1"/>
                    </a:moveTo>
                    <a:cubicBezTo>
                      <a:pt x="111" y="1"/>
                      <a:pt x="0" y="213"/>
                      <a:pt x="102" y="359"/>
                    </a:cubicBezTo>
                    <a:cubicBezTo>
                      <a:pt x="155" y="432"/>
                      <a:pt x="235" y="472"/>
                      <a:pt x="311" y="472"/>
                    </a:cubicBezTo>
                    <a:cubicBezTo>
                      <a:pt x="351" y="472"/>
                      <a:pt x="390" y="461"/>
                      <a:pt x="422" y="439"/>
                    </a:cubicBezTo>
                    <a:cubicBezTo>
                      <a:pt x="599" y="311"/>
                      <a:pt x="551" y="55"/>
                      <a:pt x="342" y="7"/>
                    </a:cubicBezTo>
                    <a:cubicBezTo>
                      <a:pt x="324" y="3"/>
                      <a:pt x="306" y="1"/>
                      <a:pt x="28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99" name="Google Shape;26999;p82"/>
              <p:cNvSpPr/>
              <p:nvPr/>
            </p:nvSpPr>
            <p:spPr>
              <a:xfrm>
                <a:off x="1426660" y="4179566"/>
                <a:ext cx="35874" cy="27393"/>
              </a:xfrm>
              <a:custGeom>
                <a:avLst/>
                <a:gdLst/>
                <a:ahLst/>
                <a:cxnLst/>
                <a:rect l="l" t="t" r="r" b="b"/>
                <a:pathLst>
                  <a:path w="626" h="478" extrusionOk="0">
                    <a:moveTo>
                      <a:pt x="282" y="1"/>
                    </a:moveTo>
                    <a:cubicBezTo>
                      <a:pt x="239" y="1"/>
                      <a:pt x="192" y="14"/>
                      <a:pt x="145" y="45"/>
                    </a:cubicBezTo>
                    <a:cubicBezTo>
                      <a:pt x="33" y="125"/>
                      <a:pt x="1" y="269"/>
                      <a:pt x="81" y="365"/>
                    </a:cubicBezTo>
                    <a:cubicBezTo>
                      <a:pt x="123" y="438"/>
                      <a:pt x="199" y="477"/>
                      <a:pt x="279" y="477"/>
                    </a:cubicBezTo>
                    <a:cubicBezTo>
                      <a:pt x="320" y="477"/>
                      <a:pt x="362" y="467"/>
                      <a:pt x="401" y="445"/>
                    </a:cubicBezTo>
                    <a:cubicBezTo>
                      <a:pt x="626" y="299"/>
                      <a:pt x="490" y="1"/>
                      <a:pt x="2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0" name="Google Shape;27000;p82"/>
              <p:cNvSpPr/>
              <p:nvPr/>
            </p:nvSpPr>
            <p:spPr>
              <a:xfrm>
                <a:off x="1465801" y="4153319"/>
                <a:ext cx="34270" cy="26820"/>
              </a:xfrm>
              <a:custGeom>
                <a:avLst/>
                <a:gdLst/>
                <a:ahLst/>
                <a:cxnLst/>
                <a:rect l="l" t="t" r="r" b="b"/>
                <a:pathLst>
                  <a:path w="598" h="468" extrusionOk="0">
                    <a:moveTo>
                      <a:pt x="285" y="0"/>
                    </a:moveTo>
                    <a:cubicBezTo>
                      <a:pt x="109" y="0"/>
                      <a:pt x="0" y="199"/>
                      <a:pt x="102" y="359"/>
                    </a:cubicBezTo>
                    <a:cubicBezTo>
                      <a:pt x="152" y="428"/>
                      <a:pt x="226" y="467"/>
                      <a:pt x="299" y="467"/>
                    </a:cubicBezTo>
                    <a:cubicBezTo>
                      <a:pt x="342" y="467"/>
                      <a:pt x="386" y="453"/>
                      <a:pt x="422" y="423"/>
                    </a:cubicBezTo>
                    <a:cubicBezTo>
                      <a:pt x="598" y="311"/>
                      <a:pt x="550" y="39"/>
                      <a:pt x="342" y="7"/>
                    </a:cubicBezTo>
                    <a:cubicBezTo>
                      <a:pt x="322" y="2"/>
                      <a:pt x="304" y="0"/>
                      <a:pt x="28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1" name="Google Shape;27001;p82"/>
              <p:cNvSpPr/>
              <p:nvPr/>
            </p:nvSpPr>
            <p:spPr>
              <a:xfrm>
                <a:off x="1172439" y="4344673"/>
                <a:ext cx="40688" cy="27565"/>
              </a:xfrm>
              <a:custGeom>
                <a:avLst/>
                <a:gdLst/>
                <a:ahLst/>
                <a:cxnLst/>
                <a:rect l="l" t="t" r="r" b="b"/>
                <a:pathLst>
                  <a:path w="710" h="481" extrusionOk="0">
                    <a:moveTo>
                      <a:pt x="360" y="0"/>
                    </a:moveTo>
                    <a:cubicBezTo>
                      <a:pt x="318" y="0"/>
                      <a:pt x="273" y="13"/>
                      <a:pt x="228" y="44"/>
                    </a:cubicBezTo>
                    <a:cubicBezTo>
                      <a:pt x="0" y="178"/>
                      <a:pt x="143" y="481"/>
                      <a:pt x="356" y="481"/>
                    </a:cubicBezTo>
                    <a:cubicBezTo>
                      <a:pt x="397" y="481"/>
                      <a:pt x="441" y="470"/>
                      <a:pt x="484" y="444"/>
                    </a:cubicBezTo>
                    <a:cubicBezTo>
                      <a:pt x="709" y="299"/>
                      <a:pt x="563" y="0"/>
                      <a:pt x="36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02" name="Google Shape;27002;p82"/>
            <p:cNvGrpSpPr/>
            <p:nvPr/>
          </p:nvGrpSpPr>
          <p:grpSpPr>
            <a:xfrm rot="1592248">
              <a:off x="2133637" y="-487109"/>
              <a:ext cx="6846782" cy="4469830"/>
              <a:chOff x="-144710" y="-1146545"/>
              <a:chExt cx="7372920" cy="4813312"/>
            </a:xfrm>
          </p:grpSpPr>
          <p:sp>
            <p:nvSpPr>
              <p:cNvPr id="27003" name="Google Shape;27003;p82"/>
              <p:cNvSpPr/>
              <p:nvPr/>
            </p:nvSpPr>
            <p:spPr>
              <a:xfrm flipH="1">
                <a:off x="4841169" y="-1146545"/>
                <a:ext cx="430117" cy="23754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4" name="Google Shape;27004;p82"/>
              <p:cNvSpPr/>
              <p:nvPr/>
            </p:nvSpPr>
            <p:spPr>
              <a:xfrm flipH="1">
                <a:off x="-144710" y="3250914"/>
                <a:ext cx="582076" cy="321512"/>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5" name="Google Shape;27005;p82"/>
              <p:cNvSpPr/>
              <p:nvPr/>
            </p:nvSpPr>
            <p:spPr>
              <a:xfrm flipH="1">
                <a:off x="4158981" y="3172817"/>
                <a:ext cx="894400" cy="493950"/>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06" name="Google Shape;27006;p82"/>
              <p:cNvSpPr/>
              <p:nvPr/>
            </p:nvSpPr>
            <p:spPr>
              <a:xfrm flipH="1">
                <a:off x="6759724" y="1645038"/>
                <a:ext cx="468487" cy="258731"/>
              </a:xfrm>
              <a:custGeom>
                <a:avLst/>
                <a:gdLst/>
                <a:ahLst/>
                <a:cxnLst/>
                <a:rect l="l" t="t" r="r" b="b"/>
                <a:pathLst>
                  <a:path w="35776" h="19758" extrusionOk="0">
                    <a:moveTo>
                      <a:pt x="9180" y="13709"/>
                    </a:moveTo>
                    <a:cubicBezTo>
                      <a:pt x="8298" y="14013"/>
                      <a:pt x="7447" y="14469"/>
                      <a:pt x="6535" y="14469"/>
                    </a:cubicBezTo>
                    <a:cubicBezTo>
                      <a:pt x="6292" y="14439"/>
                      <a:pt x="6049" y="14499"/>
                      <a:pt x="5836" y="14591"/>
                    </a:cubicBezTo>
                    <a:cubicBezTo>
                      <a:pt x="5623" y="14743"/>
                      <a:pt x="5441" y="14986"/>
                      <a:pt x="5350" y="15229"/>
                    </a:cubicBezTo>
                    <a:cubicBezTo>
                      <a:pt x="4924" y="15958"/>
                      <a:pt x="4043" y="16232"/>
                      <a:pt x="3222" y="16414"/>
                    </a:cubicBezTo>
                    <a:cubicBezTo>
                      <a:pt x="2401" y="16597"/>
                      <a:pt x="1550" y="16718"/>
                      <a:pt x="882" y="17235"/>
                    </a:cubicBezTo>
                    <a:cubicBezTo>
                      <a:pt x="243" y="17752"/>
                      <a:pt x="0" y="18876"/>
                      <a:pt x="608" y="19393"/>
                    </a:cubicBezTo>
                    <a:cubicBezTo>
                      <a:pt x="1094" y="19728"/>
                      <a:pt x="1702" y="19758"/>
                      <a:pt x="2189" y="19484"/>
                    </a:cubicBezTo>
                    <a:cubicBezTo>
                      <a:pt x="2675" y="19180"/>
                      <a:pt x="3101" y="18846"/>
                      <a:pt x="3465" y="18421"/>
                    </a:cubicBezTo>
                    <a:cubicBezTo>
                      <a:pt x="4590" y="17296"/>
                      <a:pt x="5867" y="16384"/>
                      <a:pt x="7295" y="15685"/>
                    </a:cubicBezTo>
                    <a:cubicBezTo>
                      <a:pt x="8937" y="14864"/>
                      <a:pt x="31277" y="2645"/>
                      <a:pt x="35776" y="1"/>
                    </a:cubicBezTo>
                    <a:cubicBezTo>
                      <a:pt x="25928" y="5502"/>
                      <a:pt x="13648" y="12007"/>
                      <a:pt x="9180" y="13709"/>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7007" name="Google Shape;27007;p82"/>
          <p:cNvGrpSpPr/>
          <p:nvPr/>
        </p:nvGrpSpPr>
        <p:grpSpPr>
          <a:xfrm>
            <a:off x="3950489" y="4792679"/>
            <a:ext cx="363110" cy="151607"/>
            <a:chOff x="3708023" y="4792679"/>
            <a:chExt cx="363110" cy="151607"/>
          </a:xfrm>
        </p:grpSpPr>
        <p:cxnSp>
          <p:nvCxnSpPr>
            <p:cNvPr id="27008" name="Google Shape;27008;p82"/>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09" name="Google Shape;27009;p82"/>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7010" name="Google Shape;27010;p82"/>
          <p:cNvGrpSpPr/>
          <p:nvPr/>
        </p:nvGrpSpPr>
        <p:grpSpPr>
          <a:xfrm>
            <a:off x="4831532" y="4792679"/>
            <a:ext cx="363110" cy="151607"/>
            <a:chOff x="5075473" y="4792679"/>
            <a:chExt cx="363110" cy="151607"/>
          </a:xfrm>
        </p:grpSpPr>
        <p:cxnSp>
          <p:nvCxnSpPr>
            <p:cNvPr id="27011" name="Google Shape;27011;p82"/>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12" name="Google Shape;27012;p82"/>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013" name="Google Shape;27013;p82">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4" name="Google Shape;27014;p82">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7015" name="Google Shape;27015;p82"/>
          <p:cNvGrpSpPr/>
          <p:nvPr/>
        </p:nvGrpSpPr>
        <p:grpSpPr>
          <a:xfrm>
            <a:off x="4406700" y="4764377"/>
            <a:ext cx="330600" cy="210673"/>
            <a:chOff x="4181350" y="4786752"/>
            <a:chExt cx="330600" cy="210673"/>
          </a:xfrm>
        </p:grpSpPr>
        <p:grpSp>
          <p:nvGrpSpPr>
            <p:cNvPr id="27016" name="Google Shape;27016;p82"/>
            <p:cNvGrpSpPr/>
            <p:nvPr/>
          </p:nvGrpSpPr>
          <p:grpSpPr>
            <a:xfrm>
              <a:off x="4257160" y="4786752"/>
              <a:ext cx="178983" cy="164217"/>
              <a:chOff x="3605095" y="3530536"/>
              <a:chExt cx="1280277" cy="1174657"/>
            </a:xfrm>
          </p:grpSpPr>
          <p:sp>
            <p:nvSpPr>
              <p:cNvPr id="27017" name="Google Shape;27017;p82"/>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8" name="Google Shape;27018;p82"/>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19" name="Google Shape;27019;p82"/>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20" name="Google Shape;27020;p82"/>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21" name="Google Shape;27021;p82"/>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27022" name="Google Shape;27022;p82"/>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023" name="Google Shape;27023;p82">
            <a:hlinkClick r:id="rId4"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8200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6851"/>
                                        </p:tgtEl>
                                        <p:attrNameLst>
                                          <p:attrName>style.visibility</p:attrName>
                                        </p:attrNameLst>
                                      </p:cBhvr>
                                      <p:to>
                                        <p:strVal val="visible"/>
                                      </p:to>
                                    </p:set>
                                    <p:anim calcmode="lin" valueType="num">
                                      <p:cBhvr additive="base">
                                        <p:cTn id="7" dur="1000"/>
                                        <p:tgtEl>
                                          <p:spTgt spid="2685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849"/>
                                        </p:tgtEl>
                                        <p:attrNameLst>
                                          <p:attrName>style.visibility</p:attrName>
                                        </p:attrNameLst>
                                      </p:cBhvr>
                                      <p:to>
                                        <p:strVal val="visible"/>
                                      </p:to>
                                    </p:set>
                                    <p:animEffect transition="in" filter="fade">
                                      <p:cBhvr>
                                        <p:cTn id="11" dur="1000"/>
                                        <p:tgtEl>
                                          <p:spTgt spid="26849"/>
                                        </p:tgtEl>
                                      </p:cBhvr>
                                    </p:animEffect>
                                  </p:childTnLst>
                                </p:cTn>
                              </p:par>
                              <p:par>
                                <p:cTn id="12" presetID="10" presetClass="entr" presetSubtype="0" fill="hold" nodeType="withEffect">
                                  <p:stCondLst>
                                    <p:cond delay="0"/>
                                  </p:stCondLst>
                                  <p:childTnLst>
                                    <p:set>
                                      <p:cBhvr>
                                        <p:cTn id="13" dur="1" fill="hold">
                                          <p:stCondLst>
                                            <p:cond delay="0"/>
                                          </p:stCondLst>
                                        </p:cTn>
                                        <p:tgtEl>
                                          <p:spTgt spid="26850"/>
                                        </p:tgtEl>
                                        <p:attrNameLst>
                                          <p:attrName>style.visibility</p:attrName>
                                        </p:attrNameLst>
                                      </p:cBhvr>
                                      <p:to>
                                        <p:strVal val="visible"/>
                                      </p:to>
                                    </p:set>
                                    <p:animEffect transition="in" filter="fade">
                                      <p:cBhvr>
                                        <p:cTn id="14" dur="1000"/>
                                        <p:tgtEl>
                                          <p:spTgt spid="26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6BB698-E26B-1400-92FF-F6F537F26B14}"/>
              </a:ext>
            </a:extLst>
          </p:cNvPr>
          <p:cNvSpPr>
            <a:spLocks noGrp="1"/>
          </p:cNvSpPr>
          <p:nvPr>
            <p:ph type="title"/>
          </p:nvPr>
        </p:nvSpPr>
        <p:spPr/>
        <p:txBody>
          <a:bodyPr/>
          <a:lstStyle/>
          <a:p>
            <a:r>
              <a:rPr lang="en-GB" dirty="0"/>
              <a:t>Introduction</a:t>
            </a:r>
          </a:p>
        </p:txBody>
      </p:sp>
      <p:sp>
        <p:nvSpPr>
          <p:cNvPr id="6" name="Google Shape;25801;p73">
            <a:extLst>
              <a:ext uri="{FF2B5EF4-FFF2-40B4-BE49-F238E27FC236}">
                <a16:creationId xmlns:a16="http://schemas.microsoft.com/office/drawing/2014/main" id="{A773D2AC-A4DF-E64F-5651-550C87399887}"/>
              </a:ext>
            </a:extLst>
          </p:cNvPr>
          <p:cNvSpPr txBox="1">
            <a:spLocks/>
          </p:cNvSpPr>
          <p:nvPr/>
        </p:nvSpPr>
        <p:spPr>
          <a:xfrm>
            <a:off x="267252" y="1252543"/>
            <a:ext cx="7954255" cy="27495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GB" b="1" dirty="0">
                <a:solidFill>
                  <a:schemeClr val="bg1"/>
                </a:solidFill>
                <a:latin typeface="Roboto" panose="02000000000000000000" pitchFamily="2" charset="0"/>
                <a:ea typeface="Roboto" panose="02000000000000000000" pitchFamily="2" charset="0"/>
                <a:cs typeface="Roboto" panose="02000000000000000000" pitchFamily="2" charset="0"/>
              </a:rPr>
              <a:t>Project Background and Context</a:t>
            </a:r>
          </a:p>
          <a:p>
            <a:pPr marL="165100">
              <a:buClr>
                <a:srgbClr val="D4DCFF"/>
              </a:buClr>
              <a:buSzPts val="1000"/>
            </a:pPr>
            <a:endParaRPr lang="en-GB"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165100">
              <a:buClr>
                <a:srgbClr val="D4DCFF"/>
              </a:buClr>
              <a:buSzPts val="1000"/>
            </a:pPr>
            <a:r>
              <a:rPr lang="en-GB" dirty="0">
                <a:solidFill>
                  <a:schemeClr val="bg1"/>
                </a:solidFill>
                <a:latin typeface="Roboto" panose="02000000000000000000" pitchFamily="2" charset="0"/>
                <a:ea typeface="Roboto" panose="02000000000000000000" pitchFamily="2" charset="0"/>
                <a:cs typeface="Roboto" panose="02000000000000000000" pitchFamily="2" charset="0"/>
              </a:rPr>
              <a:t>Our client </a:t>
            </a:r>
            <a:r>
              <a:rPr lang="en-GB" dirty="0" err="1">
                <a:solidFill>
                  <a:schemeClr val="bg1"/>
                </a:solidFill>
                <a:latin typeface="Roboto" panose="02000000000000000000" pitchFamily="2" charset="0"/>
                <a:ea typeface="Roboto" panose="02000000000000000000" pitchFamily="2" charset="0"/>
                <a:cs typeface="Roboto" panose="02000000000000000000" pitchFamily="2" charset="0"/>
              </a:rPr>
              <a:t>SpaceY</a:t>
            </a:r>
            <a:r>
              <a:rPr lang="en-GB" dirty="0">
                <a:solidFill>
                  <a:schemeClr val="bg1"/>
                </a:solidFill>
                <a:latin typeface="Roboto" panose="02000000000000000000" pitchFamily="2" charset="0"/>
                <a:ea typeface="Roboto" panose="02000000000000000000" pitchFamily="2" charset="0"/>
                <a:cs typeface="Roboto" panose="02000000000000000000" pitchFamily="2" charset="0"/>
              </a:rPr>
              <a:t>, would like to bid against SpaceX for a rocket launch. SpaceX, founded by Elon Musk, is currently the leading company in this space. They advertise Falcon 9 rocket launches on their website at a cost of $62million. Other companies provide their cost upwards of $165million each. Much of the savings is because SpaceX can reuse the first stage. </a:t>
            </a:r>
          </a:p>
          <a:p>
            <a:pPr marL="165100">
              <a:buClr>
                <a:srgbClr val="D4DCFF"/>
              </a:buClr>
              <a:buSzPts val="1000"/>
            </a:pPr>
            <a:endParaRPr lang="en-GB"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165100" algn="ctr">
              <a:buClr>
                <a:srgbClr val="D4DCFF"/>
              </a:buClr>
              <a:buSzPts val="1000"/>
            </a:pPr>
            <a:r>
              <a:rPr lang="en-GB" b="1" dirty="0">
                <a:solidFill>
                  <a:schemeClr val="bg1"/>
                </a:solidFill>
                <a:latin typeface="Roboto" panose="02000000000000000000" pitchFamily="2" charset="0"/>
                <a:ea typeface="Roboto" panose="02000000000000000000" pitchFamily="2" charset="0"/>
                <a:cs typeface="Roboto" panose="02000000000000000000" pitchFamily="2" charset="0"/>
              </a:rPr>
              <a:t>To help Space Y, we have been tasked to answer the following…</a:t>
            </a:r>
            <a:endParaRPr lang="en-GB"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508000" indent="-342900">
              <a:spcBef>
                <a:spcPts val="1600"/>
              </a:spcBef>
              <a:buClr>
                <a:srgbClr val="D4DCFF"/>
              </a:buClr>
              <a:buSzPts val="1000"/>
              <a:buFont typeface="+mj-lt"/>
              <a:buAutoNum type="arabicPeriod"/>
            </a:pPr>
            <a:r>
              <a:rPr lang="en-GB" dirty="0">
                <a:solidFill>
                  <a:schemeClr val="bg1"/>
                </a:solidFill>
                <a:latin typeface="Roboto" panose="02000000000000000000" pitchFamily="2" charset="0"/>
                <a:ea typeface="Roboto" panose="02000000000000000000" pitchFamily="2" charset="0"/>
                <a:cs typeface="Roboto" panose="02000000000000000000" pitchFamily="2" charset="0"/>
              </a:rPr>
              <a:t>Can we predict if the first landing will be successful? </a:t>
            </a:r>
          </a:p>
          <a:p>
            <a:pPr marL="508000" indent="-342900">
              <a:buClr>
                <a:srgbClr val="D4DCFF"/>
              </a:buClr>
              <a:buSzPts val="1000"/>
              <a:buFont typeface="+mj-lt"/>
              <a:buAutoNum type="arabicPeriod"/>
            </a:pPr>
            <a:r>
              <a:rPr lang="en-GB" dirty="0">
                <a:solidFill>
                  <a:schemeClr val="bg1"/>
                </a:solidFill>
                <a:latin typeface="Roboto" panose="02000000000000000000" pitchFamily="2" charset="0"/>
                <a:ea typeface="Roboto" panose="02000000000000000000" pitchFamily="2" charset="0"/>
                <a:cs typeface="Roboto" panose="02000000000000000000" pitchFamily="2" charset="0"/>
              </a:rPr>
              <a:t>What factors influence a successful landing?</a:t>
            </a:r>
          </a:p>
          <a:p>
            <a:pPr marL="508000" indent="-342900">
              <a:buClr>
                <a:srgbClr val="D4DCFF"/>
              </a:buClr>
              <a:buSzPts val="1000"/>
              <a:buFont typeface="+mj-lt"/>
              <a:buAutoNum type="arabicPeriod"/>
            </a:pPr>
            <a:r>
              <a:rPr lang="en-GB" dirty="0">
                <a:solidFill>
                  <a:schemeClr val="bg1"/>
                </a:solidFill>
                <a:latin typeface="Roboto" panose="02000000000000000000" pitchFamily="2" charset="0"/>
                <a:ea typeface="Roboto" panose="02000000000000000000" pitchFamily="2" charset="0"/>
                <a:cs typeface="Roboto" panose="02000000000000000000" pitchFamily="2" charset="0"/>
              </a:rPr>
              <a:t>Is there a machine learning model we can apply to predict?</a:t>
            </a:r>
          </a:p>
          <a:p>
            <a:pPr marL="165100">
              <a:buClr>
                <a:srgbClr val="D4DCFF"/>
              </a:buClr>
              <a:buSzPts val="1000"/>
            </a:pPr>
            <a:endParaRPr lang="en-GB"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457200" indent="-292100">
              <a:spcBef>
                <a:spcPts val="1600"/>
              </a:spcBef>
              <a:buClr>
                <a:srgbClr val="D4DCFF"/>
              </a:buClr>
              <a:buSzPts val="1000"/>
              <a:buFont typeface="Arial"/>
              <a:buChar char="●"/>
            </a:pPr>
            <a:endParaRPr lang="en-GB"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165100">
              <a:buClr>
                <a:srgbClr val="D4DCFF"/>
              </a:buClr>
              <a:buSzPts val="1000"/>
            </a:pPr>
            <a:endParaRPr lang="en-GB"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719852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193"/>
        <p:cNvGrpSpPr/>
        <p:nvPr/>
      </p:nvGrpSpPr>
      <p:grpSpPr>
        <a:xfrm>
          <a:off x="0" y="0"/>
          <a:ext cx="0" cy="0"/>
          <a:chOff x="0" y="0"/>
          <a:chExt cx="0" cy="0"/>
        </a:xfrm>
      </p:grpSpPr>
      <p:sp>
        <p:nvSpPr>
          <p:cNvPr id="27194" name="Google Shape;27194;p8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Accuracy Performance of the 4 Models</a:t>
            </a:r>
            <a:endParaRPr dirty="0"/>
          </a:p>
        </p:txBody>
      </p:sp>
      <p:grpSp>
        <p:nvGrpSpPr>
          <p:cNvPr id="27209" name="Google Shape;27209;p87"/>
          <p:cNvGrpSpPr/>
          <p:nvPr/>
        </p:nvGrpSpPr>
        <p:grpSpPr>
          <a:xfrm>
            <a:off x="3950489" y="4792679"/>
            <a:ext cx="363110" cy="151607"/>
            <a:chOff x="3708023" y="4792679"/>
            <a:chExt cx="363110" cy="151607"/>
          </a:xfrm>
        </p:grpSpPr>
        <p:cxnSp>
          <p:nvCxnSpPr>
            <p:cNvPr id="27210" name="Google Shape;27210;p87"/>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11" name="Google Shape;27211;p87"/>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2" name="Google Shape;27212;p87"/>
          <p:cNvGrpSpPr/>
          <p:nvPr/>
        </p:nvGrpSpPr>
        <p:grpSpPr>
          <a:xfrm>
            <a:off x="4831532" y="4792679"/>
            <a:ext cx="363110" cy="151607"/>
            <a:chOff x="5075473" y="4792679"/>
            <a:chExt cx="363110" cy="151607"/>
          </a:xfrm>
        </p:grpSpPr>
        <p:cxnSp>
          <p:nvCxnSpPr>
            <p:cNvPr id="27213" name="Google Shape;27213;p87"/>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14" name="Google Shape;27214;p87"/>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15" name="Google Shape;27215;p87">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6" name="Google Shape;27216;p87">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17" name="Google Shape;27217;p87"/>
          <p:cNvGrpSpPr/>
          <p:nvPr/>
        </p:nvGrpSpPr>
        <p:grpSpPr>
          <a:xfrm>
            <a:off x="4406700" y="4764377"/>
            <a:ext cx="330600" cy="210673"/>
            <a:chOff x="4181350" y="4786752"/>
            <a:chExt cx="330600" cy="210673"/>
          </a:xfrm>
        </p:grpSpPr>
        <p:grpSp>
          <p:nvGrpSpPr>
            <p:cNvPr id="27218" name="Google Shape;27218;p87"/>
            <p:cNvGrpSpPr/>
            <p:nvPr/>
          </p:nvGrpSpPr>
          <p:grpSpPr>
            <a:xfrm>
              <a:off x="4257160" y="4786752"/>
              <a:ext cx="178983" cy="164217"/>
              <a:chOff x="3605095" y="3530536"/>
              <a:chExt cx="1280277" cy="1174657"/>
            </a:xfrm>
          </p:grpSpPr>
          <p:sp>
            <p:nvSpPr>
              <p:cNvPr id="27219" name="Google Shape;27219;p87"/>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0" name="Google Shape;27220;p87"/>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1" name="Google Shape;27221;p87"/>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2" name="Google Shape;27222;p87"/>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3" name="Google Shape;27223;p87"/>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24" name="Google Shape;27224;p87"/>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25" name="Google Shape;27225;p87">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826;p81">
            <a:extLst>
              <a:ext uri="{FF2B5EF4-FFF2-40B4-BE49-F238E27FC236}">
                <a16:creationId xmlns:a16="http://schemas.microsoft.com/office/drawing/2014/main" id="{C9230C99-C385-9CBA-E8C8-32B29104CBA2}"/>
              </a:ext>
            </a:extLst>
          </p:cNvPr>
          <p:cNvSpPr txBox="1">
            <a:spLocks/>
          </p:cNvSpPr>
          <p:nvPr/>
        </p:nvSpPr>
        <p:spPr>
          <a:xfrm>
            <a:off x="4593982" y="1933650"/>
            <a:ext cx="3761937" cy="6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rgbClr val="D4DCFF"/>
              </a:buClr>
              <a:buSzPts val="1100"/>
              <a:buFont typeface="Arial" panose="020B0604020202020204" pitchFamily="34" charset="0"/>
              <a:buChar char="•"/>
            </a:pPr>
            <a:r>
              <a:rPr lang="en-GB" sz="1200" dirty="0">
                <a:solidFill>
                  <a:schemeClr val="bg1"/>
                </a:solidFill>
              </a:rPr>
              <a:t>As mentioned on </a:t>
            </a:r>
            <a:r>
              <a:rPr lang="en-GB" sz="1200" b="1" dirty="0">
                <a:solidFill>
                  <a:schemeClr val="bg1"/>
                </a:solidFill>
              </a:rPr>
              <a:t>slide 19</a:t>
            </a:r>
            <a:r>
              <a:rPr lang="en-GB" sz="1200" dirty="0">
                <a:solidFill>
                  <a:schemeClr val="bg1"/>
                </a:solidFill>
              </a:rPr>
              <a:t>, the accuracy of the 4 models were tested using .score.</a:t>
            </a:r>
          </a:p>
          <a:p>
            <a:pPr marL="171450" indent="-171450">
              <a:buClr>
                <a:srgbClr val="D4DCFF"/>
              </a:buClr>
              <a:buSzPts val="1100"/>
              <a:buFont typeface="Arial" panose="020B0604020202020204" pitchFamily="34" charset="0"/>
              <a:buChar char="•"/>
            </a:pPr>
            <a:endParaRPr lang="en-GB" sz="1200" dirty="0">
              <a:solidFill>
                <a:schemeClr val="bg1"/>
              </a:solidFill>
            </a:endParaRPr>
          </a:p>
          <a:p>
            <a:pPr marL="171450" indent="-171450">
              <a:buClr>
                <a:srgbClr val="D4DCFF"/>
              </a:buClr>
              <a:buSzPts val="1100"/>
              <a:buFont typeface="Arial" panose="020B0604020202020204" pitchFamily="34" charset="0"/>
              <a:buChar char="•"/>
            </a:pPr>
            <a:r>
              <a:rPr lang="en-GB" sz="1200" dirty="0">
                <a:solidFill>
                  <a:schemeClr val="bg1"/>
                </a:solidFill>
              </a:rPr>
              <a:t>This bar chart shows that </a:t>
            </a:r>
            <a:r>
              <a:rPr lang="en-GB" sz="1200" b="1" u="sng" dirty="0">
                <a:solidFill>
                  <a:schemeClr val="bg1"/>
                </a:solidFill>
              </a:rPr>
              <a:t>all 4 models have the exact accuracy rating as the other, meaning that no 1 model outperforms the other</a:t>
            </a:r>
            <a:r>
              <a:rPr lang="en-GB" sz="1200" dirty="0">
                <a:solidFill>
                  <a:schemeClr val="bg1"/>
                </a:solidFill>
              </a:rPr>
              <a:t>.</a:t>
            </a:r>
          </a:p>
          <a:p>
            <a:pPr marL="171450" indent="-171450">
              <a:buClr>
                <a:srgbClr val="D4DCFF"/>
              </a:buClr>
              <a:buSzPts val="1100"/>
              <a:buFont typeface="Arial" panose="020B0604020202020204" pitchFamily="34" charset="0"/>
              <a:buChar char="•"/>
            </a:pPr>
            <a:endParaRPr lang="en-GB" sz="1200" dirty="0">
              <a:solidFill>
                <a:schemeClr val="bg1"/>
              </a:solidFill>
            </a:endParaRPr>
          </a:p>
          <a:p>
            <a:pPr>
              <a:buClr>
                <a:srgbClr val="D4DCFF"/>
              </a:buClr>
              <a:buSzPts val="1100"/>
            </a:pPr>
            <a:r>
              <a:rPr lang="en-GB" sz="1200" b="1" dirty="0">
                <a:solidFill>
                  <a:schemeClr val="bg1"/>
                </a:solidFill>
              </a:rPr>
              <a:t>CAVEAT</a:t>
            </a:r>
            <a:r>
              <a:rPr lang="en-GB" sz="1200" dirty="0">
                <a:solidFill>
                  <a:schemeClr val="bg1"/>
                </a:solidFill>
              </a:rPr>
              <a:t>: We need a bigger sample data to do further test on these models.</a:t>
            </a:r>
            <a:endParaRPr lang="en-GB" sz="1200" b="1" dirty="0">
              <a:solidFill>
                <a:schemeClr val="bg1"/>
              </a:solidFill>
            </a:endParaRPr>
          </a:p>
        </p:txBody>
      </p:sp>
      <p:pic>
        <p:nvPicPr>
          <p:cNvPr id="2" name="Picture 1">
            <a:extLst>
              <a:ext uri="{FF2B5EF4-FFF2-40B4-BE49-F238E27FC236}">
                <a16:creationId xmlns:a16="http://schemas.microsoft.com/office/drawing/2014/main" id="{6D1612D6-FA00-5EE2-9217-1816D1D1E101}"/>
              </a:ext>
            </a:extLst>
          </p:cNvPr>
          <p:cNvPicPr>
            <a:picLocks noChangeAspect="1"/>
          </p:cNvPicPr>
          <p:nvPr/>
        </p:nvPicPr>
        <p:blipFill>
          <a:blip r:embed="rId4">
            <a:duotone>
              <a:schemeClr val="accent4">
                <a:shade val="45000"/>
                <a:satMod val="135000"/>
              </a:schemeClr>
              <a:prstClr val="white"/>
            </a:duotone>
          </a:blip>
          <a:stretch>
            <a:fillRect/>
          </a:stretch>
        </p:blipFill>
        <p:spPr>
          <a:xfrm>
            <a:off x="488387" y="1371145"/>
            <a:ext cx="3761937" cy="2920105"/>
          </a:xfrm>
          <a:prstGeom prst="rect">
            <a:avLst/>
          </a:prstGeom>
        </p:spPr>
      </p:pic>
    </p:spTree>
    <p:extLst>
      <p:ext uri="{BB962C8B-B14F-4D97-AF65-F5344CB8AC3E}">
        <p14:creationId xmlns:p14="http://schemas.microsoft.com/office/powerpoint/2010/main" val="919432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193"/>
        <p:cNvGrpSpPr/>
        <p:nvPr/>
      </p:nvGrpSpPr>
      <p:grpSpPr>
        <a:xfrm>
          <a:off x="0" y="0"/>
          <a:ext cx="0" cy="0"/>
          <a:chOff x="0" y="0"/>
          <a:chExt cx="0" cy="0"/>
        </a:xfrm>
      </p:grpSpPr>
      <p:sp>
        <p:nvSpPr>
          <p:cNvPr id="27194" name="Google Shape;27194;p8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Confusion Matrix of the 4 Models </a:t>
            </a:r>
            <a:endParaRPr dirty="0"/>
          </a:p>
        </p:txBody>
      </p:sp>
      <p:grpSp>
        <p:nvGrpSpPr>
          <p:cNvPr id="27209" name="Google Shape;27209;p87"/>
          <p:cNvGrpSpPr/>
          <p:nvPr/>
        </p:nvGrpSpPr>
        <p:grpSpPr>
          <a:xfrm>
            <a:off x="3950489" y="4792679"/>
            <a:ext cx="363110" cy="151607"/>
            <a:chOff x="3708023" y="4792679"/>
            <a:chExt cx="363110" cy="151607"/>
          </a:xfrm>
        </p:grpSpPr>
        <p:cxnSp>
          <p:nvCxnSpPr>
            <p:cNvPr id="27210" name="Google Shape;27210;p87"/>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11" name="Google Shape;27211;p87"/>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2" name="Google Shape;27212;p87"/>
          <p:cNvGrpSpPr/>
          <p:nvPr/>
        </p:nvGrpSpPr>
        <p:grpSpPr>
          <a:xfrm>
            <a:off x="4831532" y="4792679"/>
            <a:ext cx="363110" cy="151607"/>
            <a:chOff x="5075473" y="4792679"/>
            <a:chExt cx="363110" cy="151607"/>
          </a:xfrm>
        </p:grpSpPr>
        <p:cxnSp>
          <p:nvCxnSpPr>
            <p:cNvPr id="27213" name="Google Shape;27213;p87"/>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14" name="Google Shape;27214;p87"/>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15" name="Google Shape;27215;p87">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6" name="Google Shape;27216;p87">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17" name="Google Shape;27217;p87"/>
          <p:cNvGrpSpPr/>
          <p:nvPr/>
        </p:nvGrpSpPr>
        <p:grpSpPr>
          <a:xfrm>
            <a:off x="4406700" y="4764377"/>
            <a:ext cx="330600" cy="210673"/>
            <a:chOff x="4181350" y="4786752"/>
            <a:chExt cx="330600" cy="210673"/>
          </a:xfrm>
        </p:grpSpPr>
        <p:grpSp>
          <p:nvGrpSpPr>
            <p:cNvPr id="27218" name="Google Shape;27218;p87"/>
            <p:cNvGrpSpPr/>
            <p:nvPr/>
          </p:nvGrpSpPr>
          <p:grpSpPr>
            <a:xfrm>
              <a:off x="4257160" y="4786752"/>
              <a:ext cx="178983" cy="164217"/>
              <a:chOff x="3605095" y="3530536"/>
              <a:chExt cx="1280277" cy="1174657"/>
            </a:xfrm>
          </p:grpSpPr>
          <p:sp>
            <p:nvSpPr>
              <p:cNvPr id="27219" name="Google Shape;27219;p87"/>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0" name="Google Shape;27220;p87"/>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1" name="Google Shape;27221;p87"/>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2" name="Google Shape;27222;p87"/>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3" name="Google Shape;27223;p87"/>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24" name="Google Shape;27224;p87"/>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25" name="Google Shape;27225;p87">
            <a:hlinkClick r:id="" action="ppaction://noaction"/>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826;p81">
            <a:extLst>
              <a:ext uri="{FF2B5EF4-FFF2-40B4-BE49-F238E27FC236}">
                <a16:creationId xmlns:a16="http://schemas.microsoft.com/office/drawing/2014/main" id="{C9230C99-C385-9CBA-E8C8-32B29104CBA2}"/>
              </a:ext>
            </a:extLst>
          </p:cNvPr>
          <p:cNvSpPr txBox="1">
            <a:spLocks/>
          </p:cNvSpPr>
          <p:nvPr/>
        </p:nvSpPr>
        <p:spPr>
          <a:xfrm>
            <a:off x="4668788" y="1481218"/>
            <a:ext cx="3761937" cy="63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Clr>
                <a:srgbClr val="D4DCFF"/>
              </a:buClr>
              <a:buSzPts val="1100"/>
              <a:buFont typeface="Arial" panose="020B0604020202020204" pitchFamily="34" charset="0"/>
              <a:buChar char="•"/>
            </a:pPr>
            <a:r>
              <a:rPr lang="en-GB" sz="1200" dirty="0">
                <a:solidFill>
                  <a:schemeClr val="bg1"/>
                </a:solidFill>
              </a:rPr>
              <a:t>The purpose of the confusion matrix has been mentioned on </a:t>
            </a:r>
            <a:r>
              <a:rPr lang="en-GB" sz="1200" b="1" dirty="0">
                <a:solidFill>
                  <a:schemeClr val="bg1"/>
                </a:solidFill>
              </a:rPr>
              <a:t>slide 20. </a:t>
            </a:r>
          </a:p>
          <a:p>
            <a:pPr marL="171450" indent="-171450">
              <a:buClr>
                <a:srgbClr val="D4DCFF"/>
              </a:buClr>
              <a:buSzPts val="1100"/>
              <a:buFont typeface="Arial" panose="020B0604020202020204" pitchFamily="34" charset="0"/>
              <a:buChar char="•"/>
            </a:pPr>
            <a:endParaRPr lang="en-GB" sz="1200" dirty="0">
              <a:solidFill>
                <a:schemeClr val="bg1"/>
              </a:solidFill>
            </a:endParaRPr>
          </a:p>
          <a:p>
            <a:pPr marL="171450" indent="-171450">
              <a:buClr>
                <a:srgbClr val="D4DCFF"/>
              </a:buClr>
              <a:buSzPts val="1100"/>
              <a:buFont typeface="Arial" panose="020B0604020202020204" pitchFamily="34" charset="0"/>
              <a:buChar char="•"/>
            </a:pPr>
            <a:r>
              <a:rPr lang="en-GB" sz="1200" dirty="0">
                <a:solidFill>
                  <a:schemeClr val="bg1"/>
                </a:solidFill>
              </a:rPr>
              <a:t>Again, </a:t>
            </a:r>
            <a:r>
              <a:rPr lang="en-GB" sz="1200" b="1" u="sng" dirty="0">
                <a:solidFill>
                  <a:schemeClr val="bg1"/>
                </a:solidFill>
              </a:rPr>
              <a:t>all 4 models have the same confusion matrix</a:t>
            </a:r>
            <a:r>
              <a:rPr lang="en-GB" sz="1200" dirty="0">
                <a:solidFill>
                  <a:schemeClr val="bg1"/>
                </a:solidFill>
              </a:rPr>
              <a:t>. This matrix means:</a:t>
            </a:r>
          </a:p>
          <a:p>
            <a:pPr marL="228600" lvl="5" indent="-228600">
              <a:buClr>
                <a:srgbClr val="D4DCFF"/>
              </a:buClr>
              <a:buSzPts val="1100"/>
              <a:buFont typeface="+mj-lt"/>
              <a:buAutoNum type="arabicPeriod"/>
            </a:pPr>
            <a:r>
              <a:rPr lang="en-GB" sz="1200" dirty="0">
                <a:solidFill>
                  <a:schemeClr val="bg1"/>
                </a:solidFill>
              </a:rPr>
              <a:t>12 True Positives</a:t>
            </a:r>
          </a:p>
          <a:p>
            <a:pPr marL="228600" lvl="5" indent="-228600">
              <a:buClr>
                <a:srgbClr val="D4DCFF"/>
              </a:buClr>
              <a:buSzPts val="1100"/>
              <a:buFont typeface="+mj-lt"/>
              <a:buAutoNum type="arabicPeriod"/>
            </a:pPr>
            <a:r>
              <a:rPr lang="en-GB" sz="1200" dirty="0">
                <a:solidFill>
                  <a:schemeClr val="bg1"/>
                </a:solidFill>
              </a:rPr>
              <a:t>3 True Negatives</a:t>
            </a:r>
          </a:p>
          <a:p>
            <a:pPr marL="228600" lvl="5" indent="-228600">
              <a:buClr>
                <a:srgbClr val="D4DCFF"/>
              </a:buClr>
              <a:buSzPts val="1100"/>
              <a:buFont typeface="+mj-lt"/>
              <a:buAutoNum type="arabicPeriod"/>
            </a:pPr>
            <a:r>
              <a:rPr lang="en-GB" sz="1200" dirty="0">
                <a:solidFill>
                  <a:schemeClr val="bg1"/>
                </a:solidFill>
              </a:rPr>
              <a:t>3 False Positives – the best FP rate is 0.0. This is an issue indicator. However as all models have the exact same number of FPs, no 1 model outperforms the other.</a:t>
            </a:r>
          </a:p>
          <a:p>
            <a:pPr marL="228600" lvl="5" indent="-228600">
              <a:buClr>
                <a:srgbClr val="D4DCFF"/>
              </a:buClr>
              <a:buSzPts val="1100"/>
              <a:buFont typeface="+mj-lt"/>
              <a:buAutoNum type="arabicPeriod"/>
            </a:pPr>
            <a:r>
              <a:rPr lang="en-GB" sz="1200" dirty="0">
                <a:solidFill>
                  <a:schemeClr val="bg1"/>
                </a:solidFill>
              </a:rPr>
              <a:t>0 False Negatives</a:t>
            </a:r>
          </a:p>
          <a:p>
            <a:pPr marL="171450" indent="-171450">
              <a:buClr>
                <a:srgbClr val="D4DCFF"/>
              </a:buClr>
              <a:buSzPts val="1100"/>
              <a:buFont typeface="Arial" panose="020B0604020202020204" pitchFamily="34" charset="0"/>
              <a:buChar char="•"/>
            </a:pPr>
            <a:endParaRPr lang="en-GB" sz="1200" dirty="0">
              <a:solidFill>
                <a:schemeClr val="bg1"/>
              </a:solidFill>
            </a:endParaRPr>
          </a:p>
          <a:p>
            <a:pPr>
              <a:buClr>
                <a:srgbClr val="D4DCFF"/>
              </a:buClr>
              <a:buSzPts val="1100"/>
            </a:pPr>
            <a:r>
              <a:rPr lang="en-GB" sz="1200" b="1" dirty="0">
                <a:solidFill>
                  <a:schemeClr val="bg1"/>
                </a:solidFill>
              </a:rPr>
              <a:t>CAVEAT</a:t>
            </a:r>
            <a:r>
              <a:rPr lang="en-GB" sz="1200" dirty="0">
                <a:solidFill>
                  <a:schemeClr val="bg1"/>
                </a:solidFill>
              </a:rPr>
              <a:t>: We need a bigger sample data to do further test on these models.</a:t>
            </a:r>
            <a:endParaRPr lang="en-GB" sz="1200" b="1" dirty="0">
              <a:solidFill>
                <a:schemeClr val="bg1"/>
              </a:solidFill>
            </a:endParaRPr>
          </a:p>
        </p:txBody>
      </p:sp>
      <p:pic>
        <p:nvPicPr>
          <p:cNvPr id="5" name="Picture 4">
            <a:extLst>
              <a:ext uri="{FF2B5EF4-FFF2-40B4-BE49-F238E27FC236}">
                <a16:creationId xmlns:a16="http://schemas.microsoft.com/office/drawing/2014/main" id="{447949DD-4249-13FA-06E2-0EA50EC15A6D}"/>
              </a:ext>
            </a:extLst>
          </p:cNvPr>
          <p:cNvPicPr>
            <a:picLocks noChangeAspect="1"/>
          </p:cNvPicPr>
          <p:nvPr/>
        </p:nvPicPr>
        <p:blipFill>
          <a:blip r:embed="rId3"/>
          <a:stretch>
            <a:fillRect/>
          </a:stretch>
        </p:blipFill>
        <p:spPr>
          <a:xfrm>
            <a:off x="542248" y="1295485"/>
            <a:ext cx="4029709" cy="3273680"/>
          </a:xfrm>
          <a:prstGeom prst="rect">
            <a:avLst/>
          </a:prstGeom>
        </p:spPr>
      </p:pic>
    </p:spTree>
    <p:extLst>
      <p:ext uri="{BB962C8B-B14F-4D97-AF65-F5344CB8AC3E}">
        <p14:creationId xmlns:p14="http://schemas.microsoft.com/office/powerpoint/2010/main" val="3824010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229"/>
        <p:cNvGrpSpPr/>
        <p:nvPr/>
      </p:nvGrpSpPr>
      <p:grpSpPr>
        <a:xfrm>
          <a:off x="0" y="0"/>
          <a:ext cx="0" cy="0"/>
          <a:chOff x="0" y="0"/>
          <a:chExt cx="0" cy="0"/>
        </a:xfrm>
      </p:grpSpPr>
      <p:sp>
        <p:nvSpPr>
          <p:cNvPr id="27230" name="Google Shape;27230;p88"/>
          <p:cNvSpPr txBox="1">
            <a:spLocks noGrp="1"/>
          </p:cNvSpPr>
          <p:nvPr>
            <p:ph type="title"/>
          </p:nvPr>
        </p:nvSpPr>
        <p:spPr>
          <a:xfrm>
            <a:off x="916129" y="2927785"/>
            <a:ext cx="3575942"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27231" name="Google Shape;27231;p88"/>
          <p:cNvSpPr txBox="1">
            <a:spLocks noGrp="1"/>
          </p:cNvSpPr>
          <p:nvPr>
            <p:ph type="subTitle" idx="1"/>
          </p:nvPr>
        </p:nvSpPr>
        <p:spPr>
          <a:xfrm>
            <a:off x="1247018" y="3461785"/>
            <a:ext cx="2788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 findings</a:t>
            </a:r>
          </a:p>
          <a:p>
            <a:pPr marL="0" lvl="0" indent="0" algn="ctr" rtl="0">
              <a:spcBef>
                <a:spcPts val="0"/>
              </a:spcBef>
              <a:spcAft>
                <a:spcPts val="0"/>
              </a:spcAft>
              <a:buNone/>
            </a:pPr>
            <a:r>
              <a:rPr lang="en" dirty="0"/>
              <a:t>Interactive analytic findings</a:t>
            </a:r>
          </a:p>
          <a:p>
            <a:pPr marL="0" lvl="0" indent="0" algn="ctr" rtl="0">
              <a:spcBef>
                <a:spcPts val="0"/>
              </a:spcBef>
              <a:spcAft>
                <a:spcPts val="0"/>
              </a:spcAft>
              <a:buNone/>
            </a:pPr>
            <a:r>
              <a:rPr lang="en" dirty="0"/>
              <a:t>Predictive analytics findings</a:t>
            </a:r>
          </a:p>
        </p:txBody>
      </p:sp>
      <p:sp>
        <p:nvSpPr>
          <p:cNvPr id="27232" name="Google Shape;27232;p88"/>
          <p:cNvSpPr txBox="1">
            <a:spLocks noGrp="1"/>
          </p:cNvSpPr>
          <p:nvPr>
            <p:ph type="title" idx="2"/>
          </p:nvPr>
        </p:nvSpPr>
        <p:spPr>
          <a:xfrm>
            <a:off x="1618700" y="1047550"/>
            <a:ext cx="2170800" cy="16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a:t>
            </a:r>
            <a:endParaRPr dirty="0"/>
          </a:p>
        </p:txBody>
      </p:sp>
      <p:cxnSp>
        <p:nvCxnSpPr>
          <p:cNvPr id="27233" name="Google Shape;27233;p88"/>
          <p:cNvCxnSpPr/>
          <p:nvPr/>
        </p:nvCxnSpPr>
        <p:spPr>
          <a:xfrm>
            <a:off x="1743225" y="2826975"/>
            <a:ext cx="1928400" cy="0"/>
          </a:xfrm>
          <a:prstGeom prst="straightConnector1">
            <a:avLst/>
          </a:prstGeom>
          <a:noFill/>
          <a:ln w="19050" cap="flat" cmpd="sng">
            <a:solidFill>
              <a:schemeClr val="accent2"/>
            </a:solidFill>
            <a:prstDash val="solid"/>
            <a:round/>
            <a:headEnd type="none" w="med" len="med"/>
            <a:tailEnd type="none" w="med" len="med"/>
          </a:ln>
        </p:spPr>
      </p:cxnSp>
      <p:grpSp>
        <p:nvGrpSpPr>
          <p:cNvPr id="27234" name="Google Shape;27234;p88"/>
          <p:cNvGrpSpPr/>
          <p:nvPr/>
        </p:nvGrpSpPr>
        <p:grpSpPr>
          <a:xfrm>
            <a:off x="3950489" y="4792679"/>
            <a:ext cx="363110" cy="151607"/>
            <a:chOff x="3708023" y="4792679"/>
            <a:chExt cx="363110" cy="151607"/>
          </a:xfrm>
        </p:grpSpPr>
        <p:cxnSp>
          <p:nvCxnSpPr>
            <p:cNvPr id="27235" name="Google Shape;27235;p88"/>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6" name="Google Shape;27236;p88"/>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7" name="Google Shape;27237;p88"/>
          <p:cNvGrpSpPr/>
          <p:nvPr/>
        </p:nvGrpSpPr>
        <p:grpSpPr>
          <a:xfrm>
            <a:off x="4831532" y="4792679"/>
            <a:ext cx="363110" cy="151607"/>
            <a:chOff x="5075473" y="4792679"/>
            <a:chExt cx="363110" cy="151607"/>
          </a:xfrm>
        </p:grpSpPr>
        <p:cxnSp>
          <p:nvCxnSpPr>
            <p:cNvPr id="27238" name="Google Shape;27238;p88"/>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9" name="Google Shape;27239;p88"/>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0" name="Google Shape;27240;p88">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1" name="Google Shape;27241;p88">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42" name="Google Shape;27242;p88"/>
          <p:cNvGrpSpPr/>
          <p:nvPr/>
        </p:nvGrpSpPr>
        <p:grpSpPr>
          <a:xfrm>
            <a:off x="4406700" y="4764377"/>
            <a:ext cx="330600" cy="210673"/>
            <a:chOff x="4181350" y="4786752"/>
            <a:chExt cx="330600" cy="210673"/>
          </a:xfrm>
        </p:grpSpPr>
        <p:grpSp>
          <p:nvGrpSpPr>
            <p:cNvPr id="27243" name="Google Shape;27243;p88"/>
            <p:cNvGrpSpPr/>
            <p:nvPr/>
          </p:nvGrpSpPr>
          <p:grpSpPr>
            <a:xfrm>
              <a:off x="4257160" y="4786752"/>
              <a:ext cx="178983" cy="164217"/>
              <a:chOff x="3605095" y="3530536"/>
              <a:chExt cx="1280277" cy="1174657"/>
            </a:xfrm>
          </p:grpSpPr>
          <p:sp>
            <p:nvSpPr>
              <p:cNvPr id="27244" name="Google Shape;27244;p88"/>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5" name="Google Shape;27245;p88"/>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6" name="Google Shape;27246;p88"/>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7" name="Google Shape;27247;p88"/>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8" name="Google Shape;27248;p88"/>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49" name="Google Shape;27249;p88"/>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50" name="Google Shape;27250;p88">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22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232"/>
                                        </p:tgtEl>
                                        <p:attrNameLst>
                                          <p:attrName>style.visibility</p:attrName>
                                        </p:attrNameLst>
                                      </p:cBhvr>
                                      <p:to>
                                        <p:strVal val="visible"/>
                                      </p:to>
                                    </p:set>
                                    <p:anim calcmode="lin" valueType="num">
                                      <p:cBhvr additive="base">
                                        <p:cTn id="7" dur="1400"/>
                                        <p:tgtEl>
                                          <p:spTgt spid="27232"/>
                                        </p:tgtEl>
                                        <p:attrNameLst>
                                          <p:attrName>ppt_x</p:attrName>
                                        </p:attrNameLst>
                                      </p:cBhvr>
                                      <p:tavLst>
                                        <p:tav tm="0">
                                          <p:val>
                                            <p:strVal val="#ppt_x-1"/>
                                          </p:val>
                                        </p:tav>
                                        <p:tav tm="100000">
                                          <p:val>
                                            <p:strVal val="#ppt_x"/>
                                          </p:val>
                                        </p:tav>
                                      </p:tavLst>
                                    </p:anim>
                                  </p:childTnLst>
                                </p:cTn>
                              </p:par>
                            </p:childTnLst>
                          </p:cTn>
                        </p:par>
                        <p:par>
                          <p:cTn id="8" fill="hold">
                            <p:stCondLst>
                              <p:cond delay="1400"/>
                            </p:stCondLst>
                            <p:childTnLst>
                              <p:par>
                                <p:cTn id="9" presetID="10" presetClass="entr" presetSubtype="0" fill="hold" nodeType="afterEffect">
                                  <p:stCondLst>
                                    <p:cond delay="0"/>
                                  </p:stCondLst>
                                  <p:childTnLst>
                                    <p:set>
                                      <p:cBhvr>
                                        <p:cTn id="10" dur="1" fill="hold">
                                          <p:stCondLst>
                                            <p:cond delay="0"/>
                                          </p:stCondLst>
                                        </p:cTn>
                                        <p:tgtEl>
                                          <p:spTgt spid="27233"/>
                                        </p:tgtEl>
                                        <p:attrNameLst>
                                          <p:attrName>style.visibility</p:attrName>
                                        </p:attrNameLst>
                                      </p:cBhvr>
                                      <p:to>
                                        <p:strVal val="visible"/>
                                      </p:to>
                                    </p:set>
                                    <p:animEffect transition="in" filter="fade">
                                      <p:cBhvr>
                                        <p:cTn id="11" dur="1000"/>
                                        <p:tgtEl>
                                          <p:spTgt spid="27233"/>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27230"/>
                                        </p:tgtEl>
                                        <p:attrNameLst>
                                          <p:attrName>style.visibility</p:attrName>
                                        </p:attrNameLst>
                                      </p:cBhvr>
                                      <p:to>
                                        <p:strVal val="visible"/>
                                      </p:to>
                                    </p:set>
                                    <p:animEffect transition="in" filter="fade">
                                      <p:cBhvr>
                                        <p:cTn id="15" dur="1000"/>
                                        <p:tgtEl>
                                          <p:spTgt spid="27230"/>
                                        </p:tgtEl>
                                      </p:cBhvr>
                                    </p:animEffect>
                                  </p:childTnLst>
                                </p:cTn>
                              </p:par>
                            </p:childTnLst>
                          </p:cTn>
                        </p:par>
                        <p:par>
                          <p:cTn id="16" fill="hold">
                            <p:stCondLst>
                              <p:cond delay="3400"/>
                            </p:stCondLst>
                            <p:childTnLst>
                              <p:par>
                                <p:cTn id="17" presetID="10" presetClass="entr" presetSubtype="0" fill="hold" nodeType="afterEffect">
                                  <p:stCondLst>
                                    <p:cond delay="0"/>
                                  </p:stCondLst>
                                  <p:childTnLst>
                                    <p:set>
                                      <p:cBhvr>
                                        <p:cTn id="18" dur="1" fill="hold">
                                          <p:stCondLst>
                                            <p:cond delay="0"/>
                                          </p:stCondLst>
                                        </p:cTn>
                                        <p:tgtEl>
                                          <p:spTgt spid="27231"/>
                                        </p:tgtEl>
                                        <p:attrNameLst>
                                          <p:attrName>style.visibility</p:attrName>
                                        </p:attrNameLst>
                                      </p:cBhvr>
                                      <p:to>
                                        <p:strVal val="visible"/>
                                      </p:to>
                                    </p:set>
                                    <p:animEffect transition="in" filter="fade">
                                      <p:cBhvr>
                                        <p:cTn id="19" dur="1000"/>
                                        <p:tgtEl>
                                          <p:spTgt spid="27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514"/>
        <p:cNvGrpSpPr/>
        <p:nvPr/>
      </p:nvGrpSpPr>
      <p:grpSpPr>
        <a:xfrm>
          <a:off x="0" y="0"/>
          <a:ext cx="0" cy="0"/>
          <a:chOff x="0" y="0"/>
          <a:chExt cx="0" cy="0"/>
        </a:xfrm>
      </p:grpSpPr>
      <p:grpSp>
        <p:nvGrpSpPr>
          <p:cNvPr id="31551" name="Google Shape;31551;p111"/>
          <p:cNvGrpSpPr/>
          <p:nvPr/>
        </p:nvGrpSpPr>
        <p:grpSpPr>
          <a:xfrm>
            <a:off x="4423752" y="2263090"/>
            <a:ext cx="542329" cy="647391"/>
            <a:chOff x="4209743" y="2479899"/>
            <a:chExt cx="712418" cy="887062"/>
          </a:xfrm>
        </p:grpSpPr>
        <p:sp>
          <p:nvSpPr>
            <p:cNvPr id="31552" name="Google Shape;31552;p111"/>
            <p:cNvSpPr/>
            <p:nvPr/>
          </p:nvSpPr>
          <p:spPr>
            <a:xfrm rot="-1583449">
              <a:off x="4245787" y="3095690"/>
              <a:ext cx="264441" cy="224182"/>
            </a:xfrm>
            <a:custGeom>
              <a:avLst/>
              <a:gdLst/>
              <a:ahLst/>
              <a:cxnLst/>
              <a:rect l="l" t="t" r="r" b="b"/>
              <a:pathLst>
                <a:path w="13065" h="11076" extrusionOk="0">
                  <a:moveTo>
                    <a:pt x="10782" y="1"/>
                  </a:moveTo>
                  <a:lnTo>
                    <a:pt x="0" y="4095"/>
                  </a:lnTo>
                  <a:lnTo>
                    <a:pt x="208" y="8711"/>
                  </a:lnTo>
                  <a:lnTo>
                    <a:pt x="3815" y="11075"/>
                  </a:lnTo>
                  <a:lnTo>
                    <a:pt x="9664" y="9788"/>
                  </a:lnTo>
                  <a:lnTo>
                    <a:pt x="13065" y="5269"/>
                  </a:lnTo>
                  <a:lnTo>
                    <a:pt x="107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3" name="Google Shape;31553;p111"/>
            <p:cNvSpPr/>
            <p:nvPr/>
          </p:nvSpPr>
          <p:spPr>
            <a:xfrm rot="-1583449">
              <a:off x="4318981" y="3078537"/>
              <a:ext cx="187183" cy="224182"/>
            </a:xfrm>
            <a:custGeom>
              <a:avLst/>
              <a:gdLst/>
              <a:ahLst/>
              <a:cxnLst/>
              <a:rect l="l" t="t" r="r" b="b"/>
              <a:pathLst>
                <a:path w="9248" h="11076" extrusionOk="0">
                  <a:moveTo>
                    <a:pt x="6967" y="1"/>
                  </a:moveTo>
                  <a:lnTo>
                    <a:pt x="502" y="2457"/>
                  </a:lnTo>
                  <a:cubicBezTo>
                    <a:pt x="428" y="3171"/>
                    <a:pt x="305" y="5642"/>
                    <a:pt x="305" y="5642"/>
                  </a:cubicBezTo>
                  <a:lnTo>
                    <a:pt x="0" y="11075"/>
                  </a:lnTo>
                  <a:lnTo>
                    <a:pt x="0" y="11075"/>
                  </a:lnTo>
                  <a:lnTo>
                    <a:pt x="5848" y="9790"/>
                  </a:lnTo>
                  <a:lnTo>
                    <a:pt x="9247" y="5269"/>
                  </a:lnTo>
                  <a:lnTo>
                    <a:pt x="69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4" name="Google Shape;31554;p111"/>
            <p:cNvSpPr/>
            <p:nvPr/>
          </p:nvSpPr>
          <p:spPr>
            <a:xfrm rot="-1583449">
              <a:off x="4397926" y="3060017"/>
              <a:ext cx="97822" cy="198113"/>
            </a:xfrm>
            <a:custGeom>
              <a:avLst/>
              <a:gdLst/>
              <a:ahLst/>
              <a:cxnLst/>
              <a:rect l="l" t="t" r="r" b="b"/>
              <a:pathLst>
                <a:path w="4833" h="9788" extrusionOk="0">
                  <a:moveTo>
                    <a:pt x="2550" y="1"/>
                  </a:moveTo>
                  <a:lnTo>
                    <a:pt x="1" y="969"/>
                  </a:lnTo>
                  <a:lnTo>
                    <a:pt x="732" y="4368"/>
                  </a:lnTo>
                  <a:lnTo>
                    <a:pt x="1432" y="9788"/>
                  </a:lnTo>
                  <a:lnTo>
                    <a:pt x="4833" y="5269"/>
                  </a:lnTo>
                  <a:lnTo>
                    <a:pt x="2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5" name="Google Shape;31555;p111"/>
            <p:cNvSpPr/>
            <p:nvPr/>
          </p:nvSpPr>
          <p:spPr>
            <a:xfrm rot="-1583449">
              <a:off x="4223750" y="3111686"/>
              <a:ext cx="218252" cy="114196"/>
            </a:xfrm>
            <a:custGeom>
              <a:avLst/>
              <a:gdLst/>
              <a:ahLst/>
              <a:cxnLst/>
              <a:rect l="l" t="t" r="r" b="b"/>
              <a:pathLst>
                <a:path w="10783" h="5642" extrusionOk="0">
                  <a:moveTo>
                    <a:pt x="3916" y="1"/>
                  </a:moveTo>
                  <a:lnTo>
                    <a:pt x="0" y="4095"/>
                  </a:lnTo>
                  <a:lnTo>
                    <a:pt x="4120" y="5642"/>
                  </a:lnTo>
                  <a:lnTo>
                    <a:pt x="8964" y="4368"/>
                  </a:lnTo>
                  <a:lnTo>
                    <a:pt x="107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6" name="Google Shape;31556;p111"/>
            <p:cNvSpPr/>
            <p:nvPr/>
          </p:nvSpPr>
          <p:spPr>
            <a:xfrm rot="3024519">
              <a:off x="4547923" y="2562725"/>
              <a:ext cx="270079" cy="264270"/>
            </a:xfrm>
            <a:custGeom>
              <a:avLst/>
              <a:gdLst/>
              <a:ahLst/>
              <a:cxnLst/>
              <a:rect l="l" t="t" r="r" b="b"/>
              <a:pathLst>
                <a:path w="13344" h="13057" extrusionOk="0">
                  <a:moveTo>
                    <a:pt x="13343" y="1"/>
                  </a:moveTo>
                  <a:lnTo>
                    <a:pt x="0" y="3133"/>
                  </a:lnTo>
                  <a:lnTo>
                    <a:pt x="320" y="10235"/>
                  </a:lnTo>
                  <a:lnTo>
                    <a:pt x="5464" y="13057"/>
                  </a:lnTo>
                  <a:lnTo>
                    <a:pt x="12145" y="11888"/>
                  </a:lnTo>
                  <a:cubicBezTo>
                    <a:pt x="11863" y="8850"/>
                    <a:pt x="12166" y="7117"/>
                    <a:pt x="12701" y="4106"/>
                  </a:cubicBezTo>
                  <a:cubicBezTo>
                    <a:pt x="12941" y="2761"/>
                    <a:pt x="13198" y="1383"/>
                    <a:pt x="13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7" name="Google Shape;31557;p111"/>
            <p:cNvSpPr/>
            <p:nvPr/>
          </p:nvSpPr>
          <p:spPr>
            <a:xfrm rot="3024519">
              <a:off x="4638718" y="2604701"/>
              <a:ext cx="164671" cy="267448"/>
            </a:xfrm>
            <a:custGeom>
              <a:avLst/>
              <a:gdLst/>
              <a:ahLst/>
              <a:cxnLst/>
              <a:rect l="l" t="t" r="r" b="b"/>
              <a:pathLst>
                <a:path w="8136" h="13214" extrusionOk="0">
                  <a:moveTo>
                    <a:pt x="8135" y="0"/>
                  </a:moveTo>
                  <a:lnTo>
                    <a:pt x="773" y="1174"/>
                  </a:lnTo>
                  <a:cubicBezTo>
                    <a:pt x="657" y="2273"/>
                    <a:pt x="471" y="6076"/>
                    <a:pt x="471" y="6076"/>
                  </a:cubicBezTo>
                  <a:lnTo>
                    <a:pt x="1" y="13214"/>
                  </a:lnTo>
                  <a:lnTo>
                    <a:pt x="7349" y="11928"/>
                  </a:lnTo>
                  <a:lnTo>
                    <a:pt x="7975" y="4310"/>
                  </a:lnTo>
                  <a:cubicBezTo>
                    <a:pt x="7975" y="4310"/>
                    <a:pt x="8064" y="1436"/>
                    <a:pt x="8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8" name="Google Shape;31558;p111"/>
            <p:cNvSpPr/>
            <p:nvPr/>
          </p:nvSpPr>
          <p:spPr>
            <a:xfrm rot="3024519">
              <a:off x="4726203" y="2666171"/>
              <a:ext cx="121722" cy="249961"/>
            </a:xfrm>
            <a:custGeom>
              <a:avLst/>
              <a:gdLst/>
              <a:ahLst/>
              <a:cxnLst/>
              <a:rect l="l" t="t" r="r" b="b"/>
              <a:pathLst>
                <a:path w="6014" h="12350" extrusionOk="0">
                  <a:moveTo>
                    <a:pt x="0" y="1"/>
                  </a:moveTo>
                  <a:lnTo>
                    <a:pt x="1127" y="5232"/>
                  </a:lnTo>
                  <a:lnTo>
                    <a:pt x="2202" y="12349"/>
                  </a:lnTo>
                  <a:lnTo>
                    <a:pt x="6014" y="6497"/>
                  </a:lnTo>
                  <a:lnTo>
                    <a:pt x="3926" y="27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9" name="Google Shape;31559;p111"/>
            <p:cNvSpPr/>
            <p:nvPr/>
          </p:nvSpPr>
          <p:spPr>
            <a:xfrm rot="3024519">
              <a:off x="4615340" y="2563934"/>
              <a:ext cx="294205" cy="161695"/>
            </a:xfrm>
            <a:custGeom>
              <a:avLst/>
              <a:gdLst/>
              <a:ahLst/>
              <a:cxnLst/>
              <a:rect l="l" t="t" r="r" b="b"/>
              <a:pathLst>
                <a:path w="14536" h="7989" extrusionOk="0">
                  <a:moveTo>
                    <a:pt x="8499" y="0"/>
                  </a:moveTo>
                  <a:lnTo>
                    <a:pt x="0" y="5202"/>
                  </a:lnTo>
                  <a:lnTo>
                    <a:pt x="5934" y="7988"/>
                  </a:lnTo>
                  <a:lnTo>
                    <a:pt x="11736" y="6723"/>
                  </a:lnTo>
                  <a:lnTo>
                    <a:pt x="14535" y="1763"/>
                  </a:lnTo>
                  <a:lnTo>
                    <a:pt x="84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0" name="Google Shape;31560;p111"/>
            <p:cNvSpPr/>
            <p:nvPr/>
          </p:nvSpPr>
          <p:spPr>
            <a:xfrm flipH="1">
              <a:off x="4361666" y="2658572"/>
              <a:ext cx="48523" cy="48738"/>
            </a:xfrm>
            <a:custGeom>
              <a:avLst/>
              <a:gdLst/>
              <a:ahLst/>
              <a:cxnLst/>
              <a:rect l="l" t="t" r="r" b="b"/>
              <a:pathLst>
                <a:path w="4727" h="4748" extrusionOk="0">
                  <a:moveTo>
                    <a:pt x="4175" y="0"/>
                  </a:moveTo>
                  <a:cubicBezTo>
                    <a:pt x="4124" y="0"/>
                    <a:pt x="4056" y="11"/>
                    <a:pt x="3968" y="35"/>
                  </a:cubicBezTo>
                  <a:cubicBezTo>
                    <a:pt x="3688" y="108"/>
                    <a:pt x="3439" y="253"/>
                    <a:pt x="3158" y="347"/>
                  </a:cubicBezTo>
                  <a:cubicBezTo>
                    <a:pt x="2794" y="475"/>
                    <a:pt x="2449" y="559"/>
                    <a:pt x="2094" y="559"/>
                  </a:cubicBezTo>
                  <a:cubicBezTo>
                    <a:pt x="1873" y="559"/>
                    <a:pt x="1649" y="527"/>
                    <a:pt x="1413" y="451"/>
                  </a:cubicBezTo>
                  <a:cubicBezTo>
                    <a:pt x="1039" y="336"/>
                    <a:pt x="686" y="170"/>
                    <a:pt x="302" y="77"/>
                  </a:cubicBezTo>
                  <a:cubicBezTo>
                    <a:pt x="280" y="69"/>
                    <a:pt x="252" y="62"/>
                    <a:pt x="227" y="62"/>
                  </a:cubicBezTo>
                  <a:cubicBezTo>
                    <a:pt x="217" y="62"/>
                    <a:pt x="207" y="63"/>
                    <a:pt x="198" y="66"/>
                  </a:cubicBezTo>
                  <a:cubicBezTo>
                    <a:pt x="104" y="87"/>
                    <a:pt x="63" y="202"/>
                    <a:pt x="63" y="295"/>
                  </a:cubicBezTo>
                  <a:cubicBezTo>
                    <a:pt x="104" y="918"/>
                    <a:pt x="427" y="1552"/>
                    <a:pt x="603" y="2154"/>
                  </a:cubicBezTo>
                  <a:cubicBezTo>
                    <a:pt x="624" y="2247"/>
                    <a:pt x="655" y="2341"/>
                    <a:pt x="655" y="2434"/>
                  </a:cubicBezTo>
                  <a:cubicBezTo>
                    <a:pt x="665" y="2632"/>
                    <a:pt x="561" y="2798"/>
                    <a:pt x="520" y="2985"/>
                  </a:cubicBezTo>
                  <a:cubicBezTo>
                    <a:pt x="406" y="3484"/>
                    <a:pt x="291" y="3930"/>
                    <a:pt x="73" y="4398"/>
                  </a:cubicBezTo>
                  <a:cubicBezTo>
                    <a:pt x="32" y="4481"/>
                    <a:pt x="0" y="4585"/>
                    <a:pt x="42" y="4657"/>
                  </a:cubicBezTo>
                  <a:cubicBezTo>
                    <a:pt x="86" y="4722"/>
                    <a:pt x="148" y="4747"/>
                    <a:pt x="219" y="4747"/>
                  </a:cubicBezTo>
                  <a:cubicBezTo>
                    <a:pt x="432" y="4747"/>
                    <a:pt x="725" y="4515"/>
                    <a:pt x="842" y="4429"/>
                  </a:cubicBezTo>
                  <a:cubicBezTo>
                    <a:pt x="1143" y="4211"/>
                    <a:pt x="1528" y="4096"/>
                    <a:pt x="1891" y="3972"/>
                  </a:cubicBezTo>
                  <a:cubicBezTo>
                    <a:pt x="2101" y="3906"/>
                    <a:pt x="2315" y="3878"/>
                    <a:pt x="2529" y="3878"/>
                  </a:cubicBezTo>
                  <a:cubicBezTo>
                    <a:pt x="3196" y="3878"/>
                    <a:pt x="3870" y="4144"/>
                    <a:pt x="4467" y="4356"/>
                  </a:cubicBezTo>
                  <a:cubicBezTo>
                    <a:pt x="4505" y="4372"/>
                    <a:pt x="4555" y="4386"/>
                    <a:pt x="4601" y="4386"/>
                  </a:cubicBezTo>
                  <a:cubicBezTo>
                    <a:pt x="4643" y="4386"/>
                    <a:pt x="4681" y="4375"/>
                    <a:pt x="4706" y="4345"/>
                  </a:cubicBezTo>
                  <a:cubicBezTo>
                    <a:pt x="4727" y="4315"/>
                    <a:pt x="4727" y="4262"/>
                    <a:pt x="4727" y="4221"/>
                  </a:cubicBezTo>
                  <a:cubicBezTo>
                    <a:pt x="4706" y="3701"/>
                    <a:pt x="4290" y="3297"/>
                    <a:pt x="4083" y="2829"/>
                  </a:cubicBezTo>
                  <a:cubicBezTo>
                    <a:pt x="3760" y="2102"/>
                    <a:pt x="4051" y="1250"/>
                    <a:pt x="4228" y="523"/>
                  </a:cubicBezTo>
                  <a:cubicBezTo>
                    <a:pt x="4290" y="295"/>
                    <a:pt x="4363" y="108"/>
                    <a:pt x="4290" y="35"/>
                  </a:cubicBezTo>
                  <a:cubicBezTo>
                    <a:pt x="4269" y="13"/>
                    <a:pt x="4232" y="0"/>
                    <a:pt x="4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1" name="Google Shape;31561;p111"/>
            <p:cNvSpPr/>
            <p:nvPr/>
          </p:nvSpPr>
          <p:spPr>
            <a:xfrm flipH="1">
              <a:off x="4570880" y="3034890"/>
              <a:ext cx="192356" cy="116251"/>
            </a:xfrm>
            <a:custGeom>
              <a:avLst/>
              <a:gdLst/>
              <a:ahLst/>
              <a:cxnLst/>
              <a:rect l="l" t="t" r="r" b="b"/>
              <a:pathLst>
                <a:path w="18739" h="11325" extrusionOk="0">
                  <a:moveTo>
                    <a:pt x="9395" y="1"/>
                  </a:moveTo>
                  <a:cubicBezTo>
                    <a:pt x="9201" y="1"/>
                    <a:pt x="9002" y="6"/>
                    <a:pt x="8798" y="16"/>
                  </a:cubicBezTo>
                  <a:cubicBezTo>
                    <a:pt x="2815" y="306"/>
                    <a:pt x="1" y="6674"/>
                    <a:pt x="4508" y="9904"/>
                  </a:cubicBezTo>
                  <a:cubicBezTo>
                    <a:pt x="4975" y="10236"/>
                    <a:pt x="5443" y="10506"/>
                    <a:pt x="5900" y="10714"/>
                  </a:cubicBezTo>
                  <a:cubicBezTo>
                    <a:pt x="6817" y="11137"/>
                    <a:pt x="7707" y="11325"/>
                    <a:pt x="8548" y="11325"/>
                  </a:cubicBezTo>
                  <a:cubicBezTo>
                    <a:pt x="15091" y="11325"/>
                    <a:pt x="18739" y="1"/>
                    <a:pt x="93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2" name="Google Shape;31562;p111"/>
            <p:cNvSpPr/>
            <p:nvPr/>
          </p:nvSpPr>
          <p:spPr>
            <a:xfrm flipH="1">
              <a:off x="4474642" y="2899077"/>
              <a:ext cx="48625" cy="48759"/>
            </a:xfrm>
            <a:custGeom>
              <a:avLst/>
              <a:gdLst/>
              <a:ahLst/>
              <a:cxnLst/>
              <a:rect l="l" t="t" r="r" b="b"/>
              <a:pathLst>
                <a:path w="4737" h="4750" extrusionOk="0">
                  <a:moveTo>
                    <a:pt x="4194" y="1"/>
                  </a:moveTo>
                  <a:cubicBezTo>
                    <a:pt x="4142" y="1"/>
                    <a:pt x="4072" y="11"/>
                    <a:pt x="3979" y="32"/>
                  </a:cubicBezTo>
                  <a:cubicBezTo>
                    <a:pt x="3698" y="104"/>
                    <a:pt x="3449" y="260"/>
                    <a:pt x="3169" y="354"/>
                  </a:cubicBezTo>
                  <a:cubicBezTo>
                    <a:pt x="2801" y="476"/>
                    <a:pt x="2453" y="559"/>
                    <a:pt x="2095" y="559"/>
                  </a:cubicBezTo>
                  <a:cubicBezTo>
                    <a:pt x="1877" y="559"/>
                    <a:pt x="1656" y="528"/>
                    <a:pt x="1424" y="457"/>
                  </a:cubicBezTo>
                  <a:cubicBezTo>
                    <a:pt x="1050" y="344"/>
                    <a:pt x="686" y="177"/>
                    <a:pt x="312" y="83"/>
                  </a:cubicBezTo>
                  <a:cubicBezTo>
                    <a:pt x="290" y="76"/>
                    <a:pt x="263" y="69"/>
                    <a:pt x="238" y="69"/>
                  </a:cubicBezTo>
                  <a:cubicBezTo>
                    <a:pt x="228" y="69"/>
                    <a:pt x="217" y="70"/>
                    <a:pt x="208" y="74"/>
                  </a:cubicBezTo>
                  <a:cubicBezTo>
                    <a:pt x="115" y="94"/>
                    <a:pt x="63" y="198"/>
                    <a:pt x="74" y="302"/>
                  </a:cubicBezTo>
                  <a:cubicBezTo>
                    <a:pt x="115" y="925"/>
                    <a:pt x="437" y="1558"/>
                    <a:pt x="603" y="2151"/>
                  </a:cubicBezTo>
                  <a:cubicBezTo>
                    <a:pt x="634" y="2244"/>
                    <a:pt x="665" y="2338"/>
                    <a:pt x="665" y="2431"/>
                  </a:cubicBezTo>
                  <a:cubicBezTo>
                    <a:pt x="676" y="2639"/>
                    <a:pt x="572" y="2805"/>
                    <a:pt x="531" y="2992"/>
                  </a:cubicBezTo>
                  <a:cubicBezTo>
                    <a:pt x="416" y="3490"/>
                    <a:pt x="302" y="3937"/>
                    <a:pt x="84" y="4394"/>
                  </a:cubicBezTo>
                  <a:cubicBezTo>
                    <a:pt x="42" y="4477"/>
                    <a:pt x="0" y="4581"/>
                    <a:pt x="53" y="4654"/>
                  </a:cubicBezTo>
                  <a:cubicBezTo>
                    <a:pt x="98" y="4723"/>
                    <a:pt x="162" y="4750"/>
                    <a:pt x="235" y="4750"/>
                  </a:cubicBezTo>
                  <a:cubicBezTo>
                    <a:pt x="448" y="4750"/>
                    <a:pt x="736" y="4521"/>
                    <a:pt x="852" y="4436"/>
                  </a:cubicBezTo>
                  <a:cubicBezTo>
                    <a:pt x="1154" y="4207"/>
                    <a:pt x="1538" y="4093"/>
                    <a:pt x="1902" y="3979"/>
                  </a:cubicBezTo>
                  <a:cubicBezTo>
                    <a:pt x="2115" y="3912"/>
                    <a:pt x="2332" y="3884"/>
                    <a:pt x="2550" y="3884"/>
                  </a:cubicBezTo>
                  <a:cubicBezTo>
                    <a:pt x="3212" y="3884"/>
                    <a:pt x="3883" y="4144"/>
                    <a:pt x="4477" y="4363"/>
                  </a:cubicBezTo>
                  <a:cubicBezTo>
                    <a:pt x="4516" y="4379"/>
                    <a:pt x="4563" y="4393"/>
                    <a:pt x="4606" y="4393"/>
                  </a:cubicBezTo>
                  <a:cubicBezTo>
                    <a:pt x="4645" y="4393"/>
                    <a:pt x="4681" y="4382"/>
                    <a:pt x="4706" y="4353"/>
                  </a:cubicBezTo>
                  <a:cubicBezTo>
                    <a:pt x="4737" y="4311"/>
                    <a:pt x="4737" y="4270"/>
                    <a:pt x="4737" y="4228"/>
                  </a:cubicBezTo>
                  <a:cubicBezTo>
                    <a:pt x="4716" y="3709"/>
                    <a:pt x="4301" y="3303"/>
                    <a:pt x="4093" y="2826"/>
                  </a:cubicBezTo>
                  <a:cubicBezTo>
                    <a:pt x="3771" y="2109"/>
                    <a:pt x="4062" y="1247"/>
                    <a:pt x="4238" y="520"/>
                  </a:cubicBezTo>
                  <a:cubicBezTo>
                    <a:pt x="4301" y="291"/>
                    <a:pt x="4374" y="104"/>
                    <a:pt x="4301" y="32"/>
                  </a:cubicBezTo>
                  <a:cubicBezTo>
                    <a:pt x="4280" y="11"/>
                    <a:pt x="4246" y="1"/>
                    <a:pt x="41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3" name="Google Shape;31563;p111"/>
            <p:cNvSpPr/>
            <p:nvPr/>
          </p:nvSpPr>
          <p:spPr>
            <a:xfrm flipH="1">
              <a:off x="4269050" y="2947832"/>
              <a:ext cx="56088" cy="33874"/>
            </a:xfrm>
            <a:custGeom>
              <a:avLst/>
              <a:gdLst/>
              <a:ahLst/>
              <a:cxnLst/>
              <a:rect l="l" t="t" r="r" b="b"/>
              <a:pathLst>
                <a:path w="5464" h="3300" extrusionOk="0">
                  <a:moveTo>
                    <a:pt x="2746" y="1"/>
                  </a:moveTo>
                  <a:cubicBezTo>
                    <a:pt x="2688" y="1"/>
                    <a:pt x="2628" y="2"/>
                    <a:pt x="2566" y="6"/>
                  </a:cubicBezTo>
                  <a:cubicBezTo>
                    <a:pt x="821" y="89"/>
                    <a:pt x="0" y="1947"/>
                    <a:pt x="1309" y="2882"/>
                  </a:cubicBezTo>
                  <a:cubicBezTo>
                    <a:pt x="1454" y="2986"/>
                    <a:pt x="1590" y="3059"/>
                    <a:pt x="1714" y="3122"/>
                  </a:cubicBezTo>
                  <a:cubicBezTo>
                    <a:pt x="1981" y="3245"/>
                    <a:pt x="2241" y="3299"/>
                    <a:pt x="2486" y="3299"/>
                  </a:cubicBezTo>
                  <a:cubicBezTo>
                    <a:pt x="4396" y="3299"/>
                    <a:pt x="5463" y="1"/>
                    <a:pt x="2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4" name="Google Shape;31564;p111"/>
            <p:cNvSpPr/>
            <p:nvPr/>
          </p:nvSpPr>
          <p:spPr>
            <a:xfrm flipH="1">
              <a:off x="4523266" y="3255222"/>
              <a:ext cx="56088" cy="33874"/>
            </a:xfrm>
            <a:custGeom>
              <a:avLst/>
              <a:gdLst/>
              <a:ahLst/>
              <a:cxnLst/>
              <a:rect l="l" t="t" r="r" b="b"/>
              <a:pathLst>
                <a:path w="5464" h="3300" extrusionOk="0">
                  <a:moveTo>
                    <a:pt x="2746" y="1"/>
                  </a:moveTo>
                  <a:cubicBezTo>
                    <a:pt x="2688" y="1"/>
                    <a:pt x="2628" y="2"/>
                    <a:pt x="2566" y="6"/>
                  </a:cubicBezTo>
                  <a:cubicBezTo>
                    <a:pt x="821" y="89"/>
                    <a:pt x="0" y="1947"/>
                    <a:pt x="1309" y="2882"/>
                  </a:cubicBezTo>
                  <a:cubicBezTo>
                    <a:pt x="1454" y="2986"/>
                    <a:pt x="1590" y="3059"/>
                    <a:pt x="1714" y="3122"/>
                  </a:cubicBezTo>
                  <a:cubicBezTo>
                    <a:pt x="1981" y="3245"/>
                    <a:pt x="2241" y="3299"/>
                    <a:pt x="2486" y="3299"/>
                  </a:cubicBezTo>
                  <a:cubicBezTo>
                    <a:pt x="4396" y="3299"/>
                    <a:pt x="5463" y="1"/>
                    <a:pt x="2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15" name="Google Shape;31515;p111"/>
          <p:cNvSpPr txBox="1">
            <a:spLocks noGrp="1"/>
          </p:cNvSpPr>
          <p:nvPr>
            <p:ph type="title"/>
          </p:nvPr>
        </p:nvSpPr>
        <p:spPr>
          <a:xfrm>
            <a:off x="1218765" y="760144"/>
            <a:ext cx="6034505" cy="8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Exploratory Data Analysis </a:t>
            </a:r>
            <a:endParaRPr sz="2000" dirty="0"/>
          </a:p>
        </p:txBody>
      </p:sp>
      <p:sp>
        <p:nvSpPr>
          <p:cNvPr id="31516" name="Google Shape;31516;p111"/>
          <p:cNvSpPr txBox="1">
            <a:spLocks noGrp="1"/>
          </p:cNvSpPr>
          <p:nvPr>
            <p:ph type="subTitle" idx="1"/>
          </p:nvPr>
        </p:nvSpPr>
        <p:spPr>
          <a:xfrm>
            <a:off x="1275262" y="1401118"/>
            <a:ext cx="5960925" cy="512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200" dirty="0">
                <a:solidFill>
                  <a:schemeClr val="bg1"/>
                </a:solidFill>
              </a:rPr>
              <a:t>As the flight number increases, the first stage landing is more likely to be successful. </a:t>
            </a:r>
          </a:p>
          <a:p>
            <a:pPr marL="285750" lvl="0" indent="-285750" algn="l" rtl="0">
              <a:spcBef>
                <a:spcPts val="0"/>
              </a:spcBef>
              <a:spcAft>
                <a:spcPts val="0"/>
              </a:spcAft>
              <a:buFont typeface="Arial" panose="020B0604020202020204" pitchFamily="34" charset="0"/>
              <a:buChar char="•"/>
            </a:pPr>
            <a:endParaRPr lang="en" sz="1200" dirty="0">
              <a:solidFill>
                <a:schemeClr val="bg1"/>
              </a:solidFill>
            </a:endParaRPr>
          </a:p>
          <a:p>
            <a:pPr marL="285750" lvl="0" indent="-285750" algn="l" rtl="0">
              <a:spcBef>
                <a:spcPts val="0"/>
              </a:spcBef>
              <a:spcAft>
                <a:spcPts val="0"/>
              </a:spcAft>
              <a:buFont typeface="Arial" panose="020B0604020202020204" pitchFamily="34" charset="0"/>
              <a:buChar char="•"/>
            </a:pPr>
            <a:r>
              <a:rPr lang="en-GB" sz="1200" dirty="0">
                <a:solidFill>
                  <a:schemeClr val="bg1"/>
                </a:solidFill>
              </a:rPr>
              <a:t>Orbits ES-L1, GEO, HEO and SSO have a 100% success rate.</a:t>
            </a:r>
            <a:endParaRPr sz="1200" dirty="0">
              <a:solidFill>
                <a:schemeClr val="bg1"/>
              </a:solidFill>
            </a:endParaRPr>
          </a:p>
        </p:txBody>
      </p:sp>
      <p:grpSp>
        <p:nvGrpSpPr>
          <p:cNvPr id="31523" name="Google Shape;31523;p111"/>
          <p:cNvGrpSpPr/>
          <p:nvPr/>
        </p:nvGrpSpPr>
        <p:grpSpPr>
          <a:xfrm>
            <a:off x="3950489" y="4792679"/>
            <a:ext cx="363110" cy="151607"/>
            <a:chOff x="3708023" y="4792679"/>
            <a:chExt cx="363110" cy="151607"/>
          </a:xfrm>
        </p:grpSpPr>
        <p:cxnSp>
          <p:nvCxnSpPr>
            <p:cNvPr id="31524" name="Google Shape;31524;p111"/>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31525" name="Google Shape;31525;p111"/>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6" name="Google Shape;31526;p111"/>
          <p:cNvGrpSpPr/>
          <p:nvPr/>
        </p:nvGrpSpPr>
        <p:grpSpPr>
          <a:xfrm>
            <a:off x="4831532" y="4792679"/>
            <a:ext cx="363110" cy="151607"/>
            <a:chOff x="5075473" y="4792679"/>
            <a:chExt cx="363110" cy="151607"/>
          </a:xfrm>
        </p:grpSpPr>
        <p:cxnSp>
          <p:nvCxnSpPr>
            <p:cNvPr id="31527" name="Google Shape;31527;p111"/>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31528" name="Google Shape;31528;p111"/>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9" name="Google Shape;31529;p111">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0" name="Google Shape;31530;p111">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1" name="Google Shape;31531;p111"/>
          <p:cNvGrpSpPr/>
          <p:nvPr/>
        </p:nvGrpSpPr>
        <p:grpSpPr>
          <a:xfrm>
            <a:off x="4406700" y="4764377"/>
            <a:ext cx="330600" cy="210673"/>
            <a:chOff x="4181350" y="4786752"/>
            <a:chExt cx="330600" cy="210673"/>
          </a:xfrm>
        </p:grpSpPr>
        <p:grpSp>
          <p:nvGrpSpPr>
            <p:cNvPr id="31532" name="Google Shape;31532;p111"/>
            <p:cNvGrpSpPr/>
            <p:nvPr/>
          </p:nvGrpSpPr>
          <p:grpSpPr>
            <a:xfrm>
              <a:off x="4257160" y="4786752"/>
              <a:ext cx="178983" cy="164217"/>
              <a:chOff x="3605095" y="3530536"/>
              <a:chExt cx="1280277" cy="1174657"/>
            </a:xfrm>
          </p:grpSpPr>
          <p:sp>
            <p:nvSpPr>
              <p:cNvPr id="31533" name="Google Shape;31533;p111"/>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4" name="Google Shape;31534;p111"/>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5" name="Google Shape;31535;p111"/>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6" name="Google Shape;31536;p111"/>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7" name="Google Shape;31537;p111"/>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538" name="Google Shape;31538;p111"/>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31539" name="Google Shape;31539;p111">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0" name="Google Shape;31540;p111"/>
          <p:cNvGrpSpPr/>
          <p:nvPr/>
        </p:nvGrpSpPr>
        <p:grpSpPr>
          <a:xfrm>
            <a:off x="7765523" y="539505"/>
            <a:ext cx="734163" cy="776264"/>
            <a:chOff x="7994123" y="539505"/>
            <a:chExt cx="734163" cy="776264"/>
          </a:xfrm>
        </p:grpSpPr>
        <p:grpSp>
          <p:nvGrpSpPr>
            <p:cNvPr id="31541" name="Google Shape;31541;p111"/>
            <p:cNvGrpSpPr/>
            <p:nvPr/>
          </p:nvGrpSpPr>
          <p:grpSpPr>
            <a:xfrm>
              <a:off x="8210925" y="667994"/>
              <a:ext cx="439703" cy="431343"/>
              <a:chOff x="8432175" y="1163144"/>
              <a:chExt cx="439703" cy="431343"/>
            </a:xfrm>
          </p:grpSpPr>
          <p:sp>
            <p:nvSpPr>
              <p:cNvPr id="31542" name="Google Shape;31542;p111"/>
              <p:cNvSpPr/>
              <p:nvPr/>
            </p:nvSpPr>
            <p:spPr>
              <a:xfrm rot="-3527199">
                <a:off x="8502338" y="1233649"/>
                <a:ext cx="320834" cy="294610"/>
              </a:xfrm>
              <a:custGeom>
                <a:avLst/>
                <a:gdLst/>
                <a:ahLst/>
                <a:cxnLst/>
                <a:rect l="l" t="t" r="r" b="b"/>
                <a:pathLst>
                  <a:path w="12834" h="11785" extrusionOk="0">
                    <a:moveTo>
                      <a:pt x="836" y="1"/>
                    </a:moveTo>
                    <a:lnTo>
                      <a:pt x="0" y="5322"/>
                    </a:lnTo>
                    <a:lnTo>
                      <a:pt x="836" y="9944"/>
                    </a:lnTo>
                    <a:lnTo>
                      <a:pt x="8235" y="11784"/>
                    </a:lnTo>
                    <a:lnTo>
                      <a:pt x="12833" y="6559"/>
                    </a:lnTo>
                    <a:lnTo>
                      <a:pt x="12118" y="573"/>
                    </a:lnTo>
                    <a:lnTo>
                      <a:pt x="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3" name="Google Shape;31543;p111"/>
              <p:cNvSpPr/>
              <p:nvPr/>
            </p:nvSpPr>
            <p:spPr>
              <a:xfrm rot="-3527199">
                <a:off x="8518178" y="1224755"/>
                <a:ext cx="299935" cy="294610"/>
              </a:xfrm>
              <a:custGeom>
                <a:avLst/>
                <a:gdLst/>
                <a:ahLst/>
                <a:cxnLst/>
                <a:rect l="l" t="t" r="r" b="b"/>
                <a:pathLst>
                  <a:path w="11998" h="11785" extrusionOk="0">
                    <a:moveTo>
                      <a:pt x="4161" y="1"/>
                    </a:moveTo>
                    <a:cubicBezTo>
                      <a:pt x="3953" y="518"/>
                      <a:pt x="656" y="3711"/>
                      <a:pt x="656" y="3711"/>
                    </a:cubicBezTo>
                    <a:lnTo>
                      <a:pt x="1" y="9944"/>
                    </a:lnTo>
                    <a:lnTo>
                      <a:pt x="7400" y="11784"/>
                    </a:lnTo>
                    <a:lnTo>
                      <a:pt x="11998" y="6559"/>
                    </a:lnTo>
                    <a:lnTo>
                      <a:pt x="11284" y="573"/>
                    </a:lnTo>
                    <a:lnTo>
                      <a:pt x="41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4" name="Google Shape;31544;p111"/>
              <p:cNvSpPr/>
              <p:nvPr/>
            </p:nvSpPr>
            <p:spPr>
              <a:xfrm rot="-3527199">
                <a:off x="8636164" y="1162238"/>
                <a:ext cx="146793" cy="290635"/>
              </a:xfrm>
              <a:custGeom>
                <a:avLst/>
                <a:gdLst/>
                <a:ahLst/>
                <a:cxnLst/>
                <a:rect l="l" t="t" r="r" b="b"/>
                <a:pathLst>
                  <a:path w="5872" h="11626" extrusionOk="0">
                    <a:moveTo>
                      <a:pt x="0" y="0"/>
                    </a:moveTo>
                    <a:cubicBezTo>
                      <a:pt x="5" y="1246"/>
                      <a:pt x="761" y="4722"/>
                      <a:pt x="761" y="4722"/>
                    </a:cubicBezTo>
                    <a:lnTo>
                      <a:pt x="1273" y="11625"/>
                    </a:lnTo>
                    <a:lnTo>
                      <a:pt x="5871" y="6400"/>
                    </a:lnTo>
                    <a:lnTo>
                      <a:pt x="5156" y="414"/>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5" name="Google Shape;31545;p111"/>
              <p:cNvSpPr/>
              <p:nvPr/>
            </p:nvSpPr>
            <p:spPr>
              <a:xfrm rot="-3527199">
                <a:off x="8432544" y="1245284"/>
                <a:ext cx="282086" cy="159767"/>
              </a:xfrm>
              <a:custGeom>
                <a:avLst/>
                <a:gdLst/>
                <a:ahLst/>
                <a:cxnLst/>
                <a:rect l="l" t="t" r="r" b="b"/>
                <a:pathLst>
                  <a:path w="11284" h="6391" extrusionOk="0">
                    <a:moveTo>
                      <a:pt x="6071" y="0"/>
                    </a:moveTo>
                    <a:lnTo>
                      <a:pt x="1" y="1511"/>
                    </a:lnTo>
                    <a:lnTo>
                      <a:pt x="655" y="5221"/>
                    </a:lnTo>
                    <a:lnTo>
                      <a:pt x="6888" y="6391"/>
                    </a:lnTo>
                    <a:lnTo>
                      <a:pt x="11283" y="2083"/>
                    </a:lnTo>
                    <a:lnTo>
                      <a:pt x="607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46" name="Google Shape;31546;p111"/>
            <p:cNvSpPr/>
            <p:nvPr/>
          </p:nvSpPr>
          <p:spPr>
            <a:xfrm flipH="1">
              <a:off x="8361793" y="1232283"/>
              <a:ext cx="137971" cy="83485"/>
            </a:xfrm>
            <a:custGeom>
              <a:avLst/>
              <a:gdLst/>
              <a:ahLst/>
              <a:cxnLst/>
              <a:rect l="l" t="t" r="r" b="b"/>
              <a:pathLst>
                <a:path w="10881" h="6584" extrusionOk="0">
                  <a:moveTo>
                    <a:pt x="5449" y="0"/>
                  </a:moveTo>
                  <a:cubicBezTo>
                    <a:pt x="5336" y="0"/>
                    <a:pt x="5220" y="3"/>
                    <a:pt x="5100" y="9"/>
                  </a:cubicBezTo>
                  <a:cubicBezTo>
                    <a:pt x="1631" y="186"/>
                    <a:pt x="1" y="3883"/>
                    <a:pt x="2618" y="5753"/>
                  </a:cubicBezTo>
                  <a:cubicBezTo>
                    <a:pt x="2888" y="5950"/>
                    <a:pt x="3158" y="6106"/>
                    <a:pt x="3418" y="6231"/>
                  </a:cubicBezTo>
                  <a:cubicBezTo>
                    <a:pt x="3949" y="6475"/>
                    <a:pt x="4465" y="6584"/>
                    <a:pt x="4953" y="6584"/>
                  </a:cubicBezTo>
                  <a:cubicBezTo>
                    <a:pt x="8758" y="6584"/>
                    <a:pt x="10881" y="0"/>
                    <a:pt x="54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7" name="Google Shape;31547;p111"/>
            <p:cNvSpPr/>
            <p:nvPr/>
          </p:nvSpPr>
          <p:spPr>
            <a:xfrm flipH="1">
              <a:off x="8650636" y="539505"/>
              <a:ext cx="60065" cy="60281"/>
            </a:xfrm>
            <a:custGeom>
              <a:avLst/>
              <a:gdLst/>
              <a:ahLst/>
              <a:cxnLst/>
              <a:rect l="l" t="t" r="r" b="b"/>
              <a:pathLst>
                <a:path w="4737" h="4754" extrusionOk="0">
                  <a:moveTo>
                    <a:pt x="4174" y="0"/>
                  </a:moveTo>
                  <a:cubicBezTo>
                    <a:pt x="4123" y="0"/>
                    <a:pt x="4056" y="11"/>
                    <a:pt x="3968" y="36"/>
                  </a:cubicBezTo>
                  <a:cubicBezTo>
                    <a:pt x="3687" y="108"/>
                    <a:pt x="3438" y="253"/>
                    <a:pt x="3168" y="347"/>
                  </a:cubicBezTo>
                  <a:cubicBezTo>
                    <a:pt x="2797" y="475"/>
                    <a:pt x="2453" y="560"/>
                    <a:pt x="2099" y="560"/>
                  </a:cubicBezTo>
                  <a:cubicBezTo>
                    <a:pt x="1878" y="560"/>
                    <a:pt x="1652" y="527"/>
                    <a:pt x="1413" y="451"/>
                  </a:cubicBezTo>
                  <a:cubicBezTo>
                    <a:pt x="1039" y="336"/>
                    <a:pt x="686" y="170"/>
                    <a:pt x="301" y="77"/>
                  </a:cubicBezTo>
                  <a:cubicBezTo>
                    <a:pt x="270" y="66"/>
                    <a:pt x="229" y="66"/>
                    <a:pt x="197" y="66"/>
                  </a:cubicBezTo>
                  <a:cubicBezTo>
                    <a:pt x="104" y="87"/>
                    <a:pt x="62" y="202"/>
                    <a:pt x="62" y="295"/>
                  </a:cubicBezTo>
                  <a:cubicBezTo>
                    <a:pt x="114" y="918"/>
                    <a:pt x="426" y="1552"/>
                    <a:pt x="602" y="2155"/>
                  </a:cubicBezTo>
                  <a:cubicBezTo>
                    <a:pt x="623" y="2248"/>
                    <a:pt x="654" y="2342"/>
                    <a:pt x="654" y="2435"/>
                  </a:cubicBezTo>
                  <a:cubicBezTo>
                    <a:pt x="665" y="2632"/>
                    <a:pt x="561" y="2808"/>
                    <a:pt x="519" y="2995"/>
                  </a:cubicBezTo>
                  <a:cubicBezTo>
                    <a:pt x="405" y="3494"/>
                    <a:pt x="291" y="3930"/>
                    <a:pt x="72" y="4398"/>
                  </a:cubicBezTo>
                  <a:cubicBezTo>
                    <a:pt x="42" y="4481"/>
                    <a:pt x="0" y="4585"/>
                    <a:pt x="52" y="4657"/>
                  </a:cubicBezTo>
                  <a:cubicBezTo>
                    <a:pt x="97" y="4726"/>
                    <a:pt x="160" y="4753"/>
                    <a:pt x="232" y="4753"/>
                  </a:cubicBezTo>
                  <a:cubicBezTo>
                    <a:pt x="442" y="4753"/>
                    <a:pt x="725" y="4522"/>
                    <a:pt x="841" y="4429"/>
                  </a:cubicBezTo>
                  <a:cubicBezTo>
                    <a:pt x="1153" y="4211"/>
                    <a:pt x="1537" y="4096"/>
                    <a:pt x="1900" y="3983"/>
                  </a:cubicBezTo>
                  <a:cubicBezTo>
                    <a:pt x="2111" y="3916"/>
                    <a:pt x="2326" y="3888"/>
                    <a:pt x="2543" y="3888"/>
                  </a:cubicBezTo>
                  <a:cubicBezTo>
                    <a:pt x="3201" y="3888"/>
                    <a:pt x="3872" y="4148"/>
                    <a:pt x="4466" y="4366"/>
                  </a:cubicBezTo>
                  <a:cubicBezTo>
                    <a:pt x="4510" y="4377"/>
                    <a:pt x="4560" y="4391"/>
                    <a:pt x="4605" y="4391"/>
                  </a:cubicBezTo>
                  <a:cubicBezTo>
                    <a:pt x="4644" y="4391"/>
                    <a:pt x="4680" y="4380"/>
                    <a:pt x="4705" y="4346"/>
                  </a:cubicBezTo>
                  <a:cubicBezTo>
                    <a:pt x="4726" y="4315"/>
                    <a:pt x="4736" y="4263"/>
                    <a:pt x="4726" y="4221"/>
                  </a:cubicBezTo>
                  <a:cubicBezTo>
                    <a:pt x="4705" y="3713"/>
                    <a:pt x="4300" y="3307"/>
                    <a:pt x="4082" y="2829"/>
                  </a:cubicBezTo>
                  <a:cubicBezTo>
                    <a:pt x="3760" y="2102"/>
                    <a:pt x="4051" y="1250"/>
                    <a:pt x="4227" y="523"/>
                  </a:cubicBezTo>
                  <a:cubicBezTo>
                    <a:pt x="4289" y="295"/>
                    <a:pt x="4362" y="108"/>
                    <a:pt x="4289" y="36"/>
                  </a:cubicBezTo>
                  <a:cubicBezTo>
                    <a:pt x="4267" y="14"/>
                    <a:pt x="4231" y="0"/>
                    <a:pt x="41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8" name="Google Shape;31548;p111"/>
            <p:cNvSpPr/>
            <p:nvPr/>
          </p:nvSpPr>
          <p:spPr>
            <a:xfrm flipH="1">
              <a:off x="8668348" y="1039122"/>
              <a:ext cx="59938" cy="60205"/>
            </a:xfrm>
            <a:custGeom>
              <a:avLst/>
              <a:gdLst/>
              <a:ahLst/>
              <a:cxnLst/>
              <a:rect l="l" t="t" r="r" b="b"/>
              <a:pathLst>
                <a:path w="4727" h="4748" extrusionOk="0">
                  <a:moveTo>
                    <a:pt x="4175" y="0"/>
                  </a:moveTo>
                  <a:cubicBezTo>
                    <a:pt x="4124" y="0"/>
                    <a:pt x="4056" y="11"/>
                    <a:pt x="3968" y="35"/>
                  </a:cubicBezTo>
                  <a:cubicBezTo>
                    <a:pt x="3688" y="108"/>
                    <a:pt x="3439" y="253"/>
                    <a:pt x="3158" y="347"/>
                  </a:cubicBezTo>
                  <a:cubicBezTo>
                    <a:pt x="2794" y="475"/>
                    <a:pt x="2449" y="559"/>
                    <a:pt x="2094" y="559"/>
                  </a:cubicBezTo>
                  <a:cubicBezTo>
                    <a:pt x="1873" y="559"/>
                    <a:pt x="1649" y="527"/>
                    <a:pt x="1413" y="451"/>
                  </a:cubicBezTo>
                  <a:cubicBezTo>
                    <a:pt x="1039" y="336"/>
                    <a:pt x="686" y="170"/>
                    <a:pt x="302" y="77"/>
                  </a:cubicBezTo>
                  <a:cubicBezTo>
                    <a:pt x="280" y="69"/>
                    <a:pt x="252" y="62"/>
                    <a:pt x="227" y="62"/>
                  </a:cubicBezTo>
                  <a:cubicBezTo>
                    <a:pt x="217" y="62"/>
                    <a:pt x="207" y="63"/>
                    <a:pt x="198" y="66"/>
                  </a:cubicBezTo>
                  <a:cubicBezTo>
                    <a:pt x="104" y="87"/>
                    <a:pt x="63" y="202"/>
                    <a:pt x="63" y="295"/>
                  </a:cubicBezTo>
                  <a:cubicBezTo>
                    <a:pt x="104" y="918"/>
                    <a:pt x="427" y="1552"/>
                    <a:pt x="603" y="2154"/>
                  </a:cubicBezTo>
                  <a:cubicBezTo>
                    <a:pt x="624" y="2247"/>
                    <a:pt x="655" y="2341"/>
                    <a:pt x="655" y="2434"/>
                  </a:cubicBezTo>
                  <a:cubicBezTo>
                    <a:pt x="665" y="2632"/>
                    <a:pt x="561" y="2798"/>
                    <a:pt x="520" y="2985"/>
                  </a:cubicBezTo>
                  <a:cubicBezTo>
                    <a:pt x="406" y="3484"/>
                    <a:pt x="291" y="3930"/>
                    <a:pt x="73" y="4398"/>
                  </a:cubicBezTo>
                  <a:cubicBezTo>
                    <a:pt x="32" y="4481"/>
                    <a:pt x="0" y="4585"/>
                    <a:pt x="42" y="4657"/>
                  </a:cubicBezTo>
                  <a:cubicBezTo>
                    <a:pt x="86" y="4722"/>
                    <a:pt x="148" y="4747"/>
                    <a:pt x="219" y="4747"/>
                  </a:cubicBezTo>
                  <a:cubicBezTo>
                    <a:pt x="432" y="4747"/>
                    <a:pt x="725" y="4515"/>
                    <a:pt x="842" y="4429"/>
                  </a:cubicBezTo>
                  <a:cubicBezTo>
                    <a:pt x="1143" y="4211"/>
                    <a:pt x="1528" y="4096"/>
                    <a:pt x="1891" y="3972"/>
                  </a:cubicBezTo>
                  <a:cubicBezTo>
                    <a:pt x="2101" y="3906"/>
                    <a:pt x="2315" y="3878"/>
                    <a:pt x="2529" y="3878"/>
                  </a:cubicBezTo>
                  <a:cubicBezTo>
                    <a:pt x="3196" y="3878"/>
                    <a:pt x="3870" y="4144"/>
                    <a:pt x="4467" y="4356"/>
                  </a:cubicBezTo>
                  <a:cubicBezTo>
                    <a:pt x="4505" y="4372"/>
                    <a:pt x="4555" y="4386"/>
                    <a:pt x="4601" y="4386"/>
                  </a:cubicBezTo>
                  <a:cubicBezTo>
                    <a:pt x="4643" y="4386"/>
                    <a:pt x="4681" y="4375"/>
                    <a:pt x="4706" y="4345"/>
                  </a:cubicBezTo>
                  <a:cubicBezTo>
                    <a:pt x="4727" y="4315"/>
                    <a:pt x="4727" y="4262"/>
                    <a:pt x="4727" y="4221"/>
                  </a:cubicBezTo>
                  <a:cubicBezTo>
                    <a:pt x="4706" y="3701"/>
                    <a:pt x="4290" y="3297"/>
                    <a:pt x="4083" y="2829"/>
                  </a:cubicBezTo>
                  <a:cubicBezTo>
                    <a:pt x="3760" y="2102"/>
                    <a:pt x="4051" y="1250"/>
                    <a:pt x="4228" y="523"/>
                  </a:cubicBezTo>
                  <a:cubicBezTo>
                    <a:pt x="4290" y="295"/>
                    <a:pt x="4363" y="108"/>
                    <a:pt x="4290" y="35"/>
                  </a:cubicBezTo>
                  <a:cubicBezTo>
                    <a:pt x="4269" y="13"/>
                    <a:pt x="4232" y="0"/>
                    <a:pt x="4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9" name="Google Shape;31549;p111"/>
            <p:cNvSpPr/>
            <p:nvPr/>
          </p:nvSpPr>
          <p:spPr>
            <a:xfrm flipH="1">
              <a:off x="7994123" y="1099334"/>
              <a:ext cx="59938" cy="60205"/>
            </a:xfrm>
            <a:custGeom>
              <a:avLst/>
              <a:gdLst/>
              <a:ahLst/>
              <a:cxnLst/>
              <a:rect l="l" t="t" r="r" b="b"/>
              <a:pathLst>
                <a:path w="4727" h="4748" extrusionOk="0">
                  <a:moveTo>
                    <a:pt x="4175" y="0"/>
                  </a:moveTo>
                  <a:cubicBezTo>
                    <a:pt x="4124" y="0"/>
                    <a:pt x="4056" y="11"/>
                    <a:pt x="3968" y="35"/>
                  </a:cubicBezTo>
                  <a:cubicBezTo>
                    <a:pt x="3688" y="108"/>
                    <a:pt x="3439" y="253"/>
                    <a:pt x="3158" y="347"/>
                  </a:cubicBezTo>
                  <a:cubicBezTo>
                    <a:pt x="2794" y="475"/>
                    <a:pt x="2449" y="559"/>
                    <a:pt x="2094" y="559"/>
                  </a:cubicBezTo>
                  <a:cubicBezTo>
                    <a:pt x="1873" y="559"/>
                    <a:pt x="1649" y="527"/>
                    <a:pt x="1413" y="451"/>
                  </a:cubicBezTo>
                  <a:cubicBezTo>
                    <a:pt x="1039" y="336"/>
                    <a:pt x="686" y="170"/>
                    <a:pt x="302" y="77"/>
                  </a:cubicBezTo>
                  <a:cubicBezTo>
                    <a:pt x="280" y="69"/>
                    <a:pt x="252" y="62"/>
                    <a:pt x="227" y="62"/>
                  </a:cubicBezTo>
                  <a:cubicBezTo>
                    <a:pt x="217" y="62"/>
                    <a:pt x="207" y="63"/>
                    <a:pt x="198" y="66"/>
                  </a:cubicBezTo>
                  <a:cubicBezTo>
                    <a:pt x="104" y="87"/>
                    <a:pt x="63" y="202"/>
                    <a:pt x="63" y="295"/>
                  </a:cubicBezTo>
                  <a:cubicBezTo>
                    <a:pt x="104" y="918"/>
                    <a:pt x="427" y="1552"/>
                    <a:pt x="603" y="2154"/>
                  </a:cubicBezTo>
                  <a:cubicBezTo>
                    <a:pt x="624" y="2247"/>
                    <a:pt x="655" y="2341"/>
                    <a:pt x="655" y="2434"/>
                  </a:cubicBezTo>
                  <a:cubicBezTo>
                    <a:pt x="665" y="2632"/>
                    <a:pt x="561" y="2798"/>
                    <a:pt x="520" y="2985"/>
                  </a:cubicBezTo>
                  <a:cubicBezTo>
                    <a:pt x="406" y="3484"/>
                    <a:pt x="291" y="3930"/>
                    <a:pt x="73" y="4398"/>
                  </a:cubicBezTo>
                  <a:cubicBezTo>
                    <a:pt x="32" y="4481"/>
                    <a:pt x="0" y="4585"/>
                    <a:pt x="42" y="4657"/>
                  </a:cubicBezTo>
                  <a:cubicBezTo>
                    <a:pt x="86" y="4722"/>
                    <a:pt x="148" y="4747"/>
                    <a:pt x="219" y="4747"/>
                  </a:cubicBezTo>
                  <a:cubicBezTo>
                    <a:pt x="432" y="4747"/>
                    <a:pt x="725" y="4515"/>
                    <a:pt x="842" y="4429"/>
                  </a:cubicBezTo>
                  <a:cubicBezTo>
                    <a:pt x="1143" y="4211"/>
                    <a:pt x="1528" y="4096"/>
                    <a:pt x="1891" y="3972"/>
                  </a:cubicBezTo>
                  <a:cubicBezTo>
                    <a:pt x="2101" y="3906"/>
                    <a:pt x="2315" y="3878"/>
                    <a:pt x="2529" y="3878"/>
                  </a:cubicBezTo>
                  <a:cubicBezTo>
                    <a:pt x="3196" y="3878"/>
                    <a:pt x="3870" y="4144"/>
                    <a:pt x="4467" y="4356"/>
                  </a:cubicBezTo>
                  <a:cubicBezTo>
                    <a:pt x="4505" y="4372"/>
                    <a:pt x="4555" y="4386"/>
                    <a:pt x="4601" y="4386"/>
                  </a:cubicBezTo>
                  <a:cubicBezTo>
                    <a:pt x="4643" y="4386"/>
                    <a:pt x="4681" y="4375"/>
                    <a:pt x="4706" y="4345"/>
                  </a:cubicBezTo>
                  <a:cubicBezTo>
                    <a:pt x="4727" y="4315"/>
                    <a:pt x="4727" y="4262"/>
                    <a:pt x="4727" y="4221"/>
                  </a:cubicBezTo>
                  <a:cubicBezTo>
                    <a:pt x="4706" y="3701"/>
                    <a:pt x="4290" y="3297"/>
                    <a:pt x="4083" y="2829"/>
                  </a:cubicBezTo>
                  <a:cubicBezTo>
                    <a:pt x="3760" y="2102"/>
                    <a:pt x="4051" y="1250"/>
                    <a:pt x="4228" y="523"/>
                  </a:cubicBezTo>
                  <a:cubicBezTo>
                    <a:pt x="4290" y="295"/>
                    <a:pt x="4363" y="108"/>
                    <a:pt x="4290" y="35"/>
                  </a:cubicBezTo>
                  <a:cubicBezTo>
                    <a:pt x="4269" y="13"/>
                    <a:pt x="4232" y="0"/>
                    <a:pt x="4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0" name="Google Shape;31550;p111"/>
            <p:cNvSpPr/>
            <p:nvPr/>
          </p:nvSpPr>
          <p:spPr>
            <a:xfrm flipH="1">
              <a:off x="8144563" y="609817"/>
              <a:ext cx="69284" cy="41844"/>
            </a:xfrm>
            <a:custGeom>
              <a:avLst/>
              <a:gdLst/>
              <a:ahLst/>
              <a:cxnLst/>
              <a:rect l="l" t="t" r="r" b="b"/>
              <a:pathLst>
                <a:path w="5464" h="3300" extrusionOk="0">
                  <a:moveTo>
                    <a:pt x="2746" y="1"/>
                  </a:moveTo>
                  <a:cubicBezTo>
                    <a:pt x="2688" y="1"/>
                    <a:pt x="2628" y="2"/>
                    <a:pt x="2566" y="6"/>
                  </a:cubicBezTo>
                  <a:cubicBezTo>
                    <a:pt x="821" y="89"/>
                    <a:pt x="0" y="1947"/>
                    <a:pt x="1309" y="2882"/>
                  </a:cubicBezTo>
                  <a:cubicBezTo>
                    <a:pt x="1454" y="2986"/>
                    <a:pt x="1590" y="3059"/>
                    <a:pt x="1714" y="3122"/>
                  </a:cubicBezTo>
                  <a:cubicBezTo>
                    <a:pt x="1981" y="3245"/>
                    <a:pt x="2241" y="3299"/>
                    <a:pt x="2486" y="3299"/>
                  </a:cubicBezTo>
                  <a:cubicBezTo>
                    <a:pt x="4396" y="3299"/>
                    <a:pt x="5463" y="1"/>
                    <a:pt x="2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5" name="Google Shape;31565;p111"/>
          <p:cNvGrpSpPr/>
          <p:nvPr/>
        </p:nvGrpSpPr>
        <p:grpSpPr>
          <a:xfrm>
            <a:off x="333300" y="-284742"/>
            <a:ext cx="1104857" cy="3712944"/>
            <a:chOff x="333300" y="-284742"/>
            <a:chExt cx="1104857" cy="3712944"/>
          </a:xfrm>
        </p:grpSpPr>
        <p:sp>
          <p:nvSpPr>
            <p:cNvPr id="31566" name="Google Shape;31566;p111"/>
            <p:cNvSpPr/>
            <p:nvPr/>
          </p:nvSpPr>
          <p:spPr>
            <a:xfrm>
              <a:off x="412625" y="-284742"/>
              <a:ext cx="1025532" cy="3195223"/>
            </a:xfrm>
            <a:custGeom>
              <a:avLst/>
              <a:gdLst/>
              <a:ahLst/>
              <a:cxnLst/>
              <a:rect l="l" t="t" r="r" b="b"/>
              <a:pathLst>
                <a:path w="52170" h="119247" extrusionOk="0">
                  <a:moveTo>
                    <a:pt x="32629" y="0"/>
                  </a:moveTo>
                  <a:cubicBezTo>
                    <a:pt x="25818" y="0"/>
                    <a:pt x="18763" y="3654"/>
                    <a:pt x="13825" y="8420"/>
                  </a:cubicBezTo>
                  <a:cubicBezTo>
                    <a:pt x="13328" y="8885"/>
                    <a:pt x="13828" y="9593"/>
                    <a:pt x="14373" y="9593"/>
                  </a:cubicBezTo>
                  <a:cubicBezTo>
                    <a:pt x="14523" y="9593"/>
                    <a:pt x="14678" y="9539"/>
                    <a:pt x="14815" y="9410"/>
                  </a:cubicBezTo>
                  <a:cubicBezTo>
                    <a:pt x="19212" y="5172"/>
                    <a:pt x="24639" y="1804"/>
                    <a:pt x="30818" y="1408"/>
                  </a:cubicBezTo>
                  <a:cubicBezTo>
                    <a:pt x="31205" y="1385"/>
                    <a:pt x="31589" y="1373"/>
                    <a:pt x="31973" y="1373"/>
                  </a:cubicBezTo>
                  <a:cubicBezTo>
                    <a:pt x="37367" y="1373"/>
                    <a:pt x="42408" y="3712"/>
                    <a:pt x="45515" y="8261"/>
                  </a:cubicBezTo>
                  <a:cubicBezTo>
                    <a:pt x="52170" y="17927"/>
                    <a:pt x="48486" y="30048"/>
                    <a:pt x="43019" y="39278"/>
                  </a:cubicBezTo>
                  <a:cubicBezTo>
                    <a:pt x="36800" y="49775"/>
                    <a:pt x="28798" y="59243"/>
                    <a:pt x="20757" y="68314"/>
                  </a:cubicBezTo>
                  <a:cubicBezTo>
                    <a:pt x="13983" y="75919"/>
                    <a:pt x="6695" y="83565"/>
                    <a:pt x="3090" y="93270"/>
                  </a:cubicBezTo>
                  <a:cubicBezTo>
                    <a:pt x="1149" y="98340"/>
                    <a:pt x="0" y="104480"/>
                    <a:pt x="2773" y="109471"/>
                  </a:cubicBezTo>
                  <a:cubicBezTo>
                    <a:pt x="5308" y="113947"/>
                    <a:pt x="9982" y="116720"/>
                    <a:pt x="14300" y="119137"/>
                  </a:cubicBezTo>
                  <a:cubicBezTo>
                    <a:pt x="14428" y="119213"/>
                    <a:pt x="14554" y="119247"/>
                    <a:pt x="14672" y="119247"/>
                  </a:cubicBezTo>
                  <a:cubicBezTo>
                    <a:pt x="15283" y="119247"/>
                    <a:pt x="15677" y="118347"/>
                    <a:pt x="15013" y="117948"/>
                  </a:cubicBezTo>
                  <a:cubicBezTo>
                    <a:pt x="10339" y="115334"/>
                    <a:pt x="4952" y="112204"/>
                    <a:pt x="3129" y="106817"/>
                  </a:cubicBezTo>
                  <a:cubicBezTo>
                    <a:pt x="1149" y="100955"/>
                    <a:pt x="3842" y="93903"/>
                    <a:pt x="6655" y="88714"/>
                  </a:cubicBezTo>
                  <a:cubicBezTo>
                    <a:pt x="12359" y="78217"/>
                    <a:pt x="21510" y="69898"/>
                    <a:pt x="29076" y="60787"/>
                  </a:cubicBezTo>
                  <a:cubicBezTo>
                    <a:pt x="36483" y="51875"/>
                    <a:pt x="44524" y="42130"/>
                    <a:pt x="48525" y="31118"/>
                  </a:cubicBezTo>
                  <a:cubicBezTo>
                    <a:pt x="51655" y="22403"/>
                    <a:pt x="51377" y="11510"/>
                    <a:pt x="44326" y="4696"/>
                  </a:cubicBezTo>
                  <a:cubicBezTo>
                    <a:pt x="40881" y="1371"/>
                    <a:pt x="36801" y="0"/>
                    <a:pt x="326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7" name="Google Shape;31567;p111"/>
            <p:cNvSpPr/>
            <p:nvPr/>
          </p:nvSpPr>
          <p:spPr>
            <a:xfrm>
              <a:off x="664570" y="3093274"/>
              <a:ext cx="268184" cy="334927"/>
            </a:xfrm>
            <a:custGeom>
              <a:avLst/>
              <a:gdLst/>
              <a:ahLst/>
              <a:cxnLst/>
              <a:rect l="l" t="t" r="r" b="b"/>
              <a:pathLst>
                <a:path w="11311" h="14126" extrusionOk="0">
                  <a:moveTo>
                    <a:pt x="8843" y="1"/>
                  </a:moveTo>
                  <a:lnTo>
                    <a:pt x="4048" y="4794"/>
                  </a:lnTo>
                  <a:lnTo>
                    <a:pt x="4436" y="5716"/>
                  </a:lnTo>
                  <a:cubicBezTo>
                    <a:pt x="4833" y="6662"/>
                    <a:pt x="4647" y="7752"/>
                    <a:pt x="3958" y="8511"/>
                  </a:cubicBezTo>
                  <a:lnTo>
                    <a:pt x="198" y="12652"/>
                  </a:lnTo>
                  <a:cubicBezTo>
                    <a:pt x="0" y="12869"/>
                    <a:pt x="9" y="13205"/>
                    <a:pt x="216" y="13413"/>
                  </a:cubicBezTo>
                  <a:lnTo>
                    <a:pt x="769" y="13965"/>
                  </a:lnTo>
                  <a:cubicBezTo>
                    <a:pt x="875" y="14071"/>
                    <a:pt x="1016" y="14126"/>
                    <a:pt x="1158" y="14126"/>
                  </a:cubicBezTo>
                  <a:cubicBezTo>
                    <a:pt x="1273" y="14126"/>
                    <a:pt x="1390" y="14090"/>
                    <a:pt x="1489" y="14016"/>
                  </a:cubicBezTo>
                  <a:lnTo>
                    <a:pt x="9983" y="7659"/>
                  </a:lnTo>
                  <a:cubicBezTo>
                    <a:pt x="10965" y="6925"/>
                    <a:pt x="11311" y="5611"/>
                    <a:pt x="10817" y="4488"/>
                  </a:cubicBezTo>
                  <a:lnTo>
                    <a:pt x="88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8" name="Google Shape;31568;p111"/>
            <p:cNvSpPr/>
            <p:nvPr/>
          </p:nvSpPr>
          <p:spPr>
            <a:xfrm>
              <a:off x="760576" y="3093274"/>
              <a:ext cx="127465" cy="146148"/>
            </a:xfrm>
            <a:custGeom>
              <a:avLst/>
              <a:gdLst/>
              <a:ahLst/>
              <a:cxnLst/>
              <a:rect l="l" t="t" r="r" b="b"/>
              <a:pathLst>
                <a:path w="5376" h="6164" extrusionOk="0">
                  <a:moveTo>
                    <a:pt x="4794" y="1"/>
                  </a:moveTo>
                  <a:lnTo>
                    <a:pt x="1" y="4795"/>
                  </a:lnTo>
                  <a:lnTo>
                    <a:pt x="529" y="6164"/>
                  </a:lnTo>
                  <a:lnTo>
                    <a:pt x="5376" y="1319"/>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9" name="Google Shape;31569;p111"/>
            <p:cNvSpPr/>
            <p:nvPr/>
          </p:nvSpPr>
          <p:spPr>
            <a:xfrm>
              <a:off x="333300" y="2836457"/>
              <a:ext cx="336208" cy="260478"/>
            </a:xfrm>
            <a:custGeom>
              <a:avLst/>
              <a:gdLst/>
              <a:ahLst/>
              <a:cxnLst/>
              <a:rect l="l" t="t" r="r" b="b"/>
              <a:pathLst>
                <a:path w="14180" h="10986" extrusionOk="0">
                  <a:moveTo>
                    <a:pt x="8632" y="1"/>
                  </a:moveTo>
                  <a:cubicBezTo>
                    <a:pt x="7821" y="1"/>
                    <a:pt x="7031" y="376"/>
                    <a:pt x="6522" y="1058"/>
                  </a:cubicBezTo>
                  <a:lnTo>
                    <a:pt x="164" y="9552"/>
                  </a:lnTo>
                  <a:cubicBezTo>
                    <a:pt x="1" y="9772"/>
                    <a:pt x="22" y="10079"/>
                    <a:pt x="216" y="10273"/>
                  </a:cubicBezTo>
                  <a:lnTo>
                    <a:pt x="767" y="10824"/>
                  </a:lnTo>
                  <a:cubicBezTo>
                    <a:pt x="875" y="10932"/>
                    <a:pt x="1016" y="10986"/>
                    <a:pt x="1157" y="10986"/>
                  </a:cubicBezTo>
                  <a:cubicBezTo>
                    <a:pt x="1290" y="10986"/>
                    <a:pt x="1423" y="10938"/>
                    <a:pt x="1528" y="10842"/>
                  </a:cubicBezTo>
                  <a:lnTo>
                    <a:pt x="5669" y="7083"/>
                  </a:lnTo>
                  <a:cubicBezTo>
                    <a:pt x="6164" y="6634"/>
                    <a:pt x="6798" y="6399"/>
                    <a:pt x="7443" y="6399"/>
                  </a:cubicBezTo>
                  <a:cubicBezTo>
                    <a:pt x="7788" y="6399"/>
                    <a:pt x="8135" y="6466"/>
                    <a:pt x="8465" y="6605"/>
                  </a:cubicBezTo>
                  <a:lnTo>
                    <a:pt x="9388" y="6993"/>
                  </a:lnTo>
                  <a:lnTo>
                    <a:pt x="14180" y="2198"/>
                  </a:lnTo>
                  <a:lnTo>
                    <a:pt x="9693" y="225"/>
                  </a:lnTo>
                  <a:cubicBezTo>
                    <a:pt x="9350" y="73"/>
                    <a:pt x="8989" y="1"/>
                    <a:pt x="86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0" name="Google Shape;31570;p111"/>
            <p:cNvSpPr/>
            <p:nvPr/>
          </p:nvSpPr>
          <p:spPr>
            <a:xfrm>
              <a:off x="523369" y="2874775"/>
              <a:ext cx="146148" cy="127465"/>
            </a:xfrm>
            <a:custGeom>
              <a:avLst/>
              <a:gdLst/>
              <a:ahLst/>
              <a:cxnLst/>
              <a:rect l="l" t="t" r="r" b="b"/>
              <a:pathLst>
                <a:path w="6164" h="5376" extrusionOk="0">
                  <a:moveTo>
                    <a:pt x="4846" y="1"/>
                  </a:moveTo>
                  <a:lnTo>
                    <a:pt x="1" y="4846"/>
                  </a:lnTo>
                  <a:lnTo>
                    <a:pt x="1370" y="5376"/>
                  </a:lnTo>
                  <a:lnTo>
                    <a:pt x="6164" y="582"/>
                  </a:lnTo>
                  <a:lnTo>
                    <a:pt x="4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1" name="Google Shape;31571;p111"/>
            <p:cNvSpPr/>
            <p:nvPr/>
          </p:nvSpPr>
          <p:spPr>
            <a:xfrm>
              <a:off x="539351" y="2487547"/>
              <a:ext cx="735911" cy="732734"/>
            </a:xfrm>
            <a:custGeom>
              <a:avLst/>
              <a:gdLst/>
              <a:ahLst/>
              <a:cxnLst/>
              <a:rect l="l" t="t" r="r" b="b"/>
              <a:pathLst>
                <a:path w="31038" h="30904" extrusionOk="0">
                  <a:moveTo>
                    <a:pt x="31038" y="1"/>
                  </a:moveTo>
                  <a:lnTo>
                    <a:pt x="31038" y="1"/>
                  </a:lnTo>
                  <a:cubicBezTo>
                    <a:pt x="31038" y="1"/>
                    <a:pt x="26987" y="1349"/>
                    <a:pt x="24786" y="2382"/>
                  </a:cubicBezTo>
                  <a:cubicBezTo>
                    <a:pt x="24697" y="2422"/>
                    <a:pt x="24607" y="2466"/>
                    <a:pt x="24517" y="2512"/>
                  </a:cubicBezTo>
                  <a:cubicBezTo>
                    <a:pt x="22028" y="3722"/>
                    <a:pt x="18771" y="5879"/>
                    <a:pt x="15057" y="8762"/>
                  </a:cubicBezTo>
                  <a:cubicBezTo>
                    <a:pt x="14988" y="8814"/>
                    <a:pt x="14919" y="8871"/>
                    <a:pt x="14848" y="8924"/>
                  </a:cubicBezTo>
                  <a:cubicBezTo>
                    <a:pt x="11043" y="11894"/>
                    <a:pt x="6769" y="15618"/>
                    <a:pt x="2359" y="19863"/>
                  </a:cubicBezTo>
                  <a:cubicBezTo>
                    <a:pt x="2140" y="20073"/>
                    <a:pt x="1921" y="20284"/>
                    <a:pt x="1701" y="20498"/>
                  </a:cubicBezTo>
                  <a:cubicBezTo>
                    <a:pt x="1313" y="20875"/>
                    <a:pt x="925" y="21257"/>
                    <a:pt x="536" y="21640"/>
                  </a:cubicBezTo>
                  <a:cubicBezTo>
                    <a:pt x="3" y="22164"/>
                    <a:pt x="1" y="23023"/>
                    <a:pt x="530" y="23553"/>
                  </a:cubicBezTo>
                  <a:lnTo>
                    <a:pt x="7486" y="30509"/>
                  </a:lnTo>
                  <a:cubicBezTo>
                    <a:pt x="7748" y="30772"/>
                    <a:pt x="8093" y="30903"/>
                    <a:pt x="8437" y="30903"/>
                  </a:cubicBezTo>
                  <a:cubicBezTo>
                    <a:pt x="8785" y="30903"/>
                    <a:pt x="9134" y="30769"/>
                    <a:pt x="9397" y="30502"/>
                  </a:cubicBezTo>
                  <a:cubicBezTo>
                    <a:pt x="9781" y="30112"/>
                    <a:pt x="10161" y="29724"/>
                    <a:pt x="10540" y="29336"/>
                  </a:cubicBezTo>
                  <a:cubicBezTo>
                    <a:pt x="10753" y="29116"/>
                    <a:pt x="10964" y="28898"/>
                    <a:pt x="11176" y="28679"/>
                  </a:cubicBezTo>
                  <a:cubicBezTo>
                    <a:pt x="15419" y="24270"/>
                    <a:pt x="19144" y="19996"/>
                    <a:pt x="22113" y="16189"/>
                  </a:cubicBezTo>
                  <a:cubicBezTo>
                    <a:pt x="22168" y="16120"/>
                    <a:pt x="22223" y="16049"/>
                    <a:pt x="22276" y="15981"/>
                  </a:cubicBezTo>
                  <a:cubicBezTo>
                    <a:pt x="25161" y="12267"/>
                    <a:pt x="27316" y="9009"/>
                    <a:pt x="28527" y="6521"/>
                  </a:cubicBezTo>
                  <a:cubicBezTo>
                    <a:pt x="28571" y="6430"/>
                    <a:pt x="28616" y="6341"/>
                    <a:pt x="28657" y="6252"/>
                  </a:cubicBezTo>
                  <a:cubicBezTo>
                    <a:pt x="29688" y="4051"/>
                    <a:pt x="31038" y="1"/>
                    <a:pt x="31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2" name="Google Shape;31572;p111"/>
            <p:cNvSpPr/>
            <p:nvPr/>
          </p:nvSpPr>
          <p:spPr>
            <a:xfrm>
              <a:off x="631990" y="2543979"/>
              <a:ext cx="586775" cy="586822"/>
            </a:xfrm>
            <a:custGeom>
              <a:avLst/>
              <a:gdLst/>
              <a:ahLst/>
              <a:cxnLst/>
              <a:rect l="l" t="t" r="r" b="b"/>
              <a:pathLst>
                <a:path w="24748" h="24750" extrusionOk="0">
                  <a:moveTo>
                    <a:pt x="20877" y="0"/>
                  </a:moveTo>
                  <a:cubicBezTo>
                    <a:pt x="20789" y="40"/>
                    <a:pt x="20699" y="85"/>
                    <a:pt x="20609" y="129"/>
                  </a:cubicBezTo>
                  <a:lnTo>
                    <a:pt x="22515" y="2036"/>
                  </a:lnTo>
                  <a:lnTo>
                    <a:pt x="1" y="24551"/>
                  </a:lnTo>
                  <a:lnTo>
                    <a:pt x="200" y="24750"/>
                  </a:lnTo>
                  <a:lnTo>
                    <a:pt x="22714" y="2237"/>
                  </a:lnTo>
                  <a:lnTo>
                    <a:pt x="24619" y="4141"/>
                  </a:lnTo>
                  <a:cubicBezTo>
                    <a:pt x="24663" y="4050"/>
                    <a:pt x="24708" y="3960"/>
                    <a:pt x="24748" y="3871"/>
                  </a:cubicBezTo>
                  <a:lnTo>
                    <a:pt x="20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3" name="Google Shape;31573;p111"/>
            <p:cNvSpPr/>
            <p:nvPr/>
          </p:nvSpPr>
          <p:spPr>
            <a:xfrm>
              <a:off x="891391" y="2695257"/>
              <a:ext cx="176142" cy="176165"/>
            </a:xfrm>
            <a:custGeom>
              <a:avLst/>
              <a:gdLst/>
              <a:ahLst/>
              <a:cxnLst/>
              <a:rect l="l" t="t" r="r" b="b"/>
              <a:pathLst>
                <a:path w="7429" h="7430" extrusionOk="0">
                  <a:moveTo>
                    <a:pt x="209" y="1"/>
                  </a:moveTo>
                  <a:cubicBezTo>
                    <a:pt x="140" y="53"/>
                    <a:pt x="69" y="109"/>
                    <a:pt x="0" y="163"/>
                  </a:cubicBezTo>
                  <a:lnTo>
                    <a:pt x="7266" y="7429"/>
                  </a:lnTo>
                  <a:cubicBezTo>
                    <a:pt x="7321" y="7360"/>
                    <a:pt x="7376" y="7291"/>
                    <a:pt x="7429" y="7221"/>
                  </a:cubicBezTo>
                  <a:lnTo>
                    <a:pt x="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4" name="Google Shape;31574;p111"/>
            <p:cNvSpPr/>
            <p:nvPr/>
          </p:nvSpPr>
          <p:spPr>
            <a:xfrm>
              <a:off x="1127010" y="2487547"/>
              <a:ext cx="148259" cy="148235"/>
            </a:xfrm>
            <a:custGeom>
              <a:avLst/>
              <a:gdLst/>
              <a:ahLst/>
              <a:cxnLst/>
              <a:rect l="l" t="t" r="r" b="b"/>
              <a:pathLst>
                <a:path w="6253" h="6252" extrusionOk="0">
                  <a:moveTo>
                    <a:pt x="6253" y="1"/>
                  </a:moveTo>
                  <a:lnTo>
                    <a:pt x="6253" y="1"/>
                  </a:lnTo>
                  <a:cubicBezTo>
                    <a:pt x="6253" y="1"/>
                    <a:pt x="2202" y="1349"/>
                    <a:pt x="0" y="2382"/>
                  </a:cubicBezTo>
                  <a:lnTo>
                    <a:pt x="3871" y="6252"/>
                  </a:lnTo>
                  <a:cubicBezTo>
                    <a:pt x="4904" y="4051"/>
                    <a:pt x="6253" y="1"/>
                    <a:pt x="6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5" name="Google Shape;31575;p111"/>
            <p:cNvSpPr/>
            <p:nvPr/>
          </p:nvSpPr>
          <p:spPr>
            <a:xfrm>
              <a:off x="1010161" y="2622819"/>
              <a:ext cx="129812" cy="129836"/>
            </a:xfrm>
            <a:custGeom>
              <a:avLst/>
              <a:gdLst/>
              <a:ahLst/>
              <a:cxnLst/>
              <a:rect l="l" t="t" r="r" b="b"/>
              <a:pathLst>
                <a:path w="5475" h="5476" extrusionOk="0">
                  <a:moveTo>
                    <a:pt x="2737" y="1"/>
                  </a:moveTo>
                  <a:cubicBezTo>
                    <a:pt x="1226" y="1"/>
                    <a:pt x="0" y="1226"/>
                    <a:pt x="0" y="2738"/>
                  </a:cubicBezTo>
                  <a:cubicBezTo>
                    <a:pt x="0" y="4250"/>
                    <a:pt x="1226" y="5475"/>
                    <a:pt x="2737" y="5475"/>
                  </a:cubicBezTo>
                  <a:cubicBezTo>
                    <a:pt x="4249" y="5475"/>
                    <a:pt x="5475" y="4250"/>
                    <a:pt x="5475" y="2738"/>
                  </a:cubicBezTo>
                  <a:cubicBezTo>
                    <a:pt x="5475" y="1226"/>
                    <a:pt x="4249" y="1"/>
                    <a:pt x="2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6" name="Google Shape;31576;p111"/>
            <p:cNvSpPr/>
            <p:nvPr/>
          </p:nvSpPr>
          <p:spPr>
            <a:xfrm>
              <a:off x="731459" y="2959685"/>
              <a:ext cx="227474" cy="228138"/>
            </a:xfrm>
            <a:custGeom>
              <a:avLst/>
              <a:gdLst/>
              <a:ahLst/>
              <a:cxnLst/>
              <a:rect l="l" t="t" r="r" b="b"/>
              <a:pathLst>
                <a:path w="9594" h="9622" extrusionOk="0">
                  <a:moveTo>
                    <a:pt x="9088" y="0"/>
                  </a:moveTo>
                  <a:cubicBezTo>
                    <a:pt x="9008" y="0"/>
                    <a:pt x="8926" y="32"/>
                    <a:pt x="8853" y="107"/>
                  </a:cubicBezTo>
                  <a:cubicBezTo>
                    <a:pt x="5984" y="3077"/>
                    <a:pt x="3113" y="6047"/>
                    <a:pt x="242" y="9018"/>
                  </a:cubicBezTo>
                  <a:cubicBezTo>
                    <a:pt x="0" y="9268"/>
                    <a:pt x="239" y="9622"/>
                    <a:pt x="506" y="9622"/>
                  </a:cubicBezTo>
                  <a:cubicBezTo>
                    <a:pt x="586" y="9622"/>
                    <a:pt x="668" y="9591"/>
                    <a:pt x="740" y="9516"/>
                  </a:cubicBezTo>
                  <a:cubicBezTo>
                    <a:pt x="3611" y="6546"/>
                    <a:pt x="6481" y="3575"/>
                    <a:pt x="9351" y="605"/>
                  </a:cubicBezTo>
                  <a:cubicBezTo>
                    <a:pt x="9594" y="354"/>
                    <a:pt x="9355" y="0"/>
                    <a:pt x="9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7" name="Google Shape;31577;p111"/>
            <p:cNvSpPr/>
            <p:nvPr/>
          </p:nvSpPr>
          <p:spPr>
            <a:xfrm>
              <a:off x="966627" y="2910579"/>
              <a:ext cx="40852" cy="34048"/>
            </a:xfrm>
            <a:custGeom>
              <a:avLst/>
              <a:gdLst/>
              <a:ahLst/>
              <a:cxnLst/>
              <a:rect l="l" t="t" r="r" b="b"/>
              <a:pathLst>
                <a:path w="1723" h="1436" extrusionOk="0">
                  <a:moveTo>
                    <a:pt x="1212" y="1"/>
                  </a:moveTo>
                  <a:cubicBezTo>
                    <a:pt x="1133" y="1"/>
                    <a:pt x="1051" y="31"/>
                    <a:pt x="978" y="104"/>
                  </a:cubicBezTo>
                  <a:lnTo>
                    <a:pt x="248" y="834"/>
                  </a:lnTo>
                  <a:cubicBezTo>
                    <a:pt x="1" y="1081"/>
                    <a:pt x="241" y="1436"/>
                    <a:pt x="511" y="1436"/>
                  </a:cubicBezTo>
                  <a:cubicBezTo>
                    <a:pt x="591" y="1436"/>
                    <a:pt x="673" y="1405"/>
                    <a:pt x="746" y="1332"/>
                  </a:cubicBezTo>
                  <a:lnTo>
                    <a:pt x="1476" y="602"/>
                  </a:lnTo>
                  <a:cubicBezTo>
                    <a:pt x="1723" y="354"/>
                    <a:pt x="1482" y="1"/>
                    <a:pt x="1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8" name="Google Shape;31578;p111"/>
            <p:cNvSpPr/>
            <p:nvPr/>
          </p:nvSpPr>
          <p:spPr>
            <a:xfrm>
              <a:off x="497026" y="2976354"/>
              <a:ext cx="292202" cy="288408"/>
            </a:xfrm>
            <a:custGeom>
              <a:avLst/>
              <a:gdLst/>
              <a:ahLst/>
              <a:cxnLst/>
              <a:rect l="l" t="t" r="r" b="b"/>
              <a:pathLst>
                <a:path w="12324" h="12164" extrusionOk="0">
                  <a:moveTo>
                    <a:pt x="10526" y="1"/>
                  </a:moveTo>
                  <a:cubicBezTo>
                    <a:pt x="10234" y="1"/>
                    <a:pt x="9942" y="117"/>
                    <a:pt x="9727" y="348"/>
                  </a:cubicBezTo>
                  <a:lnTo>
                    <a:pt x="158" y="10635"/>
                  </a:lnTo>
                  <a:cubicBezTo>
                    <a:pt x="0" y="10805"/>
                    <a:pt x="4" y="11068"/>
                    <a:pt x="168" y="11231"/>
                  </a:cubicBezTo>
                  <a:lnTo>
                    <a:pt x="975" y="12038"/>
                  </a:lnTo>
                  <a:cubicBezTo>
                    <a:pt x="1059" y="12122"/>
                    <a:pt x="1169" y="12164"/>
                    <a:pt x="1279" y="12164"/>
                  </a:cubicBezTo>
                  <a:cubicBezTo>
                    <a:pt x="1384" y="12164"/>
                    <a:pt x="1489" y="12126"/>
                    <a:pt x="1572" y="12049"/>
                  </a:cubicBezTo>
                  <a:lnTo>
                    <a:pt x="11858" y="2481"/>
                  </a:lnTo>
                  <a:cubicBezTo>
                    <a:pt x="12312" y="2059"/>
                    <a:pt x="12324" y="1346"/>
                    <a:pt x="11887" y="910"/>
                  </a:cubicBezTo>
                  <a:lnTo>
                    <a:pt x="11296" y="319"/>
                  </a:lnTo>
                  <a:cubicBezTo>
                    <a:pt x="11083" y="106"/>
                    <a:pt x="10805" y="1"/>
                    <a:pt x="10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31515;p111">
            <a:extLst>
              <a:ext uri="{FF2B5EF4-FFF2-40B4-BE49-F238E27FC236}">
                <a16:creationId xmlns:a16="http://schemas.microsoft.com/office/drawing/2014/main" id="{51F6C83C-576B-3597-1AEB-DC193DCA501A}"/>
              </a:ext>
            </a:extLst>
          </p:cNvPr>
          <p:cNvSpPr txBox="1">
            <a:spLocks/>
          </p:cNvSpPr>
          <p:nvPr/>
        </p:nvSpPr>
        <p:spPr>
          <a:xfrm>
            <a:off x="1229864" y="2146542"/>
            <a:ext cx="2564351" cy="80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2000"/>
              <a:buFont typeface="Big Shoulders Text"/>
              <a:buNone/>
              <a:defRPr sz="48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pPr algn="l"/>
            <a:r>
              <a:rPr lang="en-GB" sz="2000" dirty="0"/>
              <a:t>Visualisation Analysis</a:t>
            </a:r>
          </a:p>
        </p:txBody>
      </p:sp>
      <p:sp>
        <p:nvSpPr>
          <p:cNvPr id="15" name="Google Shape;31516;p111">
            <a:extLst>
              <a:ext uri="{FF2B5EF4-FFF2-40B4-BE49-F238E27FC236}">
                <a16:creationId xmlns:a16="http://schemas.microsoft.com/office/drawing/2014/main" id="{FFFE5A85-D6E6-5E5B-6684-49D752CDC11E}"/>
              </a:ext>
            </a:extLst>
          </p:cNvPr>
          <p:cNvSpPr txBox="1">
            <a:spLocks/>
          </p:cNvSpPr>
          <p:nvPr/>
        </p:nvSpPr>
        <p:spPr>
          <a:xfrm>
            <a:off x="1286361" y="2787516"/>
            <a:ext cx="5960925" cy="51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21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9pPr>
          </a:lstStyle>
          <a:p>
            <a:pPr marL="285750" indent="-285750" algn="l">
              <a:buFont typeface="Arial" panose="020B0604020202020204" pitchFamily="34" charset="0"/>
              <a:buChar char="•"/>
            </a:pPr>
            <a:r>
              <a:rPr lang="en-GB" sz="1200" dirty="0">
                <a:solidFill>
                  <a:schemeClr val="bg1"/>
                </a:solidFill>
              </a:rPr>
              <a:t>KSC LC-39A has the highest success rate for launches at 41.7%.</a:t>
            </a:r>
          </a:p>
          <a:p>
            <a:pPr marL="285750" indent="-285750" algn="l">
              <a:buFont typeface="Arial" panose="020B0604020202020204" pitchFamily="34" charset="0"/>
              <a:buChar char="•"/>
            </a:pPr>
            <a:endParaRPr lang="en-GB" sz="1200" dirty="0">
              <a:solidFill>
                <a:schemeClr val="bg1"/>
              </a:solidFill>
            </a:endParaRPr>
          </a:p>
          <a:p>
            <a:pPr marL="285750" indent="-285750" algn="l">
              <a:buFont typeface="Arial" panose="020B0604020202020204" pitchFamily="34" charset="0"/>
              <a:buChar char="•"/>
            </a:pPr>
            <a:r>
              <a:rPr lang="en-GB" sz="1200" dirty="0">
                <a:solidFill>
                  <a:schemeClr val="bg1"/>
                </a:solidFill>
              </a:rPr>
              <a:t>The proximity plot lines in the Folium site map shows that the launch sites are of sufficient distance from busy landmarks, like the coastline or the highway. </a:t>
            </a:r>
          </a:p>
        </p:txBody>
      </p:sp>
      <p:sp>
        <p:nvSpPr>
          <p:cNvPr id="16" name="Google Shape;31515;p111">
            <a:extLst>
              <a:ext uri="{FF2B5EF4-FFF2-40B4-BE49-F238E27FC236}">
                <a16:creationId xmlns:a16="http://schemas.microsoft.com/office/drawing/2014/main" id="{C1712164-E2E1-3625-F64F-0F6D2087FD55}"/>
              </a:ext>
            </a:extLst>
          </p:cNvPr>
          <p:cNvSpPr txBox="1">
            <a:spLocks/>
          </p:cNvSpPr>
          <p:nvPr/>
        </p:nvSpPr>
        <p:spPr>
          <a:xfrm>
            <a:off x="1212781" y="3487397"/>
            <a:ext cx="6034505" cy="80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2000"/>
              <a:buFont typeface="Big Shoulders Text"/>
              <a:buNone/>
              <a:defRPr sz="4800" b="0" i="0" u="none" strike="noStrike" cap="none">
                <a:solidFill>
                  <a:schemeClr val="accent2"/>
                </a:solidFill>
                <a:latin typeface="Big Shoulders Text"/>
                <a:ea typeface="Big Shoulders Text"/>
                <a:cs typeface="Big Shoulders Text"/>
                <a:sym typeface="Big Shoulders Text"/>
              </a:defRPr>
            </a:lvl1pPr>
            <a:lvl2pPr marR="0" lvl="1"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2pPr>
            <a:lvl3pPr marR="0" lvl="2"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3pPr>
            <a:lvl4pPr marR="0" lvl="3"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4pPr>
            <a:lvl5pPr marR="0" lvl="4"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5pPr>
            <a:lvl6pPr marR="0" lvl="5"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6pPr>
            <a:lvl7pPr marR="0" lvl="6"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7pPr>
            <a:lvl8pPr marR="0" lvl="7"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8pPr>
            <a:lvl9pPr marR="0" lvl="8" algn="ctr" rtl="0">
              <a:lnSpc>
                <a:spcPct val="100000"/>
              </a:lnSpc>
              <a:spcBef>
                <a:spcPts val="0"/>
              </a:spcBef>
              <a:spcAft>
                <a:spcPts val="0"/>
              </a:spcAft>
              <a:buClr>
                <a:schemeClr val="accent2"/>
              </a:buClr>
              <a:buSzPts val="12000"/>
              <a:buFont typeface="Big Shoulders Text"/>
              <a:buNone/>
              <a:defRPr sz="12000" b="0" i="0" u="none" strike="noStrike" cap="none">
                <a:solidFill>
                  <a:schemeClr val="accent2"/>
                </a:solidFill>
                <a:latin typeface="Big Shoulders Text"/>
                <a:ea typeface="Big Shoulders Text"/>
                <a:cs typeface="Big Shoulders Text"/>
                <a:sym typeface="Big Shoulders Text"/>
              </a:defRPr>
            </a:lvl9pPr>
          </a:lstStyle>
          <a:p>
            <a:pPr algn="l"/>
            <a:r>
              <a:rPr lang="en-GB" sz="2000" dirty="0"/>
              <a:t>Predictive Analysis</a:t>
            </a:r>
          </a:p>
        </p:txBody>
      </p:sp>
      <p:sp>
        <p:nvSpPr>
          <p:cNvPr id="17" name="Google Shape;31516;p111">
            <a:extLst>
              <a:ext uri="{FF2B5EF4-FFF2-40B4-BE49-F238E27FC236}">
                <a16:creationId xmlns:a16="http://schemas.microsoft.com/office/drawing/2014/main" id="{B06CD15F-E566-85D2-F042-5BF7E455A8DF}"/>
              </a:ext>
            </a:extLst>
          </p:cNvPr>
          <p:cNvSpPr txBox="1">
            <a:spLocks/>
          </p:cNvSpPr>
          <p:nvPr/>
        </p:nvSpPr>
        <p:spPr>
          <a:xfrm>
            <a:off x="1269278" y="4128371"/>
            <a:ext cx="5960925" cy="51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2100"/>
              <a:buFont typeface="Roboto"/>
              <a:buNone/>
              <a:defRPr sz="14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9pPr>
          </a:lstStyle>
          <a:p>
            <a:pPr marL="285750" indent="-285750" algn="l">
              <a:buFont typeface="Arial" panose="020B0604020202020204" pitchFamily="34" charset="0"/>
              <a:buChar char="•"/>
            </a:pPr>
            <a:r>
              <a:rPr lang="en-GB" sz="1200" dirty="0">
                <a:solidFill>
                  <a:schemeClr val="bg1"/>
                </a:solidFill>
              </a:rPr>
              <a:t>All 4 models have an 83% accuracy so currently, there is not one model that outperforms the other.</a:t>
            </a:r>
          </a:p>
        </p:txBody>
      </p:sp>
      <p:sp>
        <p:nvSpPr>
          <p:cNvPr id="18" name="TextBox 17">
            <a:extLst>
              <a:ext uri="{FF2B5EF4-FFF2-40B4-BE49-F238E27FC236}">
                <a16:creationId xmlns:a16="http://schemas.microsoft.com/office/drawing/2014/main" id="{4AC173BF-2954-3C23-28DF-146CC1670E80}"/>
              </a:ext>
            </a:extLst>
          </p:cNvPr>
          <p:cNvSpPr txBox="1"/>
          <p:nvPr/>
        </p:nvSpPr>
        <p:spPr>
          <a:xfrm>
            <a:off x="2407630" y="322787"/>
            <a:ext cx="4810714" cy="553998"/>
          </a:xfrm>
          <a:prstGeom prst="rect">
            <a:avLst/>
          </a:prstGeom>
          <a:noFill/>
        </p:spPr>
        <p:txBody>
          <a:bodyPr wrap="square">
            <a:spAutoFit/>
          </a:bodyPr>
          <a:lstStyle/>
          <a:p>
            <a:pPr algn="ctr"/>
            <a:r>
              <a:rPr lang="en" sz="3000" dirty="0">
                <a:solidFill>
                  <a:srgbClr val="708EC0"/>
                </a:solidFill>
                <a:latin typeface="Big Shoulders Text"/>
              </a:rPr>
              <a:t>Key Findings</a:t>
            </a:r>
            <a:endParaRPr lang="en-GB" sz="3000" dirty="0">
              <a:solidFill>
                <a:srgbClr val="708EC0"/>
              </a:solidFill>
              <a:latin typeface="Big Shoulders Text"/>
            </a:endParaRPr>
          </a:p>
        </p:txBody>
      </p:sp>
    </p:spTree>
    <p:extLst>
      <p:ext uri="{BB962C8B-B14F-4D97-AF65-F5344CB8AC3E}">
        <p14:creationId xmlns:p14="http://schemas.microsoft.com/office/powerpoint/2010/main" val="41916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515"/>
                                        </p:tgtEl>
                                        <p:attrNameLst>
                                          <p:attrName>style.visibility</p:attrName>
                                        </p:attrNameLst>
                                      </p:cBhvr>
                                      <p:to>
                                        <p:strVal val="visible"/>
                                      </p:to>
                                    </p:set>
                                    <p:animEffect transition="in" filter="fade">
                                      <p:cBhvr>
                                        <p:cTn id="7" dur="1000"/>
                                        <p:tgtEl>
                                          <p:spTgt spid="315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487"/>
        <p:cNvGrpSpPr/>
        <p:nvPr/>
      </p:nvGrpSpPr>
      <p:grpSpPr>
        <a:xfrm>
          <a:off x="0" y="0"/>
          <a:ext cx="0" cy="0"/>
          <a:chOff x="0" y="0"/>
          <a:chExt cx="0" cy="0"/>
        </a:xfrm>
      </p:grpSpPr>
      <p:grpSp>
        <p:nvGrpSpPr>
          <p:cNvPr id="31494" name="Google Shape;31494;p110"/>
          <p:cNvGrpSpPr/>
          <p:nvPr/>
        </p:nvGrpSpPr>
        <p:grpSpPr>
          <a:xfrm>
            <a:off x="3950489" y="4792679"/>
            <a:ext cx="363110" cy="151607"/>
            <a:chOff x="3708023" y="4792679"/>
            <a:chExt cx="363110" cy="151607"/>
          </a:xfrm>
        </p:grpSpPr>
        <p:cxnSp>
          <p:nvCxnSpPr>
            <p:cNvPr id="31495" name="Google Shape;31495;p11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31496" name="Google Shape;31496;p11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7" name="Google Shape;31497;p110"/>
          <p:cNvGrpSpPr/>
          <p:nvPr/>
        </p:nvGrpSpPr>
        <p:grpSpPr>
          <a:xfrm>
            <a:off x="4831532" y="4792679"/>
            <a:ext cx="363110" cy="151607"/>
            <a:chOff x="5075473" y="4792679"/>
            <a:chExt cx="363110" cy="151607"/>
          </a:xfrm>
        </p:grpSpPr>
        <p:cxnSp>
          <p:nvCxnSpPr>
            <p:cNvPr id="31498" name="Google Shape;31498;p11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31499" name="Google Shape;31499;p11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00" name="Google Shape;31500;p11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1" name="Google Shape;31501;p11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02" name="Google Shape;31502;p110"/>
          <p:cNvGrpSpPr/>
          <p:nvPr/>
        </p:nvGrpSpPr>
        <p:grpSpPr>
          <a:xfrm>
            <a:off x="4406700" y="4764377"/>
            <a:ext cx="330600" cy="210673"/>
            <a:chOff x="4181350" y="4786752"/>
            <a:chExt cx="330600" cy="210673"/>
          </a:xfrm>
        </p:grpSpPr>
        <p:grpSp>
          <p:nvGrpSpPr>
            <p:cNvPr id="31503" name="Google Shape;31503;p110"/>
            <p:cNvGrpSpPr/>
            <p:nvPr/>
          </p:nvGrpSpPr>
          <p:grpSpPr>
            <a:xfrm>
              <a:off x="4257160" y="4786752"/>
              <a:ext cx="178983" cy="164217"/>
              <a:chOff x="3605095" y="3530536"/>
              <a:chExt cx="1280277" cy="1174657"/>
            </a:xfrm>
          </p:grpSpPr>
          <p:sp>
            <p:nvSpPr>
              <p:cNvPr id="31504" name="Google Shape;31504;p11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5" name="Google Shape;31505;p11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6" name="Google Shape;31506;p11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7" name="Google Shape;31507;p11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8" name="Google Shape;31508;p11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509" name="Google Shape;31509;p11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31510" name="Google Shape;31510;p110">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F618FEB-065B-EB48-3382-9FD37870345C}"/>
              </a:ext>
            </a:extLst>
          </p:cNvPr>
          <p:cNvSpPr txBox="1"/>
          <p:nvPr/>
        </p:nvSpPr>
        <p:spPr>
          <a:xfrm>
            <a:off x="2407630" y="322787"/>
            <a:ext cx="4810714" cy="553998"/>
          </a:xfrm>
          <a:prstGeom prst="rect">
            <a:avLst/>
          </a:prstGeom>
          <a:noFill/>
        </p:spPr>
        <p:txBody>
          <a:bodyPr wrap="square">
            <a:spAutoFit/>
          </a:bodyPr>
          <a:lstStyle/>
          <a:p>
            <a:pPr algn="ctr"/>
            <a:r>
              <a:rPr lang="en" sz="3000" dirty="0">
                <a:solidFill>
                  <a:srgbClr val="708EC0"/>
                </a:solidFill>
                <a:latin typeface="Big Shoulders Text"/>
              </a:rPr>
              <a:t>Conclusion</a:t>
            </a:r>
            <a:endParaRPr lang="en-GB" sz="3000" dirty="0">
              <a:solidFill>
                <a:srgbClr val="708EC0"/>
              </a:solidFill>
              <a:latin typeface="Big Shoulders Text"/>
            </a:endParaRPr>
          </a:p>
        </p:txBody>
      </p:sp>
      <p:sp>
        <p:nvSpPr>
          <p:cNvPr id="9" name="Google Shape;31489;p110">
            <a:extLst>
              <a:ext uri="{FF2B5EF4-FFF2-40B4-BE49-F238E27FC236}">
                <a16:creationId xmlns:a16="http://schemas.microsoft.com/office/drawing/2014/main" id="{690AA390-F4B0-62AB-AB01-03A73B6476D4}"/>
              </a:ext>
            </a:extLst>
          </p:cNvPr>
          <p:cNvSpPr txBox="1">
            <a:spLocks/>
          </p:cNvSpPr>
          <p:nvPr/>
        </p:nvSpPr>
        <p:spPr>
          <a:xfrm>
            <a:off x="1674086" y="966703"/>
            <a:ext cx="6277802" cy="36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2100"/>
              <a:buFont typeface="Roboto"/>
              <a:buNone/>
              <a:defRPr sz="16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9pPr>
          </a:lstStyle>
          <a:p>
            <a:pPr marL="0" indent="0"/>
            <a:r>
              <a:rPr lang="en-GB" sz="1400" dirty="0"/>
              <a:t>These were the questions we intended to answer to give </a:t>
            </a:r>
            <a:r>
              <a:rPr lang="en-GB" sz="1400" dirty="0" err="1"/>
              <a:t>SpaceY</a:t>
            </a:r>
            <a:r>
              <a:rPr lang="en-GB" sz="1400" dirty="0"/>
              <a:t> a competitive advantage over SpaceX.</a:t>
            </a:r>
          </a:p>
        </p:txBody>
      </p:sp>
      <p:sp>
        <p:nvSpPr>
          <p:cNvPr id="10" name="TextBox 9">
            <a:extLst>
              <a:ext uri="{FF2B5EF4-FFF2-40B4-BE49-F238E27FC236}">
                <a16:creationId xmlns:a16="http://schemas.microsoft.com/office/drawing/2014/main" id="{985A2532-BBCC-B080-67E3-F90D21BD019D}"/>
              </a:ext>
            </a:extLst>
          </p:cNvPr>
          <p:cNvSpPr txBox="1"/>
          <p:nvPr/>
        </p:nvSpPr>
        <p:spPr>
          <a:xfrm>
            <a:off x="251460" y="1722120"/>
            <a:ext cx="8513590" cy="677108"/>
          </a:xfrm>
          <a:prstGeom prst="rect">
            <a:avLst/>
          </a:prstGeom>
          <a:solidFill>
            <a:srgbClr val="141A2A"/>
          </a:solidFill>
          <a:ln>
            <a:solidFill>
              <a:srgbClr val="D4DCFF"/>
            </a:solidFill>
          </a:ln>
        </p:spPr>
        <p:txBody>
          <a:bodyPr wrap="square" rtlCol="0">
            <a:spAutoFit/>
          </a:bodyPr>
          <a:lstStyle/>
          <a:p>
            <a:endParaRPr lang="en-GB" dirty="0"/>
          </a:p>
          <a:p>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Based on our analyses, we are able to make predictions on whether the first stage can be reused. If the first stage can be reused, this will cost the company less.</a:t>
            </a:r>
          </a:p>
        </p:txBody>
      </p:sp>
      <p:sp>
        <p:nvSpPr>
          <p:cNvPr id="31489" name="Google Shape;31489;p110"/>
          <p:cNvSpPr txBox="1">
            <a:spLocks noGrp="1"/>
          </p:cNvSpPr>
          <p:nvPr>
            <p:ph type="subTitle" idx="1"/>
          </p:nvPr>
        </p:nvSpPr>
        <p:spPr>
          <a:xfrm>
            <a:off x="378950" y="1524767"/>
            <a:ext cx="4451434" cy="368400"/>
          </a:xfrm>
          <a:prstGeom prst="rect">
            <a:avLst/>
          </a:prstGeom>
          <a:solidFill>
            <a:srgbClr val="141A2A"/>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Can we predict if the first landing will be successful?</a:t>
            </a:r>
            <a:endParaRPr sz="1400" dirty="0"/>
          </a:p>
        </p:txBody>
      </p:sp>
      <p:sp>
        <p:nvSpPr>
          <p:cNvPr id="13" name="TextBox 12">
            <a:extLst>
              <a:ext uri="{FF2B5EF4-FFF2-40B4-BE49-F238E27FC236}">
                <a16:creationId xmlns:a16="http://schemas.microsoft.com/office/drawing/2014/main" id="{B2644749-AED0-65EB-C4E3-10716AFD495A}"/>
              </a:ext>
            </a:extLst>
          </p:cNvPr>
          <p:cNvSpPr txBox="1"/>
          <p:nvPr/>
        </p:nvSpPr>
        <p:spPr>
          <a:xfrm>
            <a:off x="247783" y="2676290"/>
            <a:ext cx="8513590" cy="1231106"/>
          </a:xfrm>
          <a:prstGeom prst="rect">
            <a:avLst/>
          </a:prstGeom>
          <a:solidFill>
            <a:srgbClr val="141A2A"/>
          </a:solidFill>
          <a:ln>
            <a:solidFill>
              <a:srgbClr val="D4DCFF"/>
            </a:solidFill>
          </a:ln>
        </p:spPr>
        <p:txBody>
          <a:bodyPr wrap="square" rtlCol="0">
            <a:spAutoFit/>
          </a:bodyPr>
          <a:lstStyle/>
          <a:p>
            <a:endParaRPr lang="en-GB" dirty="0"/>
          </a:p>
          <a:p>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We know that launches are more successful when:</a:t>
            </a:r>
          </a:p>
          <a:p>
            <a:pPr marL="171450" indent="-171450">
              <a:buClr>
                <a:srgbClr val="D4DCFF"/>
              </a:buClr>
              <a:buFont typeface="Arial" panose="020B0604020202020204" pitchFamily="34" charset="0"/>
              <a:buChar char="•"/>
            </a:pPr>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Launches happen from KSC LC-39A, with payload masses above 5,500 kg.</a:t>
            </a:r>
          </a:p>
          <a:p>
            <a:pPr marL="171450" indent="-171450">
              <a:buClr>
                <a:srgbClr val="D4DCFF"/>
              </a:buClr>
              <a:buFont typeface="Arial" panose="020B0604020202020204" pitchFamily="34" charset="0"/>
              <a:buChar char="•"/>
            </a:pPr>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We apply the lessons learned from the previous years as exhibited by the sharp increase yearly.</a:t>
            </a:r>
          </a:p>
          <a:p>
            <a:pPr marL="171450" indent="-171450">
              <a:buClr>
                <a:srgbClr val="D4DCFF"/>
              </a:buClr>
              <a:buFont typeface="Arial" panose="020B0604020202020204" pitchFamily="34" charset="0"/>
              <a:buChar char="•"/>
            </a:pPr>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Launches in orbits ES-L1, GEO, HEO and SSO.</a:t>
            </a:r>
          </a:p>
          <a:p>
            <a:pPr marL="171450" indent="-171450">
              <a:buClr>
                <a:srgbClr val="D4DCFF"/>
              </a:buClr>
              <a:buFont typeface="Arial" panose="020B0604020202020204" pitchFamily="34" charset="0"/>
              <a:buChar char="•"/>
            </a:pPr>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Launched in a site closer to the equator.</a:t>
            </a:r>
          </a:p>
        </p:txBody>
      </p:sp>
      <p:sp>
        <p:nvSpPr>
          <p:cNvPr id="14" name="Google Shape;31489;p110">
            <a:extLst>
              <a:ext uri="{FF2B5EF4-FFF2-40B4-BE49-F238E27FC236}">
                <a16:creationId xmlns:a16="http://schemas.microsoft.com/office/drawing/2014/main" id="{539F3B57-CD8C-F873-2913-1A012876932F}"/>
              </a:ext>
            </a:extLst>
          </p:cNvPr>
          <p:cNvSpPr txBox="1">
            <a:spLocks/>
          </p:cNvSpPr>
          <p:nvPr/>
        </p:nvSpPr>
        <p:spPr>
          <a:xfrm>
            <a:off x="375273" y="2478937"/>
            <a:ext cx="3876687" cy="368400"/>
          </a:xfrm>
          <a:prstGeom prst="rect">
            <a:avLst/>
          </a:prstGeom>
          <a:solidFill>
            <a:srgbClr val="141A2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2100"/>
              <a:buFont typeface="Roboto"/>
              <a:buNone/>
              <a:defRPr sz="16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9pPr>
          </a:lstStyle>
          <a:p>
            <a:pPr marL="0" indent="0" algn="l"/>
            <a:r>
              <a:rPr lang="en-GB" sz="1400" dirty="0"/>
              <a:t>What factors influence a successful landing?</a:t>
            </a:r>
          </a:p>
        </p:txBody>
      </p:sp>
      <p:sp>
        <p:nvSpPr>
          <p:cNvPr id="19" name="TextBox 18">
            <a:extLst>
              <a:ext uri="{FF2B5EF4-FFF2-40B4-BE49-F238E27FC236}">
                <a16:creationId xmlns:a16="http://schemas.microsoft.com/office/drawing/2014/main" id="{D4841293-ED48-A90B-56AB-8EEEB71D5B8B}"/>
              </a:ext>
            </a:extLst>
          </p:cNvPr>
          <p:cNvSpPr txBox="1"/>
          <p:nvPr/>
        </p:nvSpPr>
        <p:spPr>
          <a:xfrm>
            <a:off x="247783" y="4176797"/>
            <a:ext cx="8513590" cy="677108"/>
          </a:xfrm>
          <a:prstGeom prst="rect">
            <a:avLst/>
          </a:prstGeom>
          <a:solidFill>
            <a:srgbClr val="141A2A"/>
          </a:solidFill>
          <a:ln>
            <a:solidFill>
              <a:srgbClr val="D4DCFF"/>
            </a:solidFill>
          </a:ln>
        </p:spPr>
        <p:txBody>
          <a:bodyPr wrap="square" rtlCol="0">
            <a:spAutoFit/>
          </a:bodyPr>
          <a:lstStyle/>
          <a:p>
            <a:endParaRPr lang="en-GB" dirty="0"/>
          </a:p>
          <a:p>
            <a:r>
              <a:rPr lang="en-GB" sz="1200" dirty="0">
                <a:solidFill>
                  <a:schemeClr val="bg1"/>
                </a:solidFill>
                <a:latin typeface="Roboto" panose="02000000000000000000" pitchFamily="2" charset="0"/>
                <a:ea typeface="Roboto" panose="02000000000000000000" pitchFamily="2" charset="0"/>
                <a:cs typeface="Roboto" panose="02000000000000000000" pitchFamily="2" charset="0"/>
              </a:rPr>
              <a:t>We created 4 models. Based on our initial evaluation, all 4 models: logistic regression, KNN, decision tree and SVM, can all be used to predict, with the caveat that we can train and test better with a bigger sample data.</a:t>
            </a:r>
          </a:p>
        </p:txBody>
      </p:sp>
      <p:sp>
        <p:nvSpPr>
          <p:cNvPr id="20" name="Google Shape;31489;p110">
            <a:extLst>
              <a:ext uri="{FF2B5EF4-FFF2-40B4-BE49-F238E27FC236}">
                <a16:creationId xmlns:a16="http://schemas.microsoft.com/office/drawing/2014/main" id="{A04B80BF-FC34-ED4B-76C6-7729AD61202B}"/>
              </a:ext>
            </a:extLst>
          </p:cNvPr>
          <p:cNvSpPr txBox="1">
            <a:spLocks/>
          </p:cNvSpPr>
          <p:nvPr/>
        </p:nvSpPr>
        <p:spPr>
          <a:xfrm>
            <a:off x="375273" y="3979444"/>
            <a:ext cx="4671634" cy="368400"/>
          </a:xfrm>
          <a:prstGeom prst="rect">
            <a:avLst/>
          </a:prstGeom>
          <a:solidFill>
            <a:srgbClr val="141A2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2100"/>
              <a:buFont typeface="Roboto"/>
              <a:buNone/>
              <a:defRPr sz="1600" b="0" i="0" u="none" strike="noStrike" cap="none">
                <a:solidFill>
                  <a:schemeClr val="accent3"/>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3"/>
              </a:buClr>
              <a:buSzPts val="2100"/>
              <a:buFont typeface="Roboto"/>
              <a:buNone/>
              <a:defRPr sz="2100" b="0" i="0" u="none" strike="noStrike" cap="none">
                <a:solidFill>
                  <a:schemeClr val="accent3"/>
                </a:solidFill>
                <a:latin typeface="Roboto"/>
                <a:ea typeface="Roboto"/>
                <a:cs typeface="Roboto"/>
                <a:sym typeface="Roboto"/>
              </a:defRPr>
            </a:lvl9pPr>
          </a:lstStyle>
          <a:p>
            <a:pPr marL="0" indent="0" algn="l"/>
            <a:r>
              <a:rPr lang="en-GB" sz="1400" dirty="0"/>
              <a:t>Is there a machine learning model we can use to predict?</a:t>
            </a:r>
          </a:p>
        </p:txBody>
      </p:sp>
    </p:spTree>
    <p:extLst>
      <p:ext uri="{BB962C8B-B14F-4D97-AF65-F5344CB8AC3E}">
        <p14:creationId xmlns:p14="http://schemas.microsoft.com/office/powerpoint/2010/main" val="54747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489"/>
                                        </p:tgtEl>
                                        <p:attrNameLst>
                                          <p:attrName>style.visibility</p:attrName>
                                        </p:attrNameLst>
                                      </p:cBhvr>
                                      <p:to>
                                        <p:strVal val="visible"/>
                                      </p:to>
                                    </p:set>
                                    <p:animEffect transition="in" filter="fade">
                                      <p:cBhvr>
                                        <p:cTn id="7" dur="1000"/>
                                        <p:tgtEl>
                                          <p:spTgt spid="3148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090"/>
        <p:cNvGrpSpPr/>
        <p:nvPr/>
      </p:nvGrpSpPr>
      <p:grpSpPr>
        <a:xfrm>
          <a:off x="0" y="0"/>
          <a:ext cx="0" cy="0"/>
          <a:chOff x="0" y="0"/>
          <a:chExt cx="0" cy="0"/>
        </a:xfrm>
      </p:grpSpPr>
      <p:sp>
        <p:nvSpPr>
          <p:cNvPr id="27091" name="Google Shape;27091;p84"/>
          <p:cNvSpPr txBox="1">
            <a:spLocks noGrp="1"/>
          </p:cNvSpPr>
          <p:nvPr>
            <p:ph type="title"/>
          </p:nvPr>
        </p:nvSpPr>
        <p:spPr>
          <a:xfrm>
            <a:off x="2084850" y="881550"/>
            <a:ext cx="4974300" cy="32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cxnSp>
        <p:nvCxnSpPr>
          <p:cNvPr id="27092" name="Google Shape;27092;p84"/>
          <p:cNvCxnSpPr/>
          <p:nvPr/>
        </p:nvCxnSpPr>
        <p:spPr>
          <a:xfrm>
            <a:off x="2120100" y="4261950"/>
            <a:ext cx="4903800" cy="0"/>
          </a:xfrm>
          <a:prstGeom prst="straightConnector1">
            <a:avLst/>
          </a:prstGeom>
          <a:noFill/>
          <a:ln w="19050" cap="flat" cmpd="sng">
            <a:solidFill>
              <a:schemeClr val="accent2"/>
            </a:solidFill>
            <a:prstDash val="solid"/>
            <a:round/>
            <a:headEnd type="none" w="med" len="med"/>
            <a:tailEnd type="none" w="med" len="med"/>
          </a:ln>
        </p:spPr>
      </p:cxnSp>
      <p:grpSp>
        <p:nvGrpSpPr>
          <p:cNvPr id="27093" name="Google Shape;27093;p84"/>
          <p:cNvGrpSpPr/>
          <p:nvPr/>
        </p:nvGrpSpPr>
        <p:grpSpPr>
          <a:xfrm>
            <a:off x="3950489" y="4792679"/>
            <a:ext cx="363110" cy="151607"/>
            <a:chOff x="3708023" y="4792679"/>
            <a:chExt cx="363110" cy="151607"/>
          </a:xfrm>
        </p:grpSpPr>
        <p:cxnSp>
          <p:nvCxnSpPr>
            <p:cNvPr id="27094" name="Google Shape;27094;p84"/>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95" name="Google Shape;27095;p84"/>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6" name="Google Shape;27096;p84"/>
          <p:cNvGrpSpPr/>
          <p:nvPr/>
        </p:nvGrpSpPr>
        <p:grpSpPr>
          <a:xfrm>
            <a:off x="4831532" y="4792679"/>
            <a:ext cx="363110" cy="151607"/>
            <a:chOff x="5075473" y="4792679"/>
            <a:chExt cx="363110" cy="151607"/>
          </a:xfrm>
        </p:grpSpPr>
        <p:cxnSp>
          <p:nvCxnSpPr>
            <p:cNvPr id="27097" name="Google Shape;27097;p84"/>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098" name="Google Shape;27098;p84"/>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9" name="Google Shape;27099;p84">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0" name="Google Shape;27100;p84">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01" name="Google Shape;27101;p84"/>
          <p:cNvGrpSpPr/>
          <p:nvPr/>
        </p:nvGrpSpPr>
        <p:grpSpPr>
          <a:xfrm>
            <a:off x="4406700" y="4764377"/>
            <a:ext cx="330600" cy="210673"/>
            <a:chOff x="4181350" y="4786752"/>
            <a:chExt cx="330600" cy="210673"/>
          </a:xfrm>
        </p:grpSpPr>
        <p:grpSp>
          <p:nvGrpSpPr>
            <p:cNvPr id="27102" name="Google Shape;27102;p84"/>
            <p:cNvGrpSpPr/>
            <p:nvPr/>
          </p:nvGrpSpPr>
          <p:grpSpPr>
            <a:xfrm>
              <a:off x="4257160" y="4786752"/>
              <a:ext cx="178983" cy="164217"/>
              <a:chOff x="3605095" y="3530536"/>
              <a:chExt cx="1280277" cy="1174657"/>
            </a:xfrm>
          </p:grpSpPr>
          <p:sp>
            <p:nvSpPr>
              <p:cNvPr id="27103" name="Google Shape;27103;p84"/>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4" name="Google Shape;27104;p84"/>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5" name="Google Shape;27105;p84"/>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6" name="Google Shape;27106;p84"/>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7" name="Google Shape;27107;p84"/>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08" name="Google Shape;27108;p84"/>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109" name="Google Shape;27109;p84">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091"/>
                                        </p:tgtEl>
                                        <p:attrNameLst>
                                          <p:attrName>style.visibility</p:attrName>
                                        </p:attrNameLst>
                                      </p:cBhvr>
                                      <p:to>
                                        <p:strVal val="visible"/>
                                      </p:to>
                                    </p:set>
                                    <p:anim calcmode="lin" valueType="num">
                                      <p:cBhvr additive="base">
                                        <p:cTn id="7" dur="1000"/>
                                        <p:tgtEl>
                                          <p:spTgt spid="27091"/>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092"/>
                                        </p:tgtEl>
                                        <p:attrNameLst>
                                          <p:attrName>style.visibility</p:attrName>
                                        </p:attrNameLst>
                                      </p:cBhvr>
                                      <p:to>
                                        <p:strVal val="visible"/>
                                      </p:to>
                                    </p:set>
                                    <p:animEffect transition="in" filter="fade">
                                      <p:cBhvr>
                                        <p:cTn id="11" dur="1000"/>
                                        <p:tgtEl>
                                          <p:spTgt spid="27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29"/>
        <p:cNvGrpSpPr/>
        <p:nvPr/>
      </p:nvGrpSpPr>
      <p:grpSpPr>
        <a:xfrm>
          <a:off x="0" y="0"/>
          <a:ext cx="0" cy="0"/>
          <a:chOff x="0" y="0"/>
          <a:chExt cx="0" cy="0"/>
        </a:xfrm>
      </p:grpSpPr>
      <p:sp>
        <p:nvSpPr>
          <p:cNvPr id="27230" name="Google Shape;27230;p88"/>
          <p:cNvSpPr txBox="1">
            <a:spLocks noGrp="1"/>
          </p:cNvSpPr>
          <p:nvPr>
            <p:ph type="title"/>
          </p:nvPr>
        </p:nvSpPr>
        <p:spPr>
          <a:xfrm>
            <a:off x="916129" y="2927785"/>
            <a:ext cx="3575942" cy="53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Methodology</a:t>
            </a:r>
            <a:endParaRPr dirty="0"/>
          </a:p>
        </p:txBody>
      </p:sp>
      <p:sp>
        <p:nvSpPr>
          <p:cNvPr id="27231" name="Google Shape;27231;p88"/>
          <p:cNvSpPr txBox="1">
            <a:spLocks noGrp="1"/>
          </p:cNvSpPr>
          <p:nvPr>
            <p:ph type="subTitle" idx="1"/>
          </p:nvPr>
        </p:nvSpPr>
        <p:spPr>
          <a:xfrm>
            <a:off x="1618700" y="3514842"/>
            <a:ext cx="2170800" cy="581100"/>
          </a:xfrm>
          <a:prstGeom prst="rect">
            <a:avLst/>
          </a:prstGeom>
        </p:spPr>
        <p:txBody>
          <a:bodyPr spcFirstLastPara="1" wrap="square" lIns="91425" tIns="91425" rIns="91425" bIns="91425" anchor="t" anchorCtr="0">
            <a:noAutofit/>
          </a:bodyPr>
          <a:lstStyle/>
          <a:p>
            <a:pPr marL="0" lvl="0" indent="0"/>
            <a:r>
              <a:rPr lang="en" dirty="0"/>
              <a:t>Data Collection via API</a:t>
            </a:r>
          </a:p>
          <a:p>
            <a:pPr marL="0" lvl="0" indent="0"/>
            <a:r>
              <a:rPr lang="en" dirty="0"/>
              <a:t>Webscraping</a:t>
            </a:r>
          </a:p>
          <a:p>
            <a:pPr marL="0" lvl="0" indent="0"/>
            <a:r>
              <a:rPr lang="en" dirty="0"/>
              <a:t>Wrangling</a:t>
            </a:r>
          </a:p>
        </p:txBody>
      </p:sp>
      <p:sp>
        <p:nvSpPr>
          <p:cNvPr id="27232" name="Google Shape;27232;p88"/>
          <p:cNvSpPr txBox="1">
            <a:spLocks noGrp="1"/>
          </p:cNvSpPr>
          <p:nvPr>
            <p:ph type="title" idx="2"/>
          </p:nvPr>
        </p:nvSpPr>
        <p:spPr>
          <a:xfrm>
            <a:off x="1618700" y="1047550"/>
            <a:ext cx="2170800" cy="16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II</a:t>
            </a:r>
            <a:endParaRPr dirty="0"/>
          </a:p>
        </p:txBody>
      </p:sp>
      <p:cxnSp>
        <p:nvCxnSpPr>
          <p:cNvPr id="27233" name="Google Shape;27233;p88"/>
          <p:cNvCxnSpPr/>
          <p:nvPr/>
        </p:nvCxnSpPr>
        <p:spPr>
          <a:xfrm>
            <a:off x="1743225" y="2826975"/>
            <a:ext cx="1928400" cy="0"/>
          </a:xfrm>
          <a:prstGeom prst="straightConnector1">
            <a:avLst/>
          </a:prstGeom>
          <a:noFill/>
          <a:ln w="19050" cap="flat" cmpd="sng">
            <a:solidFill>
              <a:schemeClr val="accent2"/>
            </a:solidFill>
            <a:prstDash val="solid"/>
            <a:round/>
            <a:headEnd type="none" w="med" len="med"/>
            <a:tailEnd type="none" w="med" len="med"/>
          </a:ln>
        </p:spPr>
      </p:cxnSp>
      <p:grpSp>
        <p:nvGrpSpPr>
          <p:cNvPr id="27234" name="Google Shape;27234;p88"/>
          <p:cNvGrpSpPr/>
          <p:nvPr/>
        </p:nvGrpSpPr>
        <p:grpSpPr>
          <a:xfrm>
            <a:off x="3950489" y="4792679"/>
            <a:ext cx="363110" cy="151607"/>
            <a:chOff x="3708023" y="4792679"/>
            <a:chExt cx="363110" cy="151607"/>
          </a:xfrm>
        </p:grpSpPr>
        <p:cxnSp>
          <p:nvCxnSpPr>
            <p:cNvPr id="27235" name="Google Shape;27235;p88"/>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6" name="Google Shape;27236;p88"/>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7" name="Google Shape;27237;p88"/>
          <p:cNvGrpSpPr/>
          <p:nvPr/>
        </p:nvGrpSpPr>
        <p:grpSpPr>
          <a:xfrm>
            <a:off x="4831532" y="4792679"/>
            <a:ext cx="363110" cy="151607"/>
            <a:chOff x="5075473" y="4792679"/>
            <a:chExt cx="363110" cy="151607"/>
          </a:xfrm>
        </p:grpSpPr>
        <p:cxnSp>
          <p:nvCxnSpPr>
            <p:cNvPr id="27238" name="Google Shape;27238;p88"/>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239" name="Google Shape;27239;p88"/>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0" name="Google Shape;27240;p88">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1" name="Google Shape;27241;p88">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42" name="Google Shape;27242;p88"/>
          <p:cNvGrpSpPr/>
          <p:nvPr/>
        </p:nvGrpSpPr>
        <p:grpSpPr>
          <a:xfrm>
            <a:off x="4406700" y="4764377"/>
            <a:ext cx="330600" cy="210673"/>
            <a:chOff x="4181350" y="4786752"/>
            <a:chExt cx="330600" cy="210673"/>
          </a:xfrm>
        </p:grpSpPr>
        <p:grpSp>
          <p:nvGrpSpPr>
            <p:cNvPr id="27243" name="Google Shape;27243;p88"/>
            <p:cNvGrpSpPr/>
            <p:nvPr/>
          </p:nvGrpSpPr>
          <p:grpSpPr>
            <a:xfrm>
              <a:off x="4257160" y="4786752"/>
              <a:ext cx="178983" cy="164217"/>
              <a:chOff x="3605095" y="3530536"/>
              <a:chExt cx="1280277" cy="1174657"/>
            </a:xfrm>
          </p:grpSpPr>
          <p:sp>
            <p:nvSpPr>
              <p:cNvPr id="27244" name="Google Shape;27244;p88"/>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5" name="Google Shape;27245;p88"/>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6" name="Google Shape;27246;p88"/>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7" name="Google Shape;27247;p88"/>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8" name="Google Shape;27248;p88"/>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49" name="Google Shape;27249;p88"/>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250" name="Google Shape;27250;p88">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67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232"/>
                                        </p:tgtEl>
                                        <p:attrNameLst>
                                          <p:attrName>style.visibility</p:attrName>
                                        </p:attrNameLst>
                                      </p:cBhvr>
                                      <p:to>
                                        <p:strVal val="visible"/>
                                      </p:to>
                                    </p:set>
                                    <p:anim calcmode="lin" valueType="num">
                                      <p:cBhvr additive="base">
                                        <p:cTn id="7" dur="1400"/>
                                        <p:tgtEl>
                                          <p:spTgt spid="27232"/>
                                        </p:tgtEl>
                                        <p:attrNameLst>
                                          <p:attrName>ppt_x</p:attrName>
                                        </p:attrNameLst>
                                      </p:cBhvr>
                                      <p:tavLst>
                                        <p:tav tm="0">
                                          <p:val>
                                            <p:strVal val="#ppt_x-1"/>
                                          </p:val>
                                        </p:tav>
                                        <p:tav tm="100000">
                                          <p:val>
                                            <p:strVal val="#ppt_x"/>
                                          </p:val>
                                        </p:tav>
                                      </p:tavLst>
                                    </p:anim>
                                  </p:childTnLst>
                                </p:cTn>
                              </p:par>
                            </p:childTnLst>
                          </p:cTn>
                        </p:par>
                        <p:par>
                          <p:cTn id="8" fill="hold">
                            <p:stCondLst>
                              <p:cond delay="1400"/>
                            </p:stCondLst>
                            <p:childTnLst>
                              <p:par>
                                <p:cTn id="9" presetID="10" presetClass="entr" presetSubtype="0" fill="hold" nodeType="afterEffect">
                                  <p:stCondLst>
                                    <p:cond delay="0"/>
                                  </p:stCondLst>
                                  <p:childTnLst>
                                    <p:set>
                                      <p:cBhvr>
                                        <p:cTn id="10" dur="1" fill="hold">
                                          <p:stCondLst>
                                            <p:cond delay="0"/>
                                          </p:stCondLst>
                                        </p:cTn>
                                        <p:tgtEl>
                                          <p:spTgt spid="27233"/>
                                        </p:tgtEl>
                                        <p:attrNameLst>
                                          <p:attrName>style.visibility</p:attrName>
                                        </p:attrNameLst>
                                      </p:cBhvr>
                                      <p:to>
                                        <p:strVal val="visible"/>
                                      </p:to>
                                    </p:set>
                                    <p:animEffect transition="in" filter="fade">
                                      <p:cBhvr>
                                        <p:cTn id="11" dur="1000"/>
                                        <p:tgtEl>
                                          <p:spTgt spid="27233"/>
                                        </p:tgtEl>
                                      </p:cBhvr>
                                    </p:animEffect>
                                  </p:childTnLst>
                                </p:cTn>
                              </p:par>
                            </p:childTnLst>
                          </p:cTn>
                        </p:par>
                        <p:par>
                          <p:cTn id="12" fill="hold">
                            <p:stCondLst>
                              <p:cond delay="2400"/>
                            </p:stCondLst>
                            <p:childTnLst>
                              <p:par>
                                <p:cTn id="13" presetID="10" presetClass="entr" presetSubtype="0" fill="hold" nodeType="afterEffect">
                                  <p:stCondLst>
                                    <p:cond delay="0"/>
                                  </p:stCondLst>
                                  <p:childTnLst>
                                    <p:set>
                                      <p:cBhvr>
                                        <p:cTn id="14" dur="1" fill="hold">
                                          <p:stCondLst>
                                            <p:cond delay="0"/>
                                          </p:stCondLst>
                                        </p:cTn>
                                        <p:tgtEl>
                                          <p:spTgt spid="27230"/>
                                        </p:tgtEl>
                                        <p:attrNameLst>
                                          <p:attrName>style.visibility</p:attrName>
                                        </p:attrNameLst>
                                      </p:cBhvr>
                                      <p:to>
                                        <p:strVal val="visible"/>
                                      </p:to>
                                    </p:set>
                                    <p:animEffect transition="in" filter="fade">
                                      <p:cBhvr>
                                        <p:cTn id="15" dur="1000"/>
                                        <p:tgtEl>
                                          <p:spTgt spid="27230"/>
                                        </p:tgtEl>
                                      </p:cBhvr>
                                    </p:animEffect>
                                  </p:childTnLst>
                                </p:cTn>
                              </p:par>
                            </p:childTnLst>
                          </p:cTn>
                        </p:par>
                        <p:par>
                          <p:cTn id="16" fill="hold">
                            <p:stCondLst>
                              <p:cond delay="3400"/>
                            </p:stCondLst>
                            <p:childTnLst>
                              <p:par>
                                <p:cTn id="17" presetID="10" presetClass="entr" presetSubtype="0" fill="hold" nodeType="afterEffect">
                                  <p:stCondLst>
                                    <p:cond delay="0"/>
                                  </p:stCondLst>
                                  <p:childTnLst>
                                    <p:set>
                                      <p:cBhvr>
                                        <p:cTn id="18" dur="1" fill="hold">
                                          <p:stCondLst>
                                            <p:cond delay="0"/>
                                          </p:stCondLst>
                                        </p:cTn>
                                        <p:tgtEl>
                                          <p:spTgt spid="27231"/>
                                        </p:tgtEl>
                                        <p:attrNameLst>
                                          <p:attrName>style.visibility</p:attrName>
                                        </p:attrNameLst>
                                      </p:cBhvr>
                                      <p:to>
                                        <p:strVal val="visible"/>
                                      </p:to>
                                    </p:set>
                                    <p:animEffect transition="in" filter="fade">
                                      <p:cBhvr>
                                        <p:cTn id="19" dur="1000"/>
                                        <p:tgtEl>
                                          <p:spTgt spid="27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14"/>
        <p:cNvGrpSpPr/>
        <p:nvPr/>
      </p:nvGrpSpPr>
      <p:grpSpPr>
        <a:xfrm>
          <a:off x="0" y="0"/>
          <a:ext cx="0" cy="0"/>
          <a:chOff x="0" y="0"/>
          <a:chExt cx="0" cy="0"/>
        </a:xfrm>
      </p:grpSpPr>
      <p:sp>
        <p:nvSpPr>
          <p:cNvPr id="27415" name="Google Shape;27415;p90"/>
          <p:cNvSpPr txBox="1">
            <a:spLocks noGrp="1"/>
          </p:cNvSpPr>
          <p:nvPr>
            <p:ph type="title"/>
          </p:nvPr>
        </p:nvSpPr>
        <p:spPr>
          <a:xfrm>
            <a:off x="735232" y="18327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Data Collection via API</a:t>
            </a:r>
            <a:endParaRPr dirty="0"/>
          </a:p>
        </p:txBody>
      </p:sp>
      <p:cxnSp>
        <p:nvCxnSpPr>
          <p:cNvPr id="27416" name="Google Shape;27416;p90"/>
          <p:cNvCxnSpPr/>
          <p:nvPr/>
        </p:nvCxnSpPr>
        <p:spPr>
          <a:xfrm rot="10800000">
            <a:off x="711271" y="1578603"/>
            <a:ext cx="7283100" cy="0"/>
          </a:xfrm>
          <a:prstGeom prst="straightConnector1">
            <a:avLst/>
          </a:prstGeom>
          <a:noFill/>
          <a:ln w="19050" cap="flat" cmpd="sng">
            <a:solidFill>
              <a:schemeClr val="accent5"/>
            </a:solidFill>
            <a:prstDash val="solid"/>
            <a:round/>
            <a:headEnd type="none" w="med" len="med"/>
            <a:tailEnd type="none" w="med" len="med"/>
          </a:ln>
        </p:spPr>
      </p:cxnSp>
      <p:grpSp>
        <p:nvGrpSpPr>
          <p:cNvPr id="27417" name="Google Shape;27417;p90"/>
          <p:cNvGrpSpPr/>
          <p:nvPr/>
        </p:nvGrpSpPr>
        <p:grpSpPr>
          <a:xfrm>
            <a:off x="1299073" y="1419988"/>
            <a:ext cx="440008" cy="316360"/>
            <a:chOff x="997875" y="1475675"/>
            <a:chExt cx="919750" cy="661425"/>
          </a:xfrm>
        </p:grpSpPr>
        <p:sp>
          <p:nvSpPr>
            <p:cNvPr id="27418" name="Google Shape;27418;p90"/>
            <p:cNvSpPr/>
            <p:nvPr/>
          </p:nvSpPr>
          <p:spPr>
            <a:xfrm>
              <a:off x="997875" y="1475675"/>
              <a:ext cx="919750" cy="661400"/>
            </a:xfrm>
            <a:custGeom>
              <a:avLst/>
              <a:gdLst/>
              <a:ahLst/>
              <a:cxnLst/>
              <a:rect l="l" t="t" r="r" b="b"/>
              <a:pathLst>
                <a:path w="36790" h="26456" extrusionOk="0">
                  <a:moveTo>
                    <a:pt x="18347" y="0"/>
                  </a:moveTo>
                  <a:cubicBezTo>
                    <a:pt x="982" y="0"/>
                    <a:pt x="0" y="26456"/>
                    <a:pt x="18850" y="26456"/>
                  </a:cubicBezTo>
                  <a:cubicBezTo>
                    <a:pt x="19026" y="26456"/>
                    <a:pt x="19204" y="26454"/>
                    <a:pt x="19384" y="26449"/>
                  </a:cubicBezTo>
                  <a:cubicBezTo>
                    <a:pt x="36344" y="25975"/>
                    <a:pt x="36789" y="0"/>
                    <a:pt x="18405" y="0"/>
                  </a:cubicBezTo>
                  <a:cubicBezTo>
                    <a:pt x="18386" y="0"/>
                    <a:pt x="18367" y="0"/>
                    <a:pt x="18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9" name="Google Shape;27419;p90"/>
            <p:cNvSpPr/>
            <p:nvPr/>
          </p:nvSpPr>
          <p:spPr>
            <a:xfrm>
              <a:off x="1245250" y="1508275"/>
              <a:ext cx="392900" cy="76925"/>
            </a:xfrm>
            <a:custGeom>
              <a:avLst/>
              <a:gdLst/>
              <a:ahLst/>
              <a:cxnLst/>
              <a:rect l="l" t="t" r="r" b="b"/>
              <a:pathLst>
                <a:path w="15716" h="3077" extrusionOk="0">
                  <a:moveTo>
                    <a:pt x="14945" y="1"/>
                  </a:moveTo>
                  <a:cubicBezTo>
                    <a:pt x="13966" y="327"/>
                    <a:pt x="12958" y="564"/>
                    <a:pt x="11950" y="742"/>
                  </a:cubicBezTo>
                  <a:cubicBezTo>
                    <a:pt x="10438" y="920"/>
                    <a:pt x="8925" y="1009"/>
                    <a:pt x="7413" y="1009"/>
                  </a:cubicBezTo>
                  <a:cubicBezTo>
                    <a:pt x="5515" y="1009"/>
                    <a:pt x="3558" y="979"/>
                    <a:pt x="1868" y="268"/>
                  </a:cubicBezTo>
                  <a:cubicBezTo>
                    <a:pt x="1186" y="594"/>
                    <a:pt x="564" y="1009"/>
                    <a:pt x="0" y="1483"/>
                  </a:cubicBezTo>
                  <a:lnTo>
                    <a:pt x="475" y="1750"/>
                  </a:lnTo>
                  <a:cubicBezTo>
                    <a:pt x="1394" y="2284"/>
                    <a:pt x="2402" y="2640"/>
                    <a:pt x="3440" y="2788"/>
                  </a:cubicBezTo>
                  <a:cubicBezTo>
                    <a:pt x="4679" y="2977"/>
                    <a:pt x="5933" y="3077"/>
                    <a:pt x="7191" y="3077"/>
                  </a:cubicBezTo>
                  <a:cubicBezTo>
                    <a:pt x="7709" y="3077"/>
                    <a:pt x="8228" y="3060"/>
                    <a:pt x="8747" y="3025"/>
                  </a:cubicBezTo>
                  <a:cubicBezTo>
                    <a:pt x="11386" y="2907"/>
                    <a:pt x="14025" y="2314"/>
                    <a:pt x="15715" y="357"/>
                  </a:cubicBezTo>
                  <a:cubicBezTo>
                    <a:pt x="15449" y="238"/>
                    <a:pt x="15211" y="119"/>
                    <a:pt x="14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0" name="Google Shape;27420;p90"/>
            <p:cNvSpPr/>
            <p:nvPr/>
          </p:nvSpPr>
          <p:spPr>
            <a:xfrm>
              <a:off x="1147400" y="1581675"/>
              <a:ext cx="610825" cy="182900"/>
            </a:xfrm>
            <a:custGeom>
              <a:avLst/>
              <a:gdLst/>
              <a:ahLst/>
              <a:cxnLst/>
              <a:rect l="l" t="t" r="r" b="b"/>
              <a:pathLst>
                <a:path w="24433" h="7316" extrusionOk="0">
                  <a:moveTo>
                    <a:pt x="2372" y="0"/>
                  </a:moveTo>
                  <a:cubicBezTo>
                    <a:pt x="1335" y="1157"/>
                    <a:pt x="534" y="2491"/>
                    <a:pt x="0" y="3944"/>
                  </a:cubicBezTo>
                  <a:cubicBezTo>
                    <a:pt x="2372" y="5782"/>
                    <a:pt x="5219" y="6939"/>
                    <a:pt x="8243" y="7235"/>
                  </a:cubicBezTo>
                  <a:cubicBezTo>
                    <a:pt x="8910" y="7289"/>
                    <a:pt x="9578" y="7315"/>
                    <a:pt x="10245" y="7315"/>
                  </a:cubicBezTo>
                  <a:cubicBezTo>
                    <a:pt x="11802" y="7315"/>
                    <a:pt x="13358" y="7170"/>
                    <a:pt x="14915" y="6879"/>
                  </a:cubicBezTo>
                  <a:cubicBezTo>
                    <a:pt x="18147" y="6316"/>
                    <a:pt x="22446" y="5071"/>
                    <a:pt x="24433" y="2194"/>
                  </a:cubicBezTo>
                  <a:cubicBezTo>
                    <a:pt x="24196" y="1779"/>
                    <a:pt x="23929" y="1364"/>
                    <a:pt x="23662" y="1008"/>
                  </a:cubicBezTo>
                  <a:cubicBezTo>
                    <a:pt x="20497" y="2843"/>
                    <a:pt x="16978" y="3596"/>
                    <a:pt x="13296" y="3596"/>
                  </a:cubicBezTo>
                  <a:cubicBezTo>
                    <a:pt x="12217" y="3596"/>
                    <a:pt x="11124" y="3531"/>
                    <a:pt x="10022" y="3410"/>
                  </a:cubicBezTo>
                  <a:cubicBezTo>
                    <a:pt x="7561" y="3114"/>
                    <a:pt x="3647" y="2402"/>
                    <a:pt x="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1" name="Google Shape;27421;p90"/>
            <p:cNvSpPr/>
            <p:nvPr/>
          </p:nvSpPr>
          <p:spPr>
            <a:xfrm>
              <a:off x="1115525" y="1745500"/>
              <a:ext cx="686450" cy="248725"/>
            </a:xfrm>
            <a:custGeom>
              <a:avLst/>
              <a:gdLst/>
              <a:ahLst/>
              <a:cxnLst/>
              <a:rect l="l" t="t" r="r" b="b"/>
              <a:pathLst>
                <a:path w="27458" h="9949" extrusionOk="0">
                  <a:moveTo>
                    <a:pt x="534" y="0"/>
                  </a:moveTo>
                  <a:lnTo>
                    <a:pt x="534" y="0"/>
                  </a:lnTo>
                  <a:cubicBezTo>
                    <a:pt x="0" y="2906"/>
                    <a:pt x="386" y="5901"/>
                    <a:pt x="1661" y="8569"/>
                  </a:cubicBezTo>
                  <a:cubicBezTo>
                    <a:pt x="4556" y="9504"/>
                    <a:pt x="7529" y="9949"/>
                    <a:pt x="10519" y="9949"/>
                  </a:cubicBezTo>
                  <a:cubicBezTo>
                    <a:pt x="13408" y="9949"/>
                    <a:pt x="16314" y="9534"/>
                    <a:pt x="19185" y="8747"/>
                  </a:cubicBezTo>
                  <a:cubicBezTo>
                    <a:pt x="21675" y="8095"/>
                    <a:pt x="24818" y="7057"/>
                    <a:pt x="27161" y="5308"/>
                  </a:cubicBezTo>
                  <a:cubicBezTo>
                    <a:pt x="27339" y="4359"/>
                    <a:pt x="27428" y="3410"/>
                    <a:pt x="27457" y="2461"/>
                  </a:cubicBezTo>
                  <a:lnTo>
                    <a:pt x="27457" y="2461"/>
                  </a:lnTo>
                  <a:cubicBezTo>
                    <a:pt x="23640" y="4505"/>
                    <a:pt x="19159" y="5443"/>
                    <a:pt x="14787" y="5443"/>
                  </a:cubicBezTo>
                  <a:cubicBezTo>
                    <a:pt x="13387" y="5443"/>
                    <a:pt x="11998" y="5347"/>
                    <a:pt x="10645" y="5159"/>
                  </a:cubicBezTo>
                  <a:cubicBezTo>
                    <a:pt x="6879" y="4655"/>
                    <a:pt x="2550" y="3203"/>
                    <a:pt x="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2" name="Google Shape;27422;p90"/>
            <p:cNvSpPr/>
            <p:nvPr/>
          </p:nvSpPr>
          <p:spPr>
            <a:xfrm>
              <a:off x="1187425" y="2010125"/>
              <a:ext cx="504100" cy="126975"/>
            </a:xfrm>
            <a:custGeom>
              <a:avLst/>
              <a:gdLst/>
              <a:ahLst/>
              <a:cxnLst/>
              <a:rect l="l" t="t" r="r" b="b"/>
              <a:pathLst>
                <a:path w="20164" h="5079" extrusionOk="0">
                  <a:moveTo>
                    <a:pt x="0" y="1"/>
                  </a:moveTo>
                  <a:lnTo>
                    <a:pt x="0" y="1"/>
                  </a:lnTo>
                  <a:cubicBezTo>
                    <a:pt x="2265" y="3011"/>
                    <a:pt x="5971" y="5078"/>
                    <a:pt x="11252" y="5078"/>
                  </a:cubicBezTo>
                  <a:cubicBezTo>
                    <a:pt x="11433" y="5078"/>
                    <a:pt x="11617" y="5076"/>
                    <a:pt x="11802" y="5071"/>
                  </a:cubicBezTo>
                  <a:cubicBezTo>
                    <a:pt x="15271" y="4982"/>
                    <a:pt x="18088" y="3796"/>
                    <a:pt x="20163" y="1987"/>
                  </a:cubicBezTo>
                  <a:lnTo>
                    <a:pt x="20163" y="1987"/>
                  </a:lnTo>
                  <a:cubicBezTo>
                    <a:pt x="19719" y="2047"/>
                    <a:pt x="19274" y="2106"/>
                    <a:pt x="18829" y="2136"/>
                  </a:cubicBezTo>
                  <a:cubicBezTo>
                    <a:pt x="17148" y="2277"/>
                    <a:pt x="15456" y="2345"/>
                    <a:pt x="13766" y="2345"/>
                  </a:cubicBezTo>
                  <a:cubicBezTo>
                    <a:pt x="12625" y="2345"/>
                    <a:pt x="11484" y="2314"/>
                    <a:pt x="10349" y="2254"/>
                  </a:cubicBezTo>
                  <a:cubicBezTo>
                    <a:pt x="7354" y="2136"/>
                    <a:pt x="4418" y="1572"/>
                    <a:pt x="1602" y="594"/>
                  </a:cubicBezTo>
                  <a:cubicBezTo>
                    <a:pt x="1068" y="416"/>
                    <a:pt x="534" y="20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3" name="Google Shape;27423;p90"/>
          <p:cNvGrpSpPr/>
          <p:nvPr/>
        </p:nvGrpSpPr>
        <p:grpSpPr>
          <a:xfrm>
            <a:off x="6790432" y="1387066"/>
            <a:ext cx="531399" cy="382191"/>
            <a:chOff x="181488" y="3243320"/>
            <a:chExt cx="1982831" cy="1426086"/>
          </a:xfrm>
        </p:grpSpPr>
        <p:sp>
          <p:nvSpPr>
            <p:cNvPr id="27424" name="Google Shape;27424;p90"/>
            <p:cNvSpPr/>
            <p:nvPr/>
          </p:nvSpPr>
          <p:spPr>
            <a:xfrm>
              <a:off x="181488" y="3243320"/>
              <a:ext cx="1982831" cy="1425943"/>
            </a:xfrm>
            <a:custGeom>
              <a:avLst/>
              <a:gdLst/>
              <a:ahLst/>
              <a:cxnLst/>
              <a:rect l="l" t="t" r="r" b="b"/>
              <a:pathLst>
                <a:path w="97043" h="69788" extrusionOk="0">
                  <a:moveTo>
                    <a:pt x="48388" y="0"/>
                  </a:moveTo>
                  <a:cubicBezTo>
                    <a:pt x="2544" y="0"/>
                    <a:pt x="1" y="69787"/>
                    <a:pt x="49703" y="69787"/>
                  </a:cubicBezTo>
                  <a:cubicBezTo>
                    <a:pt x="50158" y="69787"/>
                    <a:pt x="50618" y="69781"/>
                    <a:pt x="51083" y="69770"/>
                  </a:cubicBezTo>
                  <a:cubicBezTo>
                    <a:pt x="95827" y="68495"/>
                    <a:pt x="97043" y="0"/>
                    <a:pt x="48533" y="0"/>
                  </a:cubicBezTo>
                  <a:cubicBezTo>
                    <a:pt x="48485" y="0"/>
                    <a:pt x="48437" y="0"/>
                    <a:pt x="48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5" name="Google Shape;27425;p90"/>
            <p:cNvSpPr/>
            <p:nvPr/>
          </p:nvSpPr>
          <p:spPr>
            <a:xfrm>
              <a:off x="460060" y="3399638"/>
              <a:ext cx="1385589" cy="529079"/>
            </a:xfrm>
            <a:custGeom>
              <a:avLst/>
              <a:gdLst/>
              <a:ahLst/>
              <a:cxnLst/>
              <a:rect l="l" t="t" r="r" b="b"/>
              <a:pathLst>
                <a:path w="67813" h="25894" extrusionOk="0">
                  <a:moveTo>
                    <a:pt x="58740" y="0"/>
                  </a:moveTo>
                  <a:cubicBezTo>
                    <a:pt x="50437" y="6464"/>
                    <a:pt x="42076" y="13106"/>
                    <a:pt x="31460" y="15271"/>
                  </a:cubicBezTo>
                  <a:cubicBezTo>
                    <a:pt x="26063" y="16286"/>
                    <a:pt x="20020" y="17677"/>
                    <a:pt x="14210" y="17677"/>
                  </a:cubicBezTo>
                  <a:cubicBezTo>
                    <a:pt x="9838" y="17677"/>
                    <a:pt x="5599" y="16889"/>
                    <a:pt x="1868" y="14559"/>
                  </a:cubicBezTo>
                  <a:cubicBezTo>
                    <a:pt x="979" y="16990"/>
                    <a:pt x="356" y="19511"/>
                    <a:pt x="0" y="22061"/>
                  </a:cubicBezTo>
                  <a:cubicBezTo>
                    <a:pt x="1259" y="21591"/>
                    <a:pt x="2619" y="21423"/>
                    <a:pt x="3988" y="21423"/>
                  </a:cubicBezTo>
                  <a:cubicBezTo>
                    <a:pt x="5296" y="21423"/>
                    <a:pt x="6612" y="21576"/>
                    <a:pt x="7858" y="21764"/>
                  </a:cubicBezTo>
                  <a:cubicBezTo>
                    <a:pt x="16953" y="23070"/>
                    <a:pt x="29077" y="25894"/>
                    <a:pt x="40275" y="25894"/>
                  </a:cubicBezTo>
                  <a:cubicBezTo>
                    <a:pt x="51967" y="25894"/>
                    <a:pt x="62648" y="22815"/>
                    <a:pt x="67813" y="11713"/>
                  </a:cubicBezTo>
                  <a:cubicBezTo>
                    <a:pt x="65737" y="7146"/>
                    <a:pt x="62624" y="3143"/>
                    <a:pt x="58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6" name="Google Shape;27426;p90"/>
            <p:cNvSpPr/>
            <p:nvPr/>
          </p:nvSpPr>
          <p:spPr>
            <a:xfrm>
              <a:off x="683033" y="4393289"/>
              <a:ext cx="358059" cy="206000"/>
            </a:xfrm>
            <a:custGeom>
              <a:avLst/>
              <a:gdLst/>
              <a:ahLst/>
              <a:cxnLst/>
              <a:rect l="l" t="t" r="r" b="b"/>
              <a:pathLst>
                <a:path w="17524" h="10082" extrusionOk="0">
                  <a:moveTo>
                    <a:pt x="11795" y="0"/>
                  </a:moveTo>
                  <a:cubicBezTo>
                    <a:pt x="7495" y="0"/>
                    <a:pt x="3979" y="3574"/>
                    <a:pt x="0" y="5011"/>
                  </a:cubicBezTo>
                  <a:cubicBezTo>
                    <a:pt x="2402" y="7087"/>
                    <a:pt x="5070" y="8777"/>
                    <a:pt x="7947" y="10082"/>
                  </a:cubicBezTo>
                  <a:cubicBezTo>
                    <a:pt x="7798" y="8599"/>
                    <a:pt x="9281" y="7650"/>
                    <a:pt x="10497" y="7117"/>
                  </a:cubicBezTo>
                  <a:cubicBezTo>
                    <a:pt x="13907" y="6375"/>
                    <a:pt x="17524" y="1779"/>
                    <a:pt x="12750" y="60"/>
                  </a:cubicBezTo>
                  <a:cubicBezTo>
                    <a:pt x="12427" y="19"/>
                    <a:pt x="12109" y="0"/>
                    <a:pt x="11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7" name="Google Shape;27427;p90"/>
            <p:cNvSpPr/>
            <p:nvPr/>
          </p:nvSpPr>
          <p:spPr>
            <a:xfrm>
              <a:off x="1492495" y="3866160"/>
              <a:ext cx="425323" cy="280538"/>
            </a:xfrm>
            <a:custGeom>
              <a:avLst/>
              <a:gdLst/>
              <a:ahLst/>
              <a:cxnLst/>
              <a:rect l="l" t="t" r="r" b="b"/>
              <a:pathLst>
                <a:path w="20816" h="13730" extrusionOk="0">
                  <a:moveTo>
                    <a:pt x="20371" y="1"/>
                  </a:moveTo>
                  <a:lnTo>
                    <a:pt x="20371" y="1"/>
                  </a:lnTo>
                  <a:cubicBezTo>
                    <a:pt x="16931" y="2047"/>
                    <a:pt x="12810" y="2284"/>
                    <a:pt x="8985" y="3262"/>
                  </a:cubicBezTo>
                  <a:cubicBezTo>
                    <a:pt x="4537" y="3737"/>
                    <a:pt x="0" y="7799"/>
                    <a:pt x="3499" y="12158"/>
                  </a:cubicBezTo>
                  <a:cubicBezTo>
                    <a:pt x="4975" y="13323"/>
                    <a:pt x="6639" y="13729"/>
                    <a:pt x="8389" y="13729"/>
                  </a:cubicBezTo>
                  <a:cubicBezTo>
                    <a:pt x="12160" y="13729"/>
                    <a:pt x="16332" y="11847"/>
                    <a:pt x="19896" y="11624"/>
                  </a:cubicBezTo>
                  <a:cubicBezTo>
                    <a:pt x="20638" y="7799"/>
                    <a:pt x="20815" y="3885"/>
                    <a:pt x="20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8" name="Google Shape;27428;p90"/>
            <p:cNvSpPr/>
            <p:nvPr/>
          </p:nvSpPr>
          <p:spPr>
            <a:xfrm>
              <a:off x="638794" y="3262098"/>
              <a:ext cx="941509" cy="292512"/>
            </a:xfrm>
            <a:custGeom>
              <a:avLst/>
              <a:gdLst/>
              <a:ahLst/>
              <a:cxnLst/>
              <a:rect l="l" t="t" r="r" b="b"/>
              <a:pathLst>
                <a:path w="46079" h="14316" extrusionOk="0">
                  <a:moveTo>
                    <a:pt x="35463" y="0"/>
                  </a:moveTo>
                  <a:cubicBezTo>
                    <a:pt x="30719" y="2639"/>
                    <a:pt x="26568" y="6464"/>
                    <a:pt x="21112" y="7621"/>
                  </a:cubicBezTo>
                  <a:cubicBezTo>
                    <a:pt x="19083" y="8049"/>
                    <a:pt x="15915" y="8805"/>
                    <a:pt x="13079" y="8805"/>
                  </a:cubicBezTo>
                  <a:cubicBezTo>
                    <a:pt x="9825" y="8805"/>
                    <a:pt x="7008" y="7809"/>
                    <a:pt x="6850" y="4181"/>
                  </a:cubicBezTo>
                  <a:cubicBezTo>
                    <a:pt x="4300" y="5753"/>
                    <a:pt x="2017" y="7650"/>
                    <a:pt x="0" y="9874"/>
                  </a:cubicBezTo>
                  <a:cubicBezTo>
                    <a:pt x="1720" y="10378"/>
                    <a:pt x="3410" y="11120"/>
                    <a:pt x="4952" y="11713"/>
                  </a:cubicBezTo>
                  <a:cubicBezTo>
                    <a:pt x="9531" y="13431"/>
                    <a:pt x="14579" y="14316"/>
                    <a:pt x="19649" y="14316"/>
                  </a:cubicBezTo>
                  <a:cubicBezTo>
                    <a:pt x="29451" y="14316"/>
                    <a:pt x="39336" y="11010"/>
                    <a:pt x="46079" y="4033"/>
                  </a:cubicBezTo>
                  <a:cubicBezTo>
                    <a:pt x="42787" y="2135"/>
                    <a:pt x="39200" y="771"/>
                    <a:pt x="35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9" name="Google Shape;27429;p90"/>
            <p:cNvSpPr/>
            <p:nvPr/>
          </p:nvSpPr>
          <p:spPr>
            <a:xfrm>
              <a:off x="967798" y="4261594"/>
              <a:ext cx="880314" cy="407812"/>
            </a:xfrm>
            <a:custGeom>
              <a:avLst/>
              <a:gdLst/>
              <a:ahLst/>
              <a:cxnLst/>
              <a:rect l="l" t="t" r="r" b="b"/>
              <a:pathLst>
                <a:path w="43084" h="19959" extrusionOk="0">
                  <a:moveTo>
                    <a:pt x="39292" y="0"/>
                  </a:moveTo>
                  <a:cubicBezTo>
                    <a:pt x="29368" y="0"/>
                    <a:pt x="19140" y="4859"/>
                    <a:pt x="11149" y="10300"/>
                  </a:cubicBezTo>
                  <a:cubicBezTo>
                    <a:pt x="7383" y="13176"/>
                    <a:pt x="4448" y="16527"/>
                    <a:pt x="0" y="18602"/>
                  </a:cubicBezTo>
                  <a:cubicBezTo>
                    <a:pt x="3645" y="19509"/>
                    <a:pt x="7374" y="19958"/>
                    <a:pt x="11103" y="19958"/>
                  </a:cubicBezTo>
                  <a:cubicBezTo>
                    <a:pt x="13229" y="19958"/>
                    <a:pt x="15355" y="19812"/>
                    <a:pt x="17465" y="19522"/>
                  </a:cubicBezTo>
                  <a:cubicBezTo>
                    <a:pt x="18206" y="14688"/>
                    <a:pt x="21260" y="10448"/>
                    <a:pt x="26271" y="8906"/>
                  </a:cubicBezTo>
                  <a:cubicBezTo>
                    <a:pt x="28154" y="8313"/>
                    <a:pt x="30096" y="8121"/>
                    <a:pt x="32050" y="8121"/>
                  </a:cubicBezTo>
                  <a:cubicBezTo>
                    <a:pt x="34003" y="8121"/>
                    <a:pt x="35967" y="8313"/>
                    <a:pt x="37895" y="8491"/>
                  </a:cubicBezTo>
                  <a:cubicBezTo>
                    <a:pt x="40029" y="6001"/>
                    <a:pt x="41779" y="3213"/>
                    <a:pt x="43084" y="248"/>
                  </a:cubicBezTo>
                  <a:cubicBezTo>
                    <a:pt x="41828" y="80"/>
                    <a:pt x="40563" y="0"/>
                    <a:pt x="39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0" name="Google Shape;27430;p90"/>
            <p:cNvSpPr/>
            <p:nvPr/>
          </p:nvSpPr>
          <p:spPr>
            <a:xfrm>
              <a:off x="464290" y="4006703"/>
              <a:ext cx="1023873" cy="279680"/>
            </a:xfrm>
            <a:custGeom>
              <a:avLst/>
              <a:gdLst/>
              <a:ahLst/>
              <a:cxnLst/>
              <a:rect l="l" t="t" r="r" b="b"/>
              <a:pathLst>
                <a:path w="50110" h="13688" extrusionOk="0">
                  <a:moveTo>
                    <a:pt x="42898" y="1"/>
                  </a:moveTo>
                  <a:cubicBezTo>
                    <a:pt x="41328" y="1"/>
                    <a:pt x="39519" y="417"/>
                    <a:pt x="37628" y="1306"/>
                  </a:cubicBezTo>
                  <a:cubicBezTo>
                    <a:pt x="29793" y="4203"/>
                    <a:pt x="20962" y="7351"/>
                    <a:pt x="12387" y="7351"/>
                  </a:cubicBezTo>
                  <a:cubicBezTo>
                    <a:pt x="8145" y="7351"/>
                    <a:pt x="3966" y="6580"/>
                    <a:pt x="1" y="4627"/>
                  </a:cubicBezTo>
                  <a:lnTo>
                    <a:pt x="1" y="4627"/>
                  </a:lnTo>
                  <a:cubicBezTo>
                    <a:pt x="535" y="7652"/>
                    <a:pt x="1483" y="10617"/>
                    <a:pt x="2818" y="13434"/>
                  </a:cubicBezTo>
                  <a:cubicBezTo>
                    <a:pt x="5624" y="12328"/>
                    <a:pt x="8675" y="12009"/>
                    <a:pt x="11685" y="12009"/>
                  </a:cubicBezTo>
                  <a:cubicBezTo>
                    <a:pt x="11823" y="12009"/>
                    <a:pt x="11961" y="12009"/>
                    <a:pt x="12099" y="12011"/>
                  </a:cubicBezTo>
                  <a:cubicBezTo>
                    <a:pt x="12530" y="11992"/>
                    <a:pt x="12966" y="11983"/>
                    <a:pt x="13408" y="11983"/>
                  </a:cubicBezTo>
                  <a:cubicBezTo>
                    <a:pt x="19557" y="11983"/>
                    <a:pt x="26686" y="13687"/>
                    <a:pt x="33285" y="13687"/>
                  </a:cubicBezTo>
                  <a:cubicBezTo>
                    <a:pt x="38147" y="13687"/>
                    <a:pt x="42721" y="12762"/>
                    <a:pt x="46405" y="9550"/>
                  </a:cubicBezTo>
                  <a:cubicBezTo>
                    <a:pt x="50109" y="3672"/>
                    <a:pt x="47559" y="1"/>
                    <a:pt x="42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1" name="Google Shape;27431;p90"/>
          <p:cNvGrpSpPr/>
          <p:nvPr/>
        </p:nvGrpSpPr>
        <p:grpSpPr>
          <a:xfrm>
            <a:off x="3855732" y="1406397"/>
            <a:ext cx="729437" cy="321664"/>
            <a:chOff x="-2885175" y="736950"/>
            <a:chExt cx="2343950" cy="1033625"/>
          </a:xfrm>
        </p:grpSpPr>
        <p:sp>
          <p:nvSpPr>
            <p:cNvPr id="27432" name="Google Shape;27432;p90"/>
            <p:cNvSpPr/>
            <p:nvPr/>
          </p:nvSpPr>
          <p:spPr>
            <a:xfrm>
              <a:off x="-2422650" y="736950"/>
              <a:ext cx="1437400" cy="1033625"/>
            </a:xfrm>
            <a:custGeom>
              <a:avLst/>
              <a:gdLst/>
              <a:ahLst/>
              <a:cxnLst/>
              <a:rect l="l" t="t" r="r" b="b"/>
              <a:pathLst>
                <a:path w="57496" h="41345" extrusionOk="0">
                  <a:moveTo>
                    <a:pt x="28677" y="0"/>
                  </a:moveTo>
                  <a:cubicBezTo>
                    <a:pt x="1522" y="0"/>
                    <a:pt x="0" y="41345"/>
                    <a:pt x="29460" y="41345"/>
                  </a:cubicBezTo>
                  <a:cubicBezTo>
                    <a:pt x="29729" y="41345"/>
                    <a:pt x="30001" y="41341"/>
                    <a:pt x="30276" y="41334"/>
                  </a:cubicBezTo>
                  <a:cubicBezTo>
                    <a:pt x="56784" y="40593"/>
                    <a:pt x="57496" y="0"/>
                    <a:pt x="28764" y="0"/>
                  </a:cubicBezTo>
                  <a:cubicBezTo>
                    <a:pt x="28735" y="0"/>
                    <a:pt x="28706" y="0"/>
                    <a:pt x="28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3" name="Google Shape;27433;p90"/>
            <p:cNvSpPr/>
            <p:nvPr/>
          </p:nvSpPr>
          <p:spPr>
            <a:xfrm>
              <a:off x="-2157975" y="765850"/>
              <a:ext cx="729450" cy="235825"/>
            </a:xfrm>
            <a:custGeom>
              <a:avLst/>
              <a:gdLst/>
              <a:ahLst/>
              <a:cxnLst/>
              <a:rect l="l" t="t" r="r" b="b"/>
              <a:pathLst>
                <a:path w="29178" h="9433" extrusionOk="0">
                  <a:moveTo>
                    <a:pt x="26034" y="1"/>
                  </a:moveTo>
                  <a:cubicBezTo>
                    <a:pt x="22684" y="1987"/>
                    <a:pt x="19066" y="3500"/>
                    <a:pt x="15300" y="4449"/>
                  </a:cubicBezTo>
                  <a:cubicBezTo>
                    <a:pt x="10882" y="5575"/>
                    <a:pt x="6316" y="6198"/>
                    <a:pt x="1750" y="6317"/>
                  </a:cubicBezTo>
                  <a:cubicBezTo>
                    <a:pt x="1097" y="7147"/>
                    <a:pt x="504" y="8036"/>
                    <a:pt x="0" y="8985"/>
                  </a:cubicBezTo>
                  <a:cubicBezTo>
                    <a:pt x="1959" y="9283"/>
                    <a:pt x="3937" y="9432"/>
                    <a:pt x="5914" y="9432"/>
                  </a:cubicBezTo>
                  <a:cubicBezTo>
                    <a:pt x="9445" y="9432"/>
                    <a:pt x="12976" y="8957"/>
                    <a:pt x="16398" y="8007"/>
                  </a:cubicBezTo>
                  <a:cubicBezTo>
                    <a:pt x="21053" y="6672"/>
                    <a:pt x="25412" y="4389"/>
                    <a:pt x="29177" y="1306"/>
                  </a:cubicBezTo>
                  <a:cubicBezTo>
                    <a:pt x="28169" y="801"/>
                    <a:pt x="27102" y="357"/>
                    <a:pt x="2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4" name="Google Shape;27434;p90"/>
            <p:cNvSpPr/>
            <p:nvPr/>
          </p:nvSpPr>
          <p:spPr>
            <a:xfrm>
              <a:off x="-2224700" y="1146125"/>
              <a:ext cx="1058575" cy="309625"/>
            </a:xfrm>
            <a:custGeom>
              <a:avLst/>
              <a:gdLst/>
              <a:ahLst/>
              <a:cxnLst/>
              <a:rect l="l" t="t" r="r" b="b"/>
              <a:pathLst>
                <a:path w="42343" h="12385" extrusionOk="0">
                  <a:moveTo>
                    <a:pt x="41928" y="1"/>
                  </a:moveTo>
                  <a:cubicBezTo>
                    <a:pt x="37273" y="3203"/>
                    <a:pt x="31164" y="4211"/>
                    <a:pt x="25708" y="5190"/>
                  </a:cubicBezTo>
                  <a:cubicBezTo>
                    <a:pt x="21379" y="5991"/>
                    <a:pt x="16991" y="6524"/>
                    <a:pt x="12573" y="6791"/>
                  </a:cubicBezTo>
                  <a:cubicBezTo>
                    <a:pt x="11204" y="6849"/>
                    <a:pt x="9832" y="6879"/>
                    <a:pt x="8459" y="6879"/>
                  </a:cubicBezTo>
                  <a:cubicBezTo>
                    <a:pt x="5638" y="6879"/>
                    <a:pt x="2813" y="6754"/>
                    <a:pt x="1" y="6495"/>
                  </a:cubicBezTo>
                  <a:lnTo>
                    <a:pt x="1" y="6495"/>
                  </a:lnTo>
                  <a:cubicBezTo>
                    <a:pt x="179" y="8452"/>
                    <a:pt x="623" y="10349"/>
                    <a:pt x="1305" y="12158"/>
                  </a:cubicBezTo>
                  <a:cubicBezTo>
                    <a:pt x="2140" y="12327"/>
                    <a:pt x="3017" y="12385"/>
                    <a:pt x="3899" y="12385"/>
                  </a:cubicBezTo>
                  <a:cubicBezTo>
                    <a:pt x="5338" y="12385"/>
                    <a:pt x="6791" y="12231"/>
                    <a:pt x="8096" y="12158"/>
                  </a:cubicBezTo>
                  <a:cubicBezTo>
                    <a:pt x="9964" y="12039"/>
                    <a:pt x="11832" y="12069"/>
                    <a:pt x="13700" y="11950"/>
                  </a:cubicBezTo>
                  <a:cubicBezTo>
                    <a:pt x="16072" y="11802"/>
                    <a:pt x="18414" y="11506"/>
                    <a:pt x="20727" y="11120"/>
                  </a:cubicBezTo>
                  <a:cubicBezTo>
                    <a:pt x="24997" y="10349"/>
                    <a:pt x="29178" y="9341"/>
                    <a:pt x="33329" y="8096"/>
                  </a:cubicBezTo>
                  <a:cubicBezTo>
                    <a:pt x="36383" y="7236"/>
                    <a:pt x="39378" y="6139"/>
                    <a:pt x="42284" y="4893"/>
                  </a:cubicBezTo>
                  <a:cubicBezTo>
                    <a:pt x="42343" y="3233"/>
                    <a:pt x="42224" y="1602"/>
                    <a:pt x="41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5" name="Google Shape;27435;p90"/>
            <p:cNvSpPr/>
            <p:nvPr/>
          </p:nvSpPr>
          <p:spPr>
            <a:xfrm>
              <a:off x="-2113500" y="1418175"/>
              <a:ext cx="921450" cy="230975"/>
            </a:xfrm>
            <a:custGeom>
              <a:avLst/>
              <a:gdLst/>
              <a:ahLst/>
              <a:cxnLst/>
              <a:rect l="l" t="t" r="r" b="b"/>
              <a:pathLst>
                <a:path w="36858" h="9239" extrusionOk="0">
                  <a:moveTo>
                    <a:pt x="36857" y="1"/>
                  </a:moveTo>
                  <a:lnTo>
                    <a:pt x="36857" y="1"/>
                  </a:lnTo>
                  <a:cubicBezTo>
                    <a:pt x="34159" y="1157"/>
                    <a:pt x="31372" y="2166"/>
                    <a:pt x="28555" y="2936"/>
                  </a:cubicBezTo>
                  <a:cubicBezTo>
                    <a:pt x="24433" y="4093"/>
                    <a:pt x="20252" y="4716"/>
                    <a:pt x="16042" y="5368"/>
                  </a:cubicBezTo>
                  <a:cubicBezTo>
                    <a:pt x="12395" y="5931"/>
                    <a:pt x="8748" y="6672"/>
                    <a:pt x="5071" y="6850"/>
                  </a:cubicBezTo>
                  <a:cubicBezTo>
                    <a:pt x="4420" y="6896"/>
                    <a:pt x="3769" y="6920"/>
                    <a:pt x="3118" y="6920"/>
                  </a:cubicBezTo>
                  <a:cubicBezTo>
                    <a:pt x="2079" y="6920"/>
                    <a:pt x="1040" y="6859"/>
                    <a:pt x="0" y="6732"/>
                  </a:cubicBezTo>
                  <a:lnTo>
                    <a:pt x="0" y="6732"/>
                  </a:lnTo>
                  <a:cubicBezTo>
                    <a:pt x="682" y="7592"/>
                    <a:pt x="1424" y="8363"/>
                    <a:pt x="2224" y="9074"/>
                  </a:cubicBezTo>
                  <a:cubicBezTo>
                    <a:pt x="3970" y="9184"/>
                    <a:pt x="5715" y="9238"/>
                    <a:pt x="7458" y="9238"/>
                  </a:cubicBezTo>
                  <a:cubicBezTo>
                    <a:pt x="11846" y="9238"/>
                    <a:pt x="16220" y="8893"/>
                    <a:pt x="20549" y="8214"/>
                  </a:cubicBezTo>
                  <a:cubicBezTo>
                    <a:pt x="25560" y="7384"/>
                    <a:pt x="30660" y="6079"/>
                    <a:pt x="35256" y="3826"/>
                  </a:cubicBezTo>
                  <a:cubicBezTo>
                    <a:pt x="35908" y="2610"/>
                    <a:pt x="36442" y="1335"/>
                    <a:pt x="36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6" name="Google Shape;27436;p90"/>
            <p:cNvSpPr/>
            <p:nvPr/>
          </p:nvSpPr>
          <p:spPr>
            <a:xfrm>
              <a:off x="-1963025" y="1622775"/>
              <a:ext cx="651625" cy="147175"/>
            </a:xfrm>
            <a:custGeom>
              <a:avLst/>
              <a:gdLst/>
              <a:ahLst/>
              <a:cxnLst/>
              <a:rect l="l" t="t" r="r" b="b"/>
              <a:pathLst>
                <a:path w="26065" h="5887" extrusionOk="0">
                  <a:moveTo>
                    <a:pt x="26064" y="1"/>
                  </a:moveTo>
                  <a:cubicBezTo>
                    <a:pt x="22595" y="1216"/>
                    <a:pt x="19096" y="2402"/>
                    <a:pt x="15449" y="2877"/>
                  </a:cubicBezTo>
                  <a:cubicBezTo>
                    <a:pt x="11800" y="3341"/>
                    <a:pt x="8136" y="3445"/>
                    <a:pt x="4468" y="3445"/>
                  </a:cubicBezTo>
                  <a:cubicBezTo>
                    <a:pt x="2979" y="3445"/>
                    <a:pt x="1490" y="3428"/>
                    <a:pt x="1" y="3411"/>
                  </a:cubicBezTo>
                  <a:lnTo>
                    <a:pt x="1" y="3411"/>
                  </a:lnTo>
                  <a:cubicBezTo>
                    <a:pt x="2984" y="4958"/>
                    <a:pt x="6611" y="5887"/>
                    <a:pt x="10929" y="5887"/>
                  </a:cubicBezTo>
                  <a:cubicBezTo>
                    <a:pt x="11246" y="5887"/>
                    <a:pt x="11566" y="5882"/>
                    <a:pt x="11891" y="5872"/>
                  </a:cubicBezTo>
                  <a:cubicBezTo>
                    <a:pt x="18029" y="5723"/>
                    <a:pt x="22743" y="3411"/>
                    <a:pt x="26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7" name="Google Shape;27437;p90"/>
            <p:cNvSpPr/>
            <p:nvPr/>
          </p:nvSpPr>
          <p:spPr>
            <a:xfrm>
              <a:off x="-2224700" y="905950"/>
              <a:ext cx="1009650" cy="316350"/>
            </a:xfrm>
            <a:custGeom>
              <a:avLst/>
              <a:gdLst/>
              <a:ahLst/>
              <a:cxnLst/>
              <a:rect l="l" t="t" r="r" b="b"/>
              <a:pathLst>
                <a:path w="40386" h="12654" extrusionOk="0">
                  <a:moveTo>
                    <a:pt x="37332" y="1"/>
                  </a:moveTo>
                  <a:cubicBezTo>
                    <a:pt x="33507" y="3174"/>
                    <a:pt x="28555" y="5131"/>
                    <a:pt x="23929" y="6465"/>
                  </a:cubicBezTo>
                  <a:cubicBezTo>
                    <a:pt x="18696" y="7960"/>
                    <a:pt x="13200" y="8626"/>
                    <a:pt x="7707" y="8626"/>
                  </a:cubicBezTo>
                  <a:cubicBezTo>
                    <a:pt x="5358" y="8626"/>
                    <a:pt x="3010" y="8505"/>
                    <a:pt x="683" y="8274"/>
                  </a:cubicBezTo>
                  <a:cubicBezTo>
                    <a:pt x="357" y="9608"/>
                    <a:pt x="119" y="10942"/>
                    <a:pt x="1" y="12336"/>
                  </a:cubicBezTo>
                  <a:cubicBezTo>
                    <a:pt x="2818" y="12548"/>
                    <a:pt x="5635" y="12654"/>
                    <a:pt x="8451" y="12654"/>
                  </a:cubicBezTo>
                  <a:cubicBezTo>
                    <a:pt x="9578" y="12654"/>
                    <a:pt x="10705" y="12637"/>
                    <a:pt x="11832" y="12603"/>
                  </a:cubicBezTo>
                  <a:cubicBezTo>
                    <a:pt x="15983" y="12395"/>
                    <a:pt x="20134" y="11772"/>
                    <a:pt x="24137" y="10675"/>
                  </a:cubicBezTo>
                  <a:cubicBezTo>
                    <a:pt x="27547" y="9845"/>
                    <a:pt x="30868" y="8837"/>
                    <a:pt x="34159" y="7651"/>
                  </a:cubicBezTo>
                  <a:cubicBezTo>
                    <a:pt x="36324" y="6880"/>
                    <a:pt x="38399" y="5902"/>
                    <a:pt x="40386" y="4715"/>
                  </a:cubicBezTo>
                  <a:cubicBezTo>
                    <a:pt x="39585" y="2996"/>
                    <a:pt x="38577" y="1424"/>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8" name="Google Shape;27438;p90"/>
            <p:cNvSpPr/>
            <p:nvPr/>
          </p:nvSpPr>
          <p:spPr>
            <a:xfrm>
              <a:off x="-2681325" y="950700"/>
              <a:ext cx="1982950" cy="626750"/>
            </a:xfrm>
            <a:custGeom>
              <a:avLst/>
              <a:gdLst/>
              <a:ahLst/>
              <a:cxnLst/>
              <a:rect l="l" t="t" r="r" b="b"/>
              <a:pathLst>
                <a:path w="79318" h="25070" extrusionOk="0">
                  <a:moveTo>
                    <a:pt x="69737" y="1"/>
                  </a:moveTo>
                  <a:cubicBezTo>
                    <a:pt x="65826" y="1"/>
                    <a:pt x="61818" y="784"/>
                    <a:pt x="57999" y="1680"/>
                  </a:cubicBezTo>
                  <a:cubicBezTo>
                    <a:pt x="58117" y="1888"/>
                    <a:pt x="58265" y="2125"/>
                    <a:pt x="58354" y="2362"/>
                  </a:cubicBezTo>
                  <a:cubicBezTo>
                    <a:pt x="58443" y="2570"/>
                    <a:pt x="58562" y="2748"/>
                    <a:pt x="58651" y="2985"/>
                  </a:cubicBezTo>
                  <a:cubicBezTo>
                    <a:pt x="61608" y="2337"/>
                    <a:pt x="66594" y="1391"/>
                    <a:pt x="70662" y="1391"/>
                  </a:cubicBezTo>
                  <a:cubicBezTo>
                    <a:pt x="74792" y="1391"/>
                    <a:pt x="77975" y="2367"/>
                    <a:pt x="77124" y="5624"/>
                  </a:cubicBezTo>
                  <a:cubicBezTo>
                    <a:pt x="76382" y="8470"/>
                    <a:pt x="73210" y="10160"/>
                    <a:pt x="70808" y="11287"/>
                  </a:cubicBezTo>
                  <a:cubicBezTo>
                    <a:pt x="67368" y="12918"/>
                    <a:pt x="63603" y="13896"/>
                    <a:pt x="59926" y="14816"/>
                  </a:cubicBezTo>
                  <a:cubicBezTo>
                    <a:pt x="51772" y="16773"/>
                    <a:pt x="43469" y="18522"/>
                    <a:pt x="35256" y="20064"/>
                  </a:cubicBezTo>
                  <a:cubicBezTo>
                    <a:pt x="29563" y="21131"/>
                    <a:pt x="23840" y="22110"/>
                    <a:pt x="18118" y="23059"/>
                  </a:cubicBezTo>
                  <a:cubicBezTo>
                    <a:pt x="15781" y="23442"/>
                    <a:pt x="13331" y="23682"/>
                    <a:pt x="10896" y="23682"/>
                  </a:cubicBezTo>
                  <a:cubicBezTo>
                    <a:pt x="9190" y="23682"/>
                    <a:pt x="7491" y="23565"/>
                    <a:pt x="5842" y="23296"/>
                  </a:cubicBezTo>
                  <a:cubicBezTo>
                    <a:pt x="3796" y="22940"/>
                    <a:pt x="1127" y="21902"/>
                    <a:pt x="1780" y="19323"/>
                  </a:cubicBezTo>
                  <a:cubicBezTo>
                    <a:pt x="2224" y="17366"/>
                    <a:pt x="4804" y="16209"/>
                    <a:pt x="6435" y="15468"/>
                  </a:cubicBezTo>
                  <a:cubicBezTo>
                    <a:pt x="10171" y="13748"/>
                    <a:pt x="14144" y="12918"/>
                    <a:pt x="18206" y="12206"/>
                  </a:cubicBezTo>
                  <a:cubicBezTo>
                    <a:pt x="18206" y="11732"/>
                    <a:pt x="18206" y="11287"/>
                    <a:pt x="18236" y="10813"/>
                  </a:cubicBezTo>
                  <a:lnTo>
                    <a:pt x="18236" y="10813"/>
                  </a:lnTo>
                  <a:cubicBezTo>
                    <a:pt x="13106" y="11673"/>
                    <a:pt x="7740" y="12710"/>
                    <a:pt x="3321" y="15527"/>
                  </a:cubicBezTo>
                  <a:cubicBezTo>
                    <a:pt x="1661" y="16595"/>
                    <a:pt x="1" y="18344"/>
                    <a:pt x="327" y="20479"/>
                  </a:cubicBezTo>
                  <a:cubicBezTo>
                    <a:pt x="742" y="23207"/>
                    <a:pt x="3055" y="24156"/>
                    <a:pt x="5486" y="24630"/>
                  </a:cubicBezTo>
                  <a:cubicBezTo>
                    <a:pt x="7160" y="24946"/>
                    <a:pt x="8880" y="25069"/>
                    <a:pt x="10606" y="25069"/>
                  </a:cubicBezTo>
                  <a:cubicBezTo>
                    <a:pt x="12763" y="25069"/>
                    <a:pt x="14928" y="24877"/>
                    <a:pt x="17020" y="24630"/>
                  </a:cubicBezTo>
                  <a:cubicBezTo>
                    <a:pt x="22298" y="23978"/>
                    <a:pt x="27547" y="22851"/>
                    <a:pt x="32795" y="21932"/>
                  </a:cubicBezTo>
                  <a:cubicBezTo>
                    <a:pt x="41364" y="20390"/>
                    <a:pt x="49963" y="18492"/>
                    <a:pt x="58473" y="16595"/>
                  </a:cubicBezTo>
                  <a:cubicBezTo>
                    <a:pt x="63039" y="15557"/>
                    <a:pt x="67635" y="14371"/>
                    <a:pt x="71875" y="12325"/>
                  </a:cubicBezTo>
                  <a:cubicBezTo>
                    <a:pt x="74841" y="10931"/>
                    <a:pt x="77954" y="8767"/>
                    <a:pt x="78606" y="5357"/>
                  </a:cubicBezTo>
                  <a:cubicBezTo>
                    <a:pt x="79318" y="1739"/>
                    <a:pt x="75582" y="524"/>
                    <a:pt x="72735" y="168"/>
                  </a:cubicBezTo>
                  <a:cubicBezTo>
                    <a:pt x="71746" y="53"/>
                    <a:pt x="70745" y="1"/>
                    <a:pt x="69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9" name="Google Shape;27439;p90"/>
            <p:cNvSpPr/>
            <p:nvPr/>
          </p:nvSpPr>
          <p:spPr>
            <a:xfrm>
              <a:off x="-2521950" y="1028225"/>
              <a:ext cx="1645675" cy="457300"/>
            </a:xfrm>
            <a:custGeom>
              <a:avLst/>
              <a:gdLst/>
              <a:ahLst/>
              <a:cxnLst/>
              <a:rect l="l" t="t" r="r" b="b"/>
              <a:pathLst>
                <a:path w="65827" h="18292" extrusionOk="0">
                  <a:moveTo>
                    <a:pt x="59841" y="0"/>
                  </a:moveTo>
                  <a:cubicBezTo>
                    <a:pt x="59750" y="0"/>
                    <a:pt x="59659" y="1"/>
                    <a:pt x="59570" y="2"/>
                  </a:cubicBezTo>
                  <a:cubicBezTo>
                    <a:pt x="57228" y="32"/>
                    <a:pt x="55033" y="477"/>
                    <a:pt x="52721" y="922"/>
                  </a:cubicBezTo>
                  <a:cubicBezTo>
                    <a:pt x="52869" y="1307"/>
                    <a:pt x="53017" y="1663"/>
                    <a:pt x="53136" y="2078"/>
                  </a:cubicBezTo>
                  <a:cubicBezTo>
                    <a:pt x="55274" y="1615"/>
                    <a:pt x="57396" y="1152"/>
                    <a:pt x="59513" y="1152"/>
                  </a:cubicBezTo>
                  <a:cubicBezTo>
                    <a:pt x="60244" y="1152"/>
                    <a:pt x="60975" y="1207"/>
                    <a:pt x="61705" y="1337"/>
                  </a:cubicBezTo>
                  <a:cubicBezTo>
                    <a:pt x="62832" y="1544"/>
                    <a:pt x="64047" y="2404"/>
                    <a:pt x="63692" y="3679"/>
                  </a:cubicBezTo>
                  <a:cubicBezTo>
                    <a:pt x="63425" y="4598"/>
                    <a:pt x="62268" y="5221"/>
                    <a:pt x="61527" y="5666"/>
                  </a:cubicBezTo>
                  <a:cubicBezTo>
                    <a:pt x="58858" y="7178"/>
                    <a:pt x="55686" y="7949"/>
                    <a:pt x="52750" y="8690"/>
                  </a:cubicBezTo>
                  <a:cubicBezTo>
                    <a:pt x="49222" y="9580"/>
                    <a:pt x="45664" y="10262"/>
                    <a:pt x="42105" y="10944"/>
                  </a:cubicBezTo>
                  <a:cubicBezTo>
                    <a:pt x="36027" y="12100"/>
                    <a:pt x="30008" y="13434"/>
                    <a:pt x="23959" y="14650"/>
                  </a:cubicBezTo>
                  <a:cubicBezTo>
                    <a:pt x="20163" y="15391"/>
                    <a:pt x="16368" y="16103"/>
                    <a:pt x="12573" y="16577"/>
                  </a:cubicBezTo>
                  <a:cubicBezTo>
                    <a:pt x="10647" y="16836"/>
                    <a:pt x="8641" y="17080"/>
                    <a:pt x="6671" y="17080"/>
                  </a:cubicBezTo>
                  <a:cubicBezTo>
                    <a:pt x="5699" y="17080"/>
                    <a:pt x="4736" y="17021"/>
                    <a:pt x="3796" y="16874"/>
                  </a:cubicBezTo>
                  <a:cubicBezTo>
                    <a:pt x="3144" y="16844"/>
                    <a:pt x="2521" y="16607"/>
                    <a:pt x="2017" y="16192"/>
                  </a:cubicBezTo>
                  <a:cubicBezTo>
                    <a:pt x="1098" y="15302"/>
                    <a:pt x="3203" y="14205"/>
                    <a:pt x="3766" y="13938"/>
                  </a:cubicBezTo>
                  <a:cubicBezTo>
                    <a:pt x="6287" y="12723"/>
                    <a:pt x="9133" y="12308"/>
                    <a:pt x="11980" y="11804"/>
                  </a:cubicBezTo>
                  <a:cubicBezTo>
                    <a:pt x="11920" y="11418"/>
                    <a:pt x="11891" y="11003"/>
                    <a:pt x="11861" y="10618"/>
                  </a:cubicBezTo>
                  <a:cubicBezTo>
                    <a:pt x="8540" y="11211"/>
                    <a:pt x="5012" y="11655"/>
                    <a:pt x="2165" y="13434"/>
                  </a:cubicBezTo>
                  <a:cubicBezTo>
                    <a:pt x="683" y="14354"/>
                    <a:pt x="1" y="16311"/>
                    <a:pt x="1631" y="17408"/>
                  </a:cubicBezTo>
                  <a:cubicBezTo>
                    <a:pt x="2676" y="18129"/>
                    <a:pt x="4170" y="18291"/>
                    <a:pt x="5600" y="18291"/>
                  </a:cubicBezTo>
                  <a:cubicBezTo>
                    <a:pt x="6403" y="18291"/>
                    <a:pt x="7186" y="18240"/>
                    <a:pt x="7858" y="18208"/>
                  </a:cubicBezTo>
                  <a:cubicBezTo>
                    <a:pt x="11238" y="18001"/>
                    <a:pt x="14648" y="17586"/>
                    <a:pt x="17999" y="16963"/>
                  </a:cubicBezTo>
                  <a:cubicBezTo>
                    <a:pt x="24404" y="15895"/>
                    <a:pt x="30749" y="14324"/>
                    <a:pt x="37124" y="13079"/>
                  </a:cubicBezTo>
                  <a:cubicBezTo>
                    <a:pt x="43914" y="11774"/>
                    <a:pt x="50793" y="10707"/>
                    <a:pt x="57376" y="8631"/>
                  </a:cubicBezTo>
                  <a:cubicBezTo>
                    <a:pt x="59748" y="7890"/>
                    <a:pt x="65827" y="6140"/>
                    <a:pt x="64848" y="2552"/>
                  </a:cubicBezTo>
                  <a:cubicBezTo>
                    <a:pt x="64225" y="342"/>
                    <a:pt x="61813" y="0"/>
                    <a:pt x="59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0" name="Google Shape;27440;p90"/>
            <p:cNvSpPr/>
            <p:nvPr/>
          </p:nvSpPr>
          <p:spPr>
            <a:xfrm>
              <a:off x="-2885175" y="877275"/>
              <a:ext cx="2343950" cy="792375"/>
            </a:xfrm>
            <a:custGeom>
              <a:avLst/>
              <a:gdLst/>
              <a:ahLst/>
              <a:cxnLst/>
              <a:rect l="l" t="t" r="r" b="b"/>
              <a:pathLst>
                <a:path w="93758" h="31695" extrusionOk="0">
                  <a:moveTo>
                    <a:pt x="80275" y="1"/>
                  </a:moveTo>
                  <a:cubicBezTo>
                    <a:pt x="79602" y="1"/>
                    <a:pt x="78951" y="21"/>
                    <a:pt x="78339" y="51"/>
                  </a:cubicBezTo>
                  <a:cubicBezTo>
                    <a:pt x="73684" y="258"/>
                    <a:pt x="69207" y="1178"/>
                    <a:pt x="64729" y="2364"/>
                  </a:cubicBezTo>
                  <a:cubicBezTo>
                    <a:pt x="65115" y="2897"/>
                    <a:pt x="65382" y="3461"/>
                    <a:pt x="65797" y="3994"/>
                  </a:cubicBezTo>
                  <a:cubicBezTo>
                    <a:pt x="69602" y="3005"/>
                    <a:pt x="75337" y="1742"/>
                    <a:pt x="80221" y="1742"/>
                  </a:cubicBezTo>
                  <a:cubicBezTo>
                    <a:pt x="85879" y="1742"/>
                    <a:pt x="90397" y="3437"/>
                    <a:pt x="89459" y="9213"/>
                  </a:cubicBezTo>
                  <a:cubicBezTo>
                    <a:pt x="88806" y="13186"/>
                    <a:pt x="84447" y="15203"/>
                    <a:pt x="81097" y="16537"/>
                  </a:cubicBezTo>
                  <a:cubicBezTo>
                    <a:pt x="76916" y="18197"/>
                    <a:pt x="72468" y="19265"/>
                    <a:pt x="68139" y="20481"/>
                  </a:cubicBezTo>
                  <a:cubicBezTo>
                    <a:pt x="56931" y="23594"/>
                    <a:pt x="45486" y="25610"/>
                    <a:pt x="34040" y="27567"/>
                  </a:cubicBezTo>
                  <a:cubicBezTo>
                    <a:pt x="27784" y="28635"/>
                    <a:pt x="21438" y="29643"/>
                    <a:pt x="15063" y="29732"/>
                  </a:cubicBezTo>
                  <a:cubicBezTo>
                    <a:pt x="14726" y="29736"/>
                    <a:pt x="14380" y="29739"/>
                    <a:pt x="14029" y="29739"/>
                  </a:cubicBezTo>
                  <a:cubicBezTo>
                    <a:pt x="11726" y="29739"/>
                    <a:pt x="9187" y="29593"/>
                    <a:pt x="7206" y="28486"/>
                  </a:cubicBezTo>
                  <a:cubicBezTo>
                    <a:pt x="5486" y="27508"/>
                    <a:pt x="3825" y="25195"/>
                    <a:pt x="3974" y="23179"/>
                  </a:cubicBezTo>
                  <a:cubicBezTo>
                    <a:pt x="4063" y="21429"/>
                    <a:pt x="5753" y="20006"/>
                    <a:pt x="7057" y="19087"/>
                  </a:cubicBezTo>
                  <a:cubicBezTo>
                    <a:pt x="9074" y="17634"/>
                    <a:pt x="11416" y="16626"/>
                    <a:pt x="13729" y="15736"/>
                  </a:cubicBezTo>
                  <a:cubicBezTo>
                    <a:pt x="17851" y="14165"/>
                    <a:pt x="22150" y="13008"/>
                    <a:pt x="26509" y="12208"/>
                  </a:cubicBezTo>
                  <a:cubicBezTo>
                    <a:pt x="26598" y="11556"/>
                    <a:pt x="26746" y="10903"/>
                    <a:pt x="26865" y="10281"/>
                  </a:cubicBezTo>
                  <a:lnTo>
                    <a:pt x="26865" y="10281"/>
                  </a:lnTo>
                  <a:cubicBezTo>
                    <a:pt x="20667" y="11378"/>
                    <a:pt x="14530" y="12979"/>
                    <a:pt x="8896" y="15825"/>
                  </a:cubicBezTo>
                  <a:cubicBezTo>
                    <a:pt x="4656" y="17960"/>
                    <a:pt x="0" y="22022"/>
                    <a:pt x="3232" y="27004"/>
                  </a:cubicBezTo>
                  <a:cubicBezTo>
                    <a:pt x="5703" y="30785"/>
                    <a:pt x="10018" y="31695"/>
                    <a:pt x="14401" y="31695"/>
                  </a:cubicBezTo>
                  <a:cubicBezTo>
                    <a:pt x="16960" y="31695"/>
                    <a:pt x="19542" y="31385"/>
                    <a:pt x="21794" y="31155"/>
                  </a:cubicBezTo>
                  <a:cubicBezTo>
                    <a:pt x="32024" y="30117"/>
                    <a:pt x="42194" y="28042"/>
                    <a:pt x="52276" y="26174"/>
                  </a:cubicBezTo>
                  <a:cubicBezTo>
                    <a:pt x="57791" y="25165"/>
                    <a:pt x="63217" y="23742"/>
                    <a:pt x="68614" y="22260"/>
                  </a:cubicBezTo>
                  <a:cubicBezTo>
                    <a:pt x="72972" y="21074"/>
                    <a:pt x="77390" y="19947"/>
                    <a:pt x="81601" y="18316"/>
                  </a:cubicBezTo>
                  <a:cubicBezTo>
                    <a:pt x="87027" y="16240"/>
                    <a:pt x="93758" y="11526"/>
                    <a:pt x="90882" y="4765"/>
                  </a:cubicBezTo>
                  <a:cubicBezTo>
                    <a:pt x="89178" y="747"/>
                    <a:pt x="84332" y="1"/>
                    <a:pt x="80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53" name="Google Shape;27453;p90"/>
          <p:cNvGrpSpPr/>
          <p:nvPr/>
        </p:nvGrpSpPr>
        <p:grpSpPr>
          <a:xfrm rot="2700000">
            <a:off x="7834414" y="1163113"/>
            <a:ext cx="861482" cy="849691"/>
            <a:chOff x="3196437" y="1247136"/>
            <a:chExt cx="3517087" cy="3468949"/>
          </a:xfrm>
        </p:grpSpPr>
        <p:sp>
          <p:nvSpPr>
            <p:cNvPr id="27454" name="Google Shape;27454;p90"/>
            <p:cNvSpPr/>
            <p:nvPr/>
          </p:nvSpPr>
          <p:spPr>
            <a:xfrm>
              <a:off x="3196437" y="3501619"/>
              <a:ext cx="1296691" cy="1214466"/>
            </a:xfrm>
            <a:custGeom>
              <a:avLst/>
              <a:gdLst/>
              <a:ahLst/>
              <a:cxnLst/>
              <a:rect l="l" t="t" r="r" b="b"/>
              <a:pathLst>
                <a:path w="69120" h="64737" extrusionOk="0">
                  <a:moveTo>
                    <a:pt x="44297" y="1"/>
                  </a:moveTo>
                  <a:cubicBezTo>
                    <a:pt x="35207" y="1"/>
                    <a:pt x="25238" y="4029"/>
                    <a:pt x="19279" y="10021"/>
                  </a:cubicBezTo>
                  <a:cubicBezTo>
                    <a:pt x="9475" y="19825"/>
                    <a:pt x="0" y="64736"/>
                    <a:pt x="0" y="64736"/>
                  </a:cubicBezTo>
                  <a:cubicBezTo>
                    <a:pt x="0" y="64736"/>
                    <a:pt x="44911" y="55261"/>
                    <a:pt x="54715" y="45457"/>
                  </a:cubicBezTo>
                  <a:cubicBezTo>
                    <a:pt x="64519" y="35708"/>
                    <a:pt x="69120" y="15169"/>
                    <a:pt x="59316" y="5420"/>
                  </a:cubicBezTo>
                  <a:cubicBezTo>
                    <a:pt x="55504" y="1630"/>
                    <a:pt x="50079" y="1"/>
                    <a:pt x="44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5" name="Google Shape;27455;p90"/>
            <p:cNvSpPr/>
            <p:nvPr/>
          </p:nvSpPr>
          <p:spPr>
            <a:xfrm>
              <a:off x="3412195" y="3564146"/>
              <a:ext cx="999758" cy="936162"/>
            </a:xfrm>
            <a:custGeom>
              <a:avLst/>
              <a:gdLst/>
              <a:ahLst/>
              <a:cxnLst/>
              <a:rect l="l" t="t" r="r" b="b"/>
              <a:pathLst>
                <a:path w="53292" h="49902" extrusionOk="0">
                  <a:moveTo>
                    <a:pt x="34193" y="0"/>
                  </a:moveTo>
                  <a:cubicBezTo>
                    <a:pt x="27180" y="0"/>
                    <a:pt x="19465" y="3107"/>
                    <a:pt x="14843" y="7729"/>
                  </a:cubicBezTo>
                  <a:cubicBezTo>
                    <a:pt x="7285" y="15287"/>
                    <a:pt x="1" y="49901"/>
                    <a:pt x="1" y="49901"/>
                  </a:cubicBezTo>
                  <a:cubicBezTo>
                    <a:pt x="1" y="49901"/>
                    <a:pt x="34615" y="42617"/>
                    <a:pt x="42174" y="35059"/>
                  </a:cubicBezTo>
                  <a:cubicBezTo>
                    <a:pt x="49732" y="27501"/>
                    <a:pt x="53292" y="11727"/>
                    <a:pt x="45734" y="4169"/>
                  </a:cubicBezTo>
                  <a:cubicBezTo>
                    <a:pt x="42819" y="1254"/>
                    <a:pt x="38647" y="0"/>
                    <a:pt x="34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6" name="Google Shape;27456;p90"/>
            <p:cNvSpPr/>
            <p:nvPr/>
          </p:nvSpPr>
          <p:spPr>
            <a:xfrm>
              <a:off x="3597150" y="3585382"/>
              <a:ext cx="778840" cy="729970"/>
            </a:xfrm>
            <a:custGeom>
              <a:avLst/>
              <a:gdLst/>
              <a:ahLst/>
              <a:cxnLst/>
              <a:rect l="l" t="t" r="r" b="b"/>
              <a:pathLst>
                <a:path w="41516" h="38911" extrusionOk="0">
                  <a:moveTo>
                    <a:pt x="26635" y="1"/>
                  </a:moveTo>
                  <a:cubicBezTo>
                    <a:pt x="21171" y="1"/>
                    <a:pt x="15175" y="2431"/>
                    <a:pt x="11557" y="6049"/>
                  </a:cubicBezTo>
                  <a:cubicBezTo>
                    <a:pt x="5696" y="11909"/>
                    <a:pt x="0" y="38911"/>
                    <a:pt x="0" y="38911"/>
                  </a:cubicBezTo>
                  <a:cubicBezTo>
                    <a:pt x="0" y="38911"/>
                    <a:pt x="27002" y="33215"/>
                    <a:pt x="32862" y="27300"/>
                  </a:cubicBezTo>
                  <a:cubicBezTo>
                    <a:pt x="38723" y="21439"/>
                    <a:pt x="41516" y="9116"/>
                    <a:pt x="35656" y="3256"/>
                  </a:cubicBezTo>
                  <a:cubicBezTo>
                    <a:pt x="33359" y="980"/>
                    <a:pt x="30104" y="1"/>
                    <a:pt x="26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7" name="Google Shape;27457;p90"/>
            <p:cNvSpPr/>
            <p:nvPr/>
          </p:nvSpPr>
          <p:spPr>
            <a:xfrm>
              <a:off x="3295058" y="2405247"/>
              <a:ext cx="1266919" cy="1265887"/>
            </a:xfrm>
            <a:custGeom>
              <a:avLst/>
              <a:gdLst/>
              <a:ahLst/>
              <a:cxnLst/>
              <a:rect l="l" t="t" r="r" b="b"/>
              <a:pathLst>
                <a:path w="67533" h="67478" extrusionOk="0">
                  <a:moveTo>
                    <a:pt x="67532" y="0"/>
                  </a:moveTo>
                  <a:cubicBezTo>
                    <a:pt x="10024" y="0"/>
                    <a:pt x="14734" y="18513"/>
                    <a:pt x="1" y="67477"/>
                  </a:cubicBezTo>
                  <a:lnTo>
                    <a:pt x="31713" y="55373"/>
                  </a:lnTo>
                  <a:lnTo>
                    <a:pt x="67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8" name="Google Shape;27458;p90"/>
            <p:cNvSpPr/>
            <p:nvPr/>
          </p:nvSpPr>
          <p:spPr>
            <a:xfrm>
              <a:off x="4241387" y="3350526"/>
              <a:ext cx="1265869" cy="1266919"/>
            </a:xfrm>
            <a:custGeom>
              <a:avLst/>
              <a:gdLst/>
              <a:ahLst/>
              <a:cxnLst/>
              <a:rect l="l" t="t" r="r" b="b"/>
              <a:pathLst>
                <a:path w="67477" h="67533" extrusionOk="0">
                  <a:moveTo>
                    <a:pt x="67477" y="1"/>
                  </a:moveTo>
                  <a:lnTo>
                    <a:pt x="12104" y="35820"/>
                  </a:lnTo>
                  <a:lnTo>
                    <a:pt x="0" y="67532"/>
                  </a:lnTo>
                  <a:cubicBezTo>
                    <a:pt x="48964" y="52799"/>
                    <a:pt x="67477" y="57509"/>
                    <a:pt x="67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9" name="Google Shape;27459;p90"/>
            <p:cNvSpPr/>
            <p:nvPr/>
          </p:nvSpPr>
          <p:spPr>
            <a:xfrm>
              <a:off x="3889975" y="1247136"/>
              <a:ext cx="2823549" cy="2776424"/>
            </a:xfrm>
            <a:custGeom>
              <a:avLst/>
              <a:gdLst/>
              <a:ahLst/>
              <a:cxnLst/>
              <a:rect l="l" t="t" r="r" b="b"/>
              <a:pathLst>
                <a:path w="150509" h="147997" extrusionOk="0">
                  <a:moveTo>
                    <a:pt x="144589" y="1"/>
                  </a:moveTo>
                  <a:cubicBezTo>
                    <a:pt x="132749" y="1"/>
                    <a:pt x="92135" y="1885"/>
                    <a:pt x="65889" y="26462"/>
                  </a:cubicBezTo>
                  <a:cubicBezTo>
                    <a:pt x="34834" y="55435"/>
                    <a:pt x="1" y="117106"/>
                    <a:pt x="1" y="117106"/>
                  </a:cubicBezTo>
                  <a:lnTo>
                    <a:pt x="30836" y="147996"/>
                  </a:lnTo>
                  <a:cubicBezTo>
                    <a:pt x="30836" y="147996"/>
                    <a:pt x="92562" y="113163"/>
                    <a:pt x="121535" y="82053"/>
                  </a:cubicBezTo>
                  <a:cubicBezTo>
                    <a:pt x="150508" y="51053"/>
                    <a:pt x="147934" y="62"/>
                    <a:pt x="147934" y="62"/>
                  </a:cubicBezTo>
                  <a:cubicBezTo>
                    <a:pt x="147934" y="62"/>
                    <a:pt x="146734" y="1"/>
                    <a:pt x="144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0" name="Google Shape;27460;p90"/>
            <p:cNvSpPr/>
            <p:nvPr/>
          </p:nvSpPr>
          <p:spPr>
            <a:xfrm>
              <a:off x="5836025" y="1247642"/>
              <a:ext cx="835364" cy="828836"/>
            </a:xfrm>
            <a:custGeom>
              <a:avLst/>
              <a:gdLst/>
              <a:ahLst/>
              <a:cxnLst/>
              <a:rect l="l" t="t" r="r" b="b"/>
              <a:pathLst>
                <a:path w="44529" h="44181" extrusionOk="0">
                  <a:moveTo>
                    <a:pt x="40992" y="0"/>
                  </a:moveTo>
                  <a:cubicBezTo>
                    <a:pt x="27119" y="0"/>
                    <a:pt x="13324" y="1976"/>
                    <a:pt x="1" y="5841"/>
                  </a:cubicBezTo>
                  <a:lnTo>
                    <a:pt x="38395" y="44180"/>
                  </a:lnTo>
                  <a:cubicBezTo>
                    <a:pt x="42557" y="29830"/>
                    <a:pt x="44529" y="14933"/>
                    <a:pt x="44200" y="35"/>
                  </a:cubicBezTo>
                  <a:cubicBezTo>
                    <a:pt x="43130" y="12"/>
                    <a:pt x="42061" y="0"/>
                    <a:pt x="409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1" name="Google Shape;27461;p90"/>
            <p:cNvSpPr/>
            <p:nvPr/>
          </p:nvSpPr>
          <p:spPr>
            <a:xfrm>
              <a:off x="5133238" y="1839108"/>
              <a:ext cx="950438" cy="865155"/>
            </a:xfrm>
            <a:custGeom>
              <a:avLst/>
              <a:gdLst/>
              <a:ahLst/>
              <a:cxnLst/>
              <a:rect l="l" t="t" r="r" b="b"/>
              <a:pathLst>
                <a:path w="50663" h="46117" extrusionOk="0">
                  <a:moveTo>
                    <a:pt x="25331" y="0"/>
                  </a:moveTo>
                  <a:cubicBezTo>
                    <a:pt x="19430" y="0"/>
                    <a:pt x="13528" y="2246"/>
                    <a:pt x="9037" y="6737"/>
                  </a:cubicBezTo>
                  <a:cubicBezTo>
                    <a:pt x="0" y="15774"/>
                    <a:pt x="0" y="30343"/>
                    <a:pt x="9037" y="39380"/>
                  </a:cubicBezTo>
                  <a:cubicBezTo>
                    <a:pt x="13528" y="43871"/>
                    <a:pt x="19430" y="46117"/>
                    <a:pt x="25331" y="46117"/>
                  </a:cubicBezTo>
                  <a:cubicBezTo>
                    <a:pt x="31233" y="46117"/>
                    <a:pt x="37134" y="43871"/>
                    <a:pt x="41625" y="39380"/>
                  </a:cubicBezTo>
                  <a:cubicBezTo>
                    <a:pt x="50662" y="30343"/>
                    <a:pt x="50662" y="15774"/>
                    <a:pt x="41625" y="6737"/>
                  </a:cubicBezTo>
                  <a:cubicBezTo>
                    <a:pt x="37134" y="2246"/>
                    <a:pt x="31233" y="0"/>
                    <a:pt x="25331" y="0"/>
                  </a:cubicBezTo>
                  <a:close/>
                </a:path>
              </a:pathLst>
            </a:custGeom>
            <a:solidFill>
              <a:schemeClr val="dk2">
                <a:alpha val="31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2" name="Google Shape;27462;p90"/>
            <p:cNvSpPr/>
            <p:nvPr/>
          </p:nvSpPr>
          <p:spPr>
            <a:xfrm>
              <a:off x="5205164" y="1868899"/>
              <a:ext cx="806586" cy="805573"/>
            </a:xfrm>
            <a:custGeom>
              <a:avLst/>
              <a:gdLst/>
              <a:ahLst/>
              <a:cxnLst/>
              <a:rect l="l" t="t" r="r" b="b"/>
              <a:pathLst>
                <a:path w="42995" h="42941" extrusionOk="0">
                  <a:moveTo>
                    <a:pt x="21470" y="1"/>
                  </a:moveTo>
                  <a:cubicBezTo>
                    <a:pt x="9640" y="1"/>
                    <a:pt x="0" y="9585"/>
                    <a:pt x="0" y="21470"/>
                  </a:cubicBezTo>
                  <a:cubicBezTo>
                    <a:pt x="0" y="33355"/>
                    <a:pt x="9640" y="42940"/>
                    <a:pt x="21470" y="42940"/>
                  </a:cubicBezTo>
                  <a:cubicBezTo>
                    <a:pt x="33355" y="42940"/>
                    <a:pt x="42995" y="33355"/>
                    <a:pt x="42995" y="21470"/>
                  </a:cubicBezTo>
                  <a:cubicBezTo>
                    <a:pt x="42995" y="9585"/>
                    <a:pt x="33355" y="1"/>
                    <a:pt x="21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3" name="Google Shape;27463;p90"/>
            <p:cNvSpPr/>
            <p:nvPr/>
          </p:nvSpPr>
          <p:spPr>
            <a:xfrm>
              <a:off x="5280166" y="1972154"/>
              <a:ext cx="656581" cy="599044"/>
            </a:xfrm>
            <a:custGeom>
              <a:avLst/>
              <a:gdLst/>
              <a:ahLst/>
              <a:cxnLst/>
              <a:rect l="l" t="t" r="r" b="b"/>
              <a:pathLst>
                <a:path w="34999" h="31932" extrusionOk="0">
                  <a:moveTo>
                    <a:pt x="17493" y="1"/>
                  </a:moveTo>
                  <a:cubicBezTo>
                    <a:pt x="13405" y="1"/>
                    <a:pt x="9311" y="1562"/>
                    <a:pt x="6189" y="4684"/>
                  </a:cubicBezTo>
                  <a:cubicBezTo>
                    <a:pt x="0" y="10928"/>
                    <a:pt x="0" y="21005"/>
                    <a:pt x="6189" y="27249"/>
                  </a:cubicBezTo>
                  <a:cubicBezTo>
                    <a:pt x="9311" y="30371"/>
                    <a:pt x="13405" y="31932"/>
                    <a:pt x="17493" y="31932"/>
                  </a:cubicBezTo>
                  <a:cubicBezTo>
                    <a:pt x="21580" y="31932"/>
                    <a:pt x="25660" y="30371"/>
                    <a:pt x="28755" y="27249"/>
                  </a:cubicBezTo>
                  <a:cubicBezTo>
                    <a:pt x="34998" y="21005"/>
                    <a:pt x="34998" y="10928"/>
                    <a:pt x="28755" y="4684"/>
                  </a:cubicBezTo>
                  <a:cubicBezTo>
                    <a:pt x="25660" y="1562"/>
                    <a:pt x="21580" y="1"/>
                    <a:pt x="17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4" name="Google Shape;27464;p90"/>
            <p:cNvSpPr/>
            <p:nvPr/>
          </p:nvSpPr>
          <p:spPr>
            <a:xfrm>
              <a:off x="5308925" y="1972679"/>
              <a:ext cx="538431" cy="538412"/>
            </a:xfrm>
            <a:custGeom>
              <a:avLst/>
              <a:gdLst/>
              <a:ahLst/>
              <a:cxnLst/>
              <a:rect l="l" t="t" r="r" b="b"/>
              <a:pathLst>
                <a:path w="28701" h="28700" extrusionOk="0">
                  <a:moveTo>
                    <a:pt x="15391" y="0"/>
                  </a:moveTo>
                  <a:lnTo>
                    <a:pt x="56" y="15336"/>
                  </a:lnTo>
                  <a:cubicBezTo>
                    <a:pt x="1" y="15610"/>
                    <a:pt x="1" y="15774"/>
                    <a:pt x="1" y="15938"/>
                  </a:cubicBezTo>
                  <a:cubicBezTo>
                    <a:pt x="1" y="20977"/>
                    <a:pt x="2356" y="25687"/>
                    <a:pt x="6409" y="28700"/>
                  </a:cubicBezTo>
                  <a:lnTo>
                    <a:pt x="28700" y="6354"/>
                  </a:lnTo>
                  <a:cubicBezTo>
                    <a:pt x="25688" y="2355"/>
                    <a:pt x="20978" y="0"/>
                    <a:pt x="15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5" name="Google Shape;27465;p90"/>
            <p:cNvSpPr/>
            <p:nvPr/>
          </p:nvSpPr>
          <p:spPr>
            <a:xfrm>
              <a:off x="3767716" y="2842430"/>
              <a:ext cx="1300800" cy="1302375"/>
            </a:xfrm>
            <a:custGeom>
              <a:avLst/>
              <a:gdLst/>
              <a:ahLst/>
              <a:cxnLst/>
              <a:rect l="l" t="t" r="r" b="b"/>
              <a:pathLst>
                <a:path w="69339" h="69423" extrusionOk="0">
                  <a:moveTo>
                    <a:pt x="68838" y="0"/>
                  </a:moveTo>
                  <a:cubicBezTo>
                    <a:pt x="67154" y="0"/>
                    <a:pt x="60632" y="1779"/>
                    <a:pt x="40585" y="21827"/>
                  </a:cubicBezTo>
                  <a:cubicBezTo>
                    <a:pt x="25797" y="36615"/>
                    <a:pt x="12269" y="52498"/>
                    <a:pt x="0" y="69422"/>
                  </a:cubicBezTo>
                  <a:lnTo>
                    <a:pt x="0" y="69422"/>
                  </a:lnTo>
                  <a:lnTo>
                    <a:pt x="69339" y="83"/>
                  </a:lnTo>
                  <a:cubicBezTo>
                    <a:pt x="69339" y="83"/>
                    <a:pt x="69201" y="0"/>
                    <a:pt x="68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6" name="Google Shape;27466;p90"/>
            <p:cNvSpPr/>
            <p:nvPr/>
          </p:nvSpPr>
          <p:spPr>
            <a:xfrm>
              <a:off x="3768729" y="2843987"/>
              <a:ext cx="1349107" cy="1300818"/>
            </a:xfrm>
            <a:custGeom>
              <a:avLst/>
              <a:gdLst/>
              <a:ahLst/>
              <a:cxnLst/>
              <a:rect l="l" t="t" r="r" b="b"/>
              <a:pathLst>
                <a:path w="71914" h="69340" extrusionOk="0">
                  <a:moveTo>
                    <a:pt x="69285" y="0"/>
                  </a:moveTo>
                  <a:lnTo>
                    <a:pt x="1" y="69339"/>
                  </a:lnTo>
                  <a:lnTo>
                    <a:pt x="1" y="69339"/>
                  </a:lnTo>
                  <a:cubicBezTo>
                    <a:pt x="16870" y="57071"/>
                    <a:pt x="32753" y="43542"/>
                    <a:pt x="47541" y="28809"/>
                  </a:cubicBezTo>
                  <a:cubicBezTo>
                    <a:pt x="71913" y="4383"/>
                    <a:pt x="69285" y="1"/>
                    <a:pt x="69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7" name="Google Shape;27467;p90"/>
            <p:cNvSpPr/>
            <p:nvPr/>
          </p:nvSpPr>
          <p:spPr>
            <a:xfrm>
              <a:off x="6549111" y="1302759"/>
              <a:ext cx="97627" cy="685340"/>
            </a:xfrm>
            <a:custGeom>
              <a:avLst/>
              <a:gdLst/>
              <a:ahLst/>
              <a:cxnLst/>
              <a:rect l="l" t="t" r="r" b="b"/>
              <a:pathLst>
                <a:path w="5204" h="36532" extrusionOk="0">
                  <a:moveTo>
                    <a:pt x="4272" y="0"/>
                  </a:moveTo>
                  <a:lnTo>
                    <a:pt x="4272" y="0"/>
                  </a:lnTo>
                  <a:cubicBezTo>
                    <a:pt x="1205" y="21032"/>
                    <a:pt x="0" y="36532"/>
                    <a:pt x="0" y="36532"/>
                  </a:cubicBezTo>
                  <a:cubicBezTo>
                    <a:pt x="5203" y="13201"/>
                    <a:pt x="4272" y="2"/>
                    <a:pt x="4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76" name="Google Shape;27476;p9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grpSp>
        <p:nvGrpSpPr>
          <p:cNvPr id="27477" name="Google Shape;27477;p90"/>
          <p:cNvGrpSpPr/>
          <p:nvPr/>
        </p:nvGrpSpPr>
        <p:grpSpPr>
          <a:xfrm>
            <a:off x="3950489" y="4792679"/>
            <a:ext cx="363110" cy="151607"/>
            <a:chOff x="3708023" y="4792679"/>
            <a:chExt cx="363110" cy="151607"/>
          </a:xfrm>
        </p:grpSpPr>
        <p:cxnSp>
          <p:nvCxnSpPr>
            <p:cNvPr id="27478" name="Google Shape;27478;p9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79" name="Google Shape;27479;p9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0" name="Google Shape;27480;p90"/>
          <p:cNvGrpSpPr/>
          <p:nvPr/>
        </p:nvGrpSpPr>
        <p:grpSpPr>
          <a:xfrm>
            <a:off x="4831532" y="4792679"/>
            <a:ext cx="363110" cy="151607"/>
            <a:chOff x="5075473" y="4792679"/>
            <a:chExt cx="363110" cy="151607"/>
          </a:xfrm>
        </p:grpSpPr>
        <p:cxnSp>
          <p:nvCxnSpPr>
            <p:cNvPr id="27481" name="Google Shape;27481;p9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82" name="Google Shape;27482;p9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3" name="Google Shape;27483;p9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4" name="Google Shape;27484;p9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85" name="Google Shape;27485;p90"/>
          <p:cNvGrpSpPr/>
          <p:nvPr/>
        </p:nvGrpSpPr>
        <p:grpSpPr>
          <a:xfrm>
            <a:off x="4406700" y="4764377"/>
            <a:ext cx="330600" cy="210673"/>
            <a:chOff x="4181350" y="4786752"/>
            <a:chExt cx="330600" cy="210673"/>
          </a:xfrm>
        </p:grpSpPr>
        <p:grpSp>
          <p:nvGrpSpPr>
            <p:cNvPr id="27486" name="Google Shape;27486;p90"/>
            <p:cNvGrpSpPr/>
            <p:nvPr/>
          </p:nvGrpSpPr>
          <p:grpSpPr>
            <a:xfrm>
              <a:off x="4257160" y="4786752"/>
              <a:ext cx="178983" cy="164217"/>
              <a:chOff x="3605095" y="3530536"/>
              <a:chExt cx="1280277" cy="1174657"/>
            </a:xfrm>
          </p:grpSpPr>
          <p:sp>
            <p:nvSpPr>
              <p:cNvPr id="27487" name="Google Shape;27487;p9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8" name="Google Shape;27488;p9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9" name="Google Shape;27489;p9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0" name="Google Shape;27490;p9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1" name="Google Shape;27491;p9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492" name="Google Shape;27492;p9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493" name="Google Shape;27493;p90">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4554A0E-0F34-3812-BAFB-E106149A2401}"/>
              </a:ext>
            </a:extLst>
          </p:cNvPr>
          <p:cNvSpPr txBox="1"/>
          <p:nvPr/>
        </p:nvSpPr>
        <p:spPr>
          <a:xfrm>
            <a:off x="750669" y="749207"/>
            <a:ext cx="8592475" cy="461665"/>
          </a:xfrm>
          <a:prstGeom prst="rect">
            <a:avLst/>
          </a:prstGeom>
          <a:noFill/>
        </p:spPr>
        <p:txBody>
          <a:bodyPr wrap="square" lIns="0" r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rPr>
              <a:t>Github notebook link: </a:t>
            </a: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https://github.com/danyzephyr/IBM-Final-Capstone-Project/blob/main/Week%201.1%20-%20SpaceX%20Data%20Collection%20-%20API%20request_JA.ipynb</a:t>
            </a: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rPr>
              <a:t> </a:t>
            </a:r>
            <a:r>
              <a:rPr kumimoji="0" lang="en-US" sz="1200" b="0" i="0" u="none" strike="noStrike" kern="0" cap="none" spc="0" normalizeH="0" baseline="0" noProof="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 </a:t>
            </a:r>
          </a:p>
        </p:txBody>
      </p:sp>
      <p:grpSp>
        <p:nvGrpSpPr>
          <p:cNvPr id="26" name="Group 25">
            <a:extLst>
              <a:ext uri="{FF2B5EF4-FFF2-40B4-BE49-F238E27FC236}">
                <a16:creationId xmlns:a16="http://schemas.microsoft.com/office/drawing/2014/main" id="{14D19AD8-C6B2-328C-22D9-D1F91B6C7689}"/>
              </a:ext>
            </a:extLst>
          </p:cNvPr>
          <p:cNvGrpSpPr/>
          <p:nvPr/>
        </p:nvGrpSpPr>
        <p:grpSpPr>
          <a:xfrm>
            <a:off x="3213166" y="1976136"/>
            <a:ext cx="2249237" cy="1041313"/>
            <a:chOff x="3213166" y="1976136"/>
            <a:chExt cx="2249237" cy="1041313"/>
          </a:xfrm>
        </p:grpSpPr>
        <p:sp>
          <p:nvSpPr>
            <p:cNvPr id="8" name="Google Shape;27441;p90">
              <a:extLst>
                <a:ext uri="{FF2B5EF4-FFF2-40B4-BE49-F238E27FC236}">
                  <a16:creationId xmlns:a16="http://schemas.microsoft.com/office/drawing/2014/main" id="{B31E331D-B06B-C3B1-8809-93E2D00C47B3}"/>
                </a:ext>
              </a:extLst>
            </p:cNvPr>
            <p:cNvSpPr txBox="1"/>
            <p:nvPr/>
          </p:nvSpPr>
          <p:spPr>
            <a:xfrm>
              <a:off x="3242929" y="2241349"/>
              <a:ext cx="2219474"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Use .json_normalize() to decode the JSON file and turn it to a Pandas dataframe.</a:t>
              </a:r>
              <a:endParaRPr sz="1200" dirty="0">
                <a:solidFill>
                  <a:schemeClr val="bg1"/>
                </a:solidFill>
                <a:latin typeface="Roboto"/>
                <a:ea typeface="Roboto"/>
                <a:cs typeface="Roboto"/>
                <a:sym typeface="Roboto"/>
              </a:endParaRPr>
            </a:p>
          </p:txBody>
        </p:sp>
        <p:sp>
          <p:nvSpPr>
            <p:cNvPr id="9" name="Google Shape;27442;p90">
              <a:extLst>
                <a:ext uri="{FF2B5EF4-FFF2-40B4-BE49-F238E27FC236}">
                  <a16:creationId xmlns:a16="http://schemas.microsoft.com/office/drawing/2014/main" id="{10DB869F-0E31-90CC-4867-2D8ECC9EAA42}"/>
                </a:ext>
              </a:extLst>
            </p:cNvPr>
            <p:cNvSpPr txBox="1"/>
            <p:nvPr/>
          </p:nvSpPr>
          <p:spPr>
            <a:xfrm>
              <a:off x="3213166" y="1976136"/>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2. Convert to DF</a:t>
              </a:r>
              <a:endParaRPr sz="1600" dirty="0">
                <a:solidFill>
                  <a:schemeClr val="accent2"/>
                </a:solidFill>
                <a:latin typeface="Big Shoulders Text"/>
                <a:ea typeface="Big Shoulders Text"/>
                <a:cs typeface="Big Shoulders Text"/>
                <a:sym typeface="Big Shoulders Text"/>
              </a:endParaRPr>
            </a:p>
          </p:txBody>
        </p:sp>
        <p:cxnSp>
          <p:nvCxnSpPr>
            <p:cNvPr id="21" name="Google Shape;27443;p90">
              <a:extLst>
                <a:ext uri="{FF2B5EF4-FFF2-40B4-BE49-F238E27FC236}">
                  <a16:creationId xmlns:a16="http://schemas.microsoft.com/office/drawing/2014/main" id="{40323020-DA3C-0BEC-15BD-16AD0B5A1479}"/>
                </a:ext>
              </a:extLst>
            </p:cNvPr>
            <p:cNvCxnSpPr>
              <a:cxnSpLocks/>
            </p:cNvCxnSpPr>
            <p:nvPr/>
          </p:nvCxnSpPr>
          <p:spPr>
            <a:xfrm>
              <a:off x="3245974" y="2286011"/>
              <a:ext cx="2199187" cy="0"/>
            </a:xfrm>
            <a:prstGeom prst="straightConnector1">
              <a:avLst/>
            </a:prstGeom>
            <a:noFill/>
            <a:ln w="19050" cap="flat" cmpd="sng">
              <a:solidFill>
                <a:schemeClr val="accent2"/>
              </a:solidFill>
              <a:prstDash val="solid"/>
              <a:round/>
              <a:headEnd type="none" w="med" len="med"/>
              <a:tailEnd type="none" w="med" len="med"/>
            </a:ln>
          </p:spPr>
        </p:cxnSp>
      </p:grpSp>
      <p:grpSp>
        <p:nvGrpSpPr>
          <p:cNvPr id="27" name="Group 26">
            <a:extLst>
              <a:ext uri="{FF2B5EF4-FFF2-40B4-BE49-F238E27FC236}">
                <a16:creationId xmlns:a16="http://schemas.microsoft.com/office/drawing/2014/main" id="{BE1BD952-862D-697F-11FB-9EDD7F3898D3}"/>
              </a:ext>
            </a:extLst>
          </p:cNvPr>
          <p:cNvGrpSpPr/>
          <p:nvPr/>
        </p:nvGrpSpPr>
        <p:grpSpPr>
          <a:xfrm>
            <a:off x="6033316" y="1976136"/>
            <a:ext cx="2283883" cy="1058361"/>
            <a:chOff x="6033316" y="1976136"/>
            <a:chExt cx="2283883" cy="1058361"/>
          </a:xfrm>
        </p:grpSpPr>
        <p:sp>
          <p:nvSpPr>
            <p:cNvPr id="12" name="Google Shape;27441;p90">
              <a:extLst>
                <a:ext uri="{FF2B5EF4-FFF2-40B4-BE49-F238E27FC236}">
                  <a16:creationId xmlns:a16="http://schemas.microsoft.com/office/drawing/2014/main" id="{4DA5F71B-E2B2-50C5-06B6-6EC182ACC2A4}"/>
                </a:ext>
              </a:extLst>
            </p:cNvPr>
            <p:cNvSpPr txBox="1"/>
            <p:nvPr/>
          </p:nvSpPr>
          <p:spPr>
            <a:xfrm>
              <a:off x="6097726" y="2258397"/>
              <a:ext cx="2219473"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Understand the downloaded dataset. Construct the dataset by pulling your required fields. Normalise where required, e.g. date formats, restrict date range or remove any redundant data.</a:t>
              </a:r>
              <a:endParaRPr sz="1200" dirty="0">
                <a:solidFill>
                  <a:schemeClr val="bg1"/>
                </a:solidFill>
                <a:latin typeface="Roboto"/>
                <a:ea typeface="Roboto"/>
                <a:cs typeface="Roboto"/>
                <a:sym typeface="Roboto"/>
              </a:endParaRPr>
            </a:p>
          </p:txBody>
        </p:sp>
        <p:sp>
          <p:nvSpPr>
            <p:cNvPr id="13" name="Google Shape;27442;p90">
              <a:extLst>
                <a:ext uri="{FF2B5EF4-FFF2-40B4-BE49-F238E27FC236}">
                  <a16:creationId xmlns:a16="http://schemas.microsoft.com/office/drawing/2014/main" id="{DF41E77B-7FBC-AE07-E05E-3CFCCB906487}"/>
                </a:ext>
              </a:extLst>
            </p:cNvPr>
            <p:cNvSpPr txBox="1"/>
            <p:nvPr/>
          </p:nvSpPr>
          <p:spPr>
            <a:xfrm>
              <a:off x="6033316" y="1976136"/>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3. Normalise</a:t>
              </a:r>
              <a:endParaRPr sz="1600" dirty="0">
                <a:solidFill>
                  <a:schemeClr val="accent2"/>
                </a:solidFill>
                <a:latin typeface="Big Shoulders Text"/>
                <a:ea typeface="Big Shoulders Text"/>
                <a:cs typeface="Big Shoulders Text"/>
                <a:sym typeface="Big Shoulders Text"/>
              </a:endParaRPr>
            </a:p>
          </p:txBody>
        </p:sp>
        <p:cxnSp>
          <p:nvCxnSpPr>
            <p:cNvPr id="23" name="Google Shape;27443;p90">
              <a:extLst>
                <a:ext uri="{FF2B5EF4-FFF2-40B4-BE49-F238E27FC236}">
                  <a16:creationId xmlns:a16="http://schemas.microsoft.com/office/drawing/2014/main" id="{72B631B6-A8F9-22B5-FCAD-C81193287303}"/>
                </a:ext>
              </a:extLst>
            </p:cNvPr>
            <p:cNvCxnSpPr>
              <a:cxnSpLocks/>
            </p:cNvCxnSpPr>
            <p:nvPr/>
          </p:nvCxnSpPr>
          <p:spPr>
            <a:xfrm>
              <a:off x="6097726" y="2286011"/>
              <a:ext cx="2199187" cy="0"/>
            </a:xfrm>
            <a:prstGeom prst="straightConnector1">
              <a:avLst/>
            </a:prstGeom>
            <a:noFill/>
            <a:ln w="19050" cap="flat" cmpd="sng">
              <a:solidFill>
                <a:schemeClr val="accent2"/>
              </a:solidFill>
              <a:prstDash val="solid"/>
              <a:round/>
              <a:headEnd type="none" w="med" len="med"/>
              <a:tailEnd type="none" w="med" len="med"/>
            </a:ln>
          </p:spPr>
        </p:cxnSp>
      </p:grpSp>
      <p:grpSp>
        <p:nvGrpSpPr>
          <p:cNvPr id="25" name="Group 24">
            <a:extLst>
              <a:ext uri="{FF2B5EF4-FFF2-40B4-BE49-F238E27FC236}">
                <a16:creationId xmlns:a16="http://schemas.microsoft.com/office/drawing/2014/main" id="{D7A0B45D-BECD-19C3-07BF-B4C10B8493C8}"/>
              </a:ext>
            </a:extLst>
          </p:cNvPr>
          <p:cNvGrpSpPr/>
          <p:nvPr/>
        </p:nvGrpSpPr>
        <p:grpSpPr>
          <a:xfrm>
            <a:off x="455160" y="1976136"/>
            <a:ext cx="2260523" cy="1041313"/>
            <a:chOff x="455160" y="1976136"/>
            <a:chExt cx="2260523" cy="1041313"/>
          </a:xfrm>
        </p:grpSpPr>
        <p:sp>
          <p:nvSpPr>
            <p:cNvPr id="27441" name="Google Shape;27441;p90"/>
            <p:cNvSpPr txBox="1"/>
            <p:nvPr/>
          </p:nvSpPr>
          <p:spPr>
            <a:xfrm>
              <a:off x="516496" y="2241349"/>
              <a:ext cx="2199186"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Request and parse the SpaceX launch data using GET request. The file downloaded from the API is a JSON file.</a:t>
              </a:r>
              <a:endParaRPr sz="1200" dirty="0">
                <a:solidFill>
                  <a:schemeClr val="bg1"/>
                </a:solidFill>
                <a:latin typeface="Roboto"/>
                <a:ea typeface="Roboto"/>
                <a:cs typeface="Roboto"/>
                <a:sym typeface="Roboto"/>
              </a:endParaRPr>
            </a:p>
          </p:txBody>
        </p:sp>
        <p:sp>
          <p:nvSpPr>
            <p:cNvPr id="27442" name="Google Shape;27442;p90"/>
            <p:cNvSpPr txBox="1"/>
            <p:nvPr/>
          </p:nvSpPr>
          <p:spPr>
            <a:xfrm>
              <a:off x="455160" y="1976136"/>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1. Call the API</a:t>
              </a:r>
              <a:endParaRPr sz="1600" dirty="0">
                <a:solidFill>
                  <a:schemeClr val="accent2"/>
                </a:solidFill>
                <a:latin typeface="Big Shoulders Text"/>
                <a:ea typeface="Big Shoulders Text"/>
                <a:cs typeface="Big Shoulders Text"/>
                <a:sym typeface="Big Shoulders Text"/>
              </a:endParaRPr>
            </a:p>
          </p:txBody>
        </p:sp>
        <p:cxnSp>
          <p:nvCxnSpPr>
            <p:cNvPr id="24" name="Google Shape;27443;p90">
              <a:extLst>
                <a:ext uri="{FF2B5EF4-FFF2-40B4-BE49-F238E27FC236}">
                  <a16:creationId xmlns:a16="http://schemas.microsoft.com/office/drawing/2014/main" id="{91452C5C-D34A-A4BF-A271-20FAADC48683}"/>
                </a:ext>
              </a:extLst>
            </p:cNvPr>
            <p:cNvCxnSpPr>
              <a:cxnSpLocks/>
            </p:cNvCxnSpPr>
            <p:nvPr/>
          </p:nvCxnSpPr>
          <p:spPr>
            <a:xfrm>
              <a:off x="516496" y="2286011"/>
              <a:ext cx="2199187" cy="0"/>
            </a:xfrm>
            <a:prstGeom prst="straightConnector1">
              <a:avLst/>
            </a:prstGeom>
            <a:noFill/>
            <a:ln w="19050" cap="flat" cmpd="sng">
              <a:solidFill>
                <a:schemeClr val="accent2"/>
              </a:solidFill>
              <a:prstDash val="solid"/>
              <a:round/>
              <a:headEnd type="none" w="med" len="med"/>
              <a:tailEnd type="none" w="med" len="med"/>
            </a:ln>
          </p:spPr>
        </p:cxnSp>
      </p:grpSp>
      <p:pic>
        <p:nvPicPr>
          <p:cNvPr id="28" name="Picture 27">
            <a:extLst>
              <a:ext uri="{FF2B5EF4-FFF2-40B4-BE49-F238E27FC236}">
                <a16:creationId xmlns:a16="http://schemas.microsoft.com/office/drawing/2014/main" id="{B0402D28-EC20-F477-FF2A-A9F93AA6BA4C}"/>
              </a:ext>
            </a:extLst>
          </p:cNvPr>
          <p:cNvPicPr>
            <a:picLocks noChangeAspect="1"/>
          </p:cNvPicPr>
          <p:nvPr/>
        </p:nvPicPr>
        <p:blipFill>
          <a:blip r:embed="rId5"/>
          <a:stretch>
            <a:fillRect/>
          </a:stretch>
        </p:blipFill>
        <p:spPr>
          <a:xfrm>
            <a:off x="258402" y="3343700"/>
            <a:ext cx="2741598" cy="672988"/>
          </a:xfrm>
          <a:prstGeom prst="rect">
            <a:avLst/>
          </a:prstGeom>
        </p:spPr>
      </p:pic>
      <p:pic>
        <p:nvPicPr>
          <p:cNvPr id="29" name="Picture 28">
            <a:extLst>
              <a:ext uri="{FF2B5EF4-FFF2-40B4-BE49-F238E27FC236}">
                <a16:creationId xmlns:a16="http://schemas.microsoft.com/office/drawing/2014/main" id="{C0B2C41E-6DDD-665A-BD5D-56DA2D3879F1}"/>
              </a:ext>
            </a:extLst>
          </p:cNvPr>
          <p:cNvPicPr>
            <a:picLocks noChangeAspect="1"/>
          </p:cNvPicPr>
          <p:nvPr/>
        </p:nvPicPr>
        <p:blipFill>
          <a:blip r:embed="rId6"/>
          <a:stretch>
            <a:fillRect/>
          </a:stretch>
        </p:blipFill>
        <p:spPr>
          <a:xfrm>
            <a:off x="245537" y="4194562"/>
            <a:ext cx="4507963" cy="698007"/>
          </a:xfrm>
          <a:prstGeom prst="rect">
            <a:avLst/>
          </a:prstGeom>
        </p:spPr>
      </p:pic>
      <p:pic>
        <p:nvPicPr>
          <p:cNvPr id="30" name="Picture 29">
            <a:extLst>
              <a:ext uri="{FF2B5EF4-FFF2-40B4-BE49-F238E27FC236}">
                <a16:creationId xmlns:a16="http://schemas.microsoft.com/office/drawing/2014/main" id="{DCCBB3B9-86B9-F829-64B0-969D1355CAD4}"/>
              </a:ext>
            </a:extLst>
          </p:cNvPr>
          <p:cNvPicPr>
            <a:picLocks noChangeAspect="1"/>
          </p:cNvPicPr>
          <p:nvPr/>
        </p:nvPicPr>
        <p:blipFill>
          <a:blip r:embed="rId7"/>
          <a:stretch>
            <a:fillRect/>
          </a:stretch>
        </p:blipFill>
        <p:spPr>
          <a:xfrm>
            <a:off x="5027607" y="3742509"/>
            <a:ext cx="3947112" cy="1250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453"/>
                                        </p:tgtEl>
                                        <p:attrNameLst>
                                          <p:attrName>style.visibility</p:attrName>
                                        </p:attrNameLst>
                                      </p:cBhvr>
                                      <p:to>
                                        <p:strVal val="visible"/>
                                      </p:to>
                                    </p:set>
                                    <p:anim calcmode="lin" valueType="num">
                                      <p:cBhvr additive="base">
                                        <p:cTn id="7" dur="1200"/>
                                        <p:tgtEl>
                                          <p:spTgt spid="27453"/>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27416"/>
                                        </p:tgtEl>
                                        <p:attrNameLst>
                                          <p:attrName>style.visibility</p:attrName>
                                        </p:attrNameLst>
                                      </p:cBhvr>
                                      <p:to>
                                        <p:strVal val="visible"/>
                                      </p:to>
                                    </p:set>
                                    <p:animEffect transition="in" filter="fade">
                                      <p:cBhvr>
                                        <p:cTn id="11" dur="1000"/>
                                        <p:tgtEl>
                                          <p:spTgt spid="27416"/>
                                        </p:tgtEl>
                                      </p:cBhvr>
                                    </p:animEffect>
                                  </p:childTnLst>
                                </p:cTn>
                              </p:par>
                            </p:childTnLst>
                          </p:cTn>
                        </p:par>
                        <p:par>
                          <p:cTn id="12" fill="hold">
                            <p:stCondLst>
                              <p:cond delay="2200"/>
                            </p:stCondLst>
                            <p:childTnLst>
                              <p:par>
                                <p:cTn id="13" presetID="10" presetClass="entr" presetSubtype="0" fill="hold" nodeType="afterEffect">
                                  <p:stCondLst>
                                    <p:cond delay="0"/>
                                  </p:stCondLst>
                                  <p:childTnLst>
                                    <p:set>
                                      <p:cBhvr>
                                        <p:cTn id="14" dur="1" fill="hold">
                                          <p:stCondLst>
                                            <p:cond delay="0"/>
                                          </p:stCondLst>
                                        </p:cTn>
                                        <p:tgtEl>
                                          <p:spTgt spid="27417"/>
                                        </p:tgtEl>
                                        <p:attrNameLst>
                                          <p:attrName>style.visibility</p:attrName>
                                        </p:attrNameLst>
                                      </p:cBhvr>
                                      <p:to>
                                        <p:strVal val="visible"/>
                                      </p:to>
                                    </p:set>
                                    <p:animEffect transition="in" filter="fade">
                                      <p:cBhvr>
                                        <p:cTn id="15" dur="1000"/>
                                        <p:tgtEl>
                                          <p:spTgt spid="27417"/>
                                        </p:tgtEl>
                                      </p:cBhvr>
                                    </p:animEffect>
                                  </p:childTnLst>
                                </p:cTn>
                              </p:par>
                            </p:childTnLst>
                          </p:cTn>
                        </p:par>
                        <p:par>
                          <p:cTn id="16" fill="hold">
                            <p:stCondLst>
                              <p:cond delay="3200"/>
                            </p:stCondLst>
                            <p:childTnLst>
                              <p:par>
                                <p:cTn id="17" presetID="10" presetClass="entr" presetSubtype="0" fill="hold" nodeType="afterEffect">
                                  <p:stCondLst>
                                    <p:cond delay="0"/>
                                  </p:stCondLst>
                                  <p:childTnLst>
                                    <p:set>
                                      <p:cBhvr>
                                        <p:cTn id="18" dur="1" fill="hold">
                                          <p:stCondLst>
                                            <p:cond delay="0"/>
                                          </p:stCondLst>
                                        </p:cTn>
                                        <p:tgtEl>
                                          <p:spTgt spid="27431"/>
                                        </p:tgtEl>
                                        <p:attrNameLst>
                                          <p:attrName>style.visibility</p:attrName>
                                        </p:attrNameLst>
                                      </p:cBhvr>
                                      <p:to>
                                        <p:strVal val="visible"/>
                                      </p:to>
                                    </p:set>
                                    <p:animEffect transition="in" filter="fade">
                                      <p:cBhvr>
                                        <p:cTn id="19" dur="1000"/>
                                        <p:tgtEl>
                                          <p:spTgt spid="27431"/>
                                        </p:tgtEl>
                                      </p:cBhvr>
                                    </p:animEffect>
                                  </p:childTnLst>
                                </p:cTn>
                              </p:par>
                            </p:childTnLst>
                          </p:cTn>
                        </p:par>
                        <p:par>
                          <p:cTn id="20" fill="hold">
                            <p:stCondLst>
                              <p:cond delay="4200"/>
                            </p:stCondLst>
                            <p:childTnLst>
                              <p:par>
                                <p:cTn id="21" presetID="10" presetClass="entr" presetSubtype="0" fill="hold" nodeType="afterEffect">
                                  <p:stCondLst>
                                    <p:cond delay="0"/>
                                  </p:stCondLst>
                                  <p:childTnLst>
                                    <p:set>
                                      <p:cBhvr>
                                        <p:cTn id="22" dur="1" fill="hold">
                                          <p:stCondLst>
                                            <p:cond delay="0"/>
                                          </p:stCondLst>
                                        </p:cTn>
                                        <p:tgtEl>
                                          <p:spTgt spid="27423"/>
                                        </p:tgtEl>
                                        <p:attrNameLst>
                                          <p:attrName>style.visibility</p:attrName>
                                        </p:attrNameLst>
                                      </p:cBhvr>
                                      <p:to>
                                        <p:strVal val="visible"/>
                                      </p:to>
                                    </p:set>
                                    <p:animEffect transition="in" filter="fade">
                                      <p:cBhvr>
                                        <p:cTn id="23" dur="1000"/>
                                        <p:tgtEl>
                                          <p:spTgt spid="2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14"/>
        <p:cNvGrpSpPr/>
        <p:nvPr/>
      </p:nvGrpSpPr>
      <p:grpSpPr>
        <a:xfrm>
          <a:off x="0" y="0"/>
          <a:ext cx="0" cy="0"/>
          <a:chOff x="0" y="0"/>
          <a:chExt cx="0" cy="0"/>
        </a:xfrm>
      </p:grpSpPr>
      <p:sp>
        <p:nvSpPr>
          <p:cNvPr id="27415" name="Google Shape;27415;p90"/>
          <p:cNvSpPr txBox="1">
            <a:spLocks noGrp="1"/>
          </p:cNvSpPr>
          <p:nvPr>
            <p:ph type="title"/>
          </p:nvPr>
        </p:nvSpPr>
        <p:spPr>
          <a:xfrm>
            <a:off x="735232" y="18327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Data Collection via Webscraping</a:t>
            </a:r>
            <a:endParaRPr dirty="0"/>
          </a:p>
        </p:txBody>
      </p:sp>
      <p:cxnSp>
        <p:nvCxnSpPr>
          <p:cNvPr id="27416" name="Google Shape;27416;p90"/>
          <p:cNvCxnSpPr/>
          <p:nvPr/>
        </p:nvCxnSpPr>
        <p:spPr>
          <a:xfrm rot="10800000">
            <a:off x="711271" y="1578603"/>
            <a:ext cx="7283100" cy="0"/>
          </a:xfrm>
          <a:prstGeom prst="straightConnector1">
            <a:avLst/>
          </a:prstGeom>
          <a:noFill/>
          <a:ln w="19050" cap="flat" cmpd="sng">
            <a:solidFill>
              <a:schemeClr val="accent5"/>
            </a:solidFill>
            <a:prstDash val="solid"/>
            <a:round/>
            <a:headEnd type="none" w="med" len="med"/>
            <a:tailEnd type="none" w="med" len="med"/>
          </a:ln>
        </p:spPr>
      </p:cxnSp>
      <p:grpSp>
        <p:nvGrpSpPr>
          <p:cNvPr id="27417" name="Google Shape;27417;p90"/>
          <p:cNvGrpSpPr/>
          <p:nvPr/>
        </p:nvGrpSpPr>
        <p:grpSpPr>
          <a:xfrm>
            <a:off x="1299073" y="1419988"/>
            <a:ext cx="440008" cy="316360"/>
            <a:chOff x="997875" y="1475675"/>
            <a:chExt cx="919750" cy="661425"/>
          </a:xfrm>
        </p:grpSpPr>
        <p:sp>
          <p:nvSpPr>
            <p:cNvPr id="27418" name="Google Shape;27418;p90"/>
            <p:cNvSpPr/>
            <p:nvPr/>
          </p:nvSpPr>
          <p:spPr>
            <a:xfrm>
              <a:off x="997875" y="1475675"/>
              <a:ext cx="919750" cy="661400"/>
            </a:xfrm>
            <a:custGeom>
              <a:avLst/>
              <a:gdLst/>
              <a:ahLst/>
              <a:cxnLst/>
              <a:rect l="l" t="t" r="r" b="b"/>
              <a:pathLst>
                <a:path w="36790" h="26456" extrusionOk="0">
                  <a:moveTo>
                    <a:pt x="18347" y="0"/>
                  </a:moveTo>
                  <a:cubicBezTo>
                    <a:pt x="982" y="0"/>
                    <a:pt x="0" y="26456"/>
                    <a:pt x="18850" y="26456"/>
                  </a:cubicBezTo>
                  <a:cubicBezTo>
                    <a:pt x="19026" y="26456"/>
                    <a:pt x="19204" y="26454"/>
                    <a:pt x="19384" y="26449"/>
                  </a:cubicBezTo>
                  <a:cubicBezTo>
                    <a:pt x="36344" y="25975"/>
                    <a:pt x="36789" y="0"/>
                    <a:pt x="18405" y="0"/>
                  </a:cubicBezTo>
                  <a:cubicBezTo>
                    <a:pt x="18386" y="0"/>
                    <a:pt x="18367" y="0"/>
                    <a:pt x="18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9" name="Google Shape;27419;p90"/>
            <p:cNvSpPr/>
            <p:nvPr/>
          </p:nvSpPr>
          <p:spPr>
            <a:xfrm>
              <a:off x="1245250" y="1508275"/>
              <a:ext cx="392900" cy="76925"/>
            </a:xfrm>
            <a:custGeom>
              <a:avLst/>
              <a:gdLst/>
              <a:ahLst/>
              <a:cxnLst/>
              <a:rect l="l" t="t" r="r" b="b"/>
              <a:pathLst>
                <a:path w="15716" h="3077" extrusionOk="0">
                  <a:moveTo>
                    <a:pt x="14945" y="1"/>
                  </a:moveTo>
                  <a:cubicBezTo>
                    <a:pt x="13966" y="327"/>
                    <a:pt x="12958" y="564"/>
                    <a:pt x="11950" y="742"/>
                  </a:cubicBezTo>
                  <a:cubicBezTo>
                    <a:pt x="10438" y="920"/>
                    <a:pt x="8925" y="1009"/>
                    <a:pt x="7413" y="1009"/>
                  </a:cubicBezTo>
                  <a:cubicBezTo>
                    <a:pt x="5515" y="1009"/>
                    <a:pt x="3558" y="979"/>
                    <a:pt x="1868" y="268"/>
                  </a:cubicBezTo>
                  <a:cubicBezTo>
                    <a:pt x="1186" y="594"/>
                    <a:pt x="564" y="1009"/>
                    <a:pt x="0" y="1483"/>
                  </a:cubicBezTo>
                  <a:lnTo>
                    <a:pt x="475" y="1750"/>
                  </a:lnTo>
                  <a:cubicBezTo>
                    <a:pt x="1394" y="2284"/>
                    <a:pt x="2402" y="2640"/>
                    <a:pt x="3440" y="2788"/>
                  </a:cubicBezTo>
                  <a:cubicBezTo>
                    <a:pt x="4679" y="2977"/>
                    <a:pt x="5933" y="3077"/>
                    <a:pt x="7191" y="3077"/>
                  </a:cubicBezTo>
                  <a:cubicBezTo>
                    <a:pt x="7709" y="3077"/>
                    <a:pt x="8228" y="3060"/>
                    <a:pt x="8747" y="3025"/>
                  </a:cubicBezTo>
                  <a:cubicBezTo>
                    <a:pt x="11386" y="2907"/>
                    <a:pt x="14025" y="2314"/>
                    <a:pt x="15715" y="357"/>
                  </a:cubicBezTo>
                  <a:cubicBezTo>
                    <a:pt x="15449" y="238"/>
                    <a:pt x="15211" y="119"/>
                    <a:pt x="14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0" name="Google Shape;27420;p90"/>
            <p:cNvSpPr/>
            <p:nvPr/>
          </p:nvSpPr>
          <p:spPr>
            <a:xfrm>
              <a:off x="1147400" y="1581675"/>
              <a:ext cx="610825" cy="182900"/>
            </a:xfrm>
            <a:custGeom>
              <a:avLst/>
              <a:gdLst/>
              <a:ahLst/>
              <a:cxnLst/>
              <a:rect l="l" t="t" r="r" b="b"/>
              <a:pathLst>
                <a:path w="24433" h="7316" extrusionOk="0">
                  <a:moveTo>
                    <a:pt x="2372" y="0"/>
                  </a:moveTo>
                  <a:cubicBezTo>
                    <a:pt x="1335" y="1157"/>
                    <a:pt x="534" y="2491"/>
                    <a:pt x="0" y="3944"/>
                  </a:cubicBezTo>
                  <a:cubicBezTo>
                    <a:pt x="2372" y="5782"/>
                    <a:pt x="5219" y="6939"/>
                    <a:pt x="8243" y="7235"/>
                  </a:cubicBezTo>
                  <a:cubicBezTo>
                    <a:pt x="8910" y="7289"/>
                    <a:pt x="9578" y="7315"/>
                    <a:pt x="10245" y="7315"/>
                  </a:cubicBezTo>
                  <a:cubicBezTo>
                    <a:pt x="11802" y="7315"/>
                    <a:pt x="13358" y="7170"/>
                    <a:pt x="14915" y="6879"/>
                  </a:cubicBezTo>
                  <a:cubicBezTo>
                    <a:pt x="18147" y="6316"/>
                    <a:pt x="22446" y="5071"/>
                    <a:pt x="24433" y="2194"/>
                  </a:cubicBezTo>
                  <a:cubicBezTo>
                    <a:pt x="24196" y="1779"/>
                    <a:pt x="23929" y="1364"/>
                    <a:pt x="23662" y="1008"/>
                  </a:cubicBezTo>
                  <a:cubicBezTo>
                    <a:pt x="20497" y="2843"/>
                    <a:pt x="16978" y="3596"/>
                    <a:pt x="13296" y="3596"/>
                  </a:cubicBezTo>
                  <a:cubicBezTo>
                    <a:pt x="12217" y="3596"/>
                    <a:pt x="11124" y="3531"/>
                    <a:pt x="10022" y="3410"/>
                  </a:cubicBezTo>
                  <a:cubicBezTo>
                    <a:pt x="7561" y="3114"/>
                    <a:pt x="3647" y="2402"/>
                    <a:pt x="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1" name="Google Shape;27421;p90"/>
            <p:cNvSpPr/>
            <p:nvPr/>
          </p:nvSpPr>
          <p:spPr>
            <a:xfrm>
              <a:off x="1115525" y="1745500"/>
              <a:ext cx="686450" cy="248725"/>
            </a:xfrm>
            <a:custGeom>
              <a:avLst/>
              <a:gdLst/>
              <a:ahLst/>
              <a:cxnLst/>
              <a:rect l="l" t="t" r="r" b="b"/>
              <a:pathLst>
                <a:path w="27458" h="9949" extrusionOk="0">
                  <a:moveTo>
                    <a:pt x="534" y="0"/>
                  </a:moveTo>
                  <a:lnTo>
                    <a:pt x="534" y="0"/>
                  </a:lnTo>
                  <a:cubicBezTo>
                    <a:pt x="0" y="2906"/>
                    <a:pt x="386" y="5901"/>
                    <a:pt x="1661" y="8569"/>
                  </a:cubicBezTo>
                  <a:cubicBezTo>
                    <a:pt x="4556" y="9504"/>
                    <a:pt x="7529" y="9949"/>
                    <a:pt x="10519" y="9949"/>
                  </a:cubicBezTo>
                  <a:cubicBezTo>
                    <a:pt x="13408" y="9949"/>
                    <a:pt x="16314" y="9534"/>
                    <a:pt x="19185" y="8747"/>
                  </a:cubicBezTo>
                  <a:cubicBezTo>
                    <a:pt x="21675" y="8095"/>
                    <a:pt x="24818" y="7057"/>
                    <a:pt x="27161" y="5308"/>
                  </a:cubicBezTo>
                  <a:cubicBezTo>
                    <a:pt x="27339" y="4359"/>
                    <a:pt x="27428" y="3410"/>
                    <a:pt x="27457" y="2461"/>
                  </a:cubicBezTo>
                  <a:lnTo>
                    <a:pt x="27457" y="2461"/>
                  </a:lnTo>
                  <a:cubicBezTo>
                    <a:pt x="23640" y="4505"/>
                    <a:pt x="19159" y="5443"/>
                    <a:pt x="14787" y="5443"/>
                  </a:cubicBezTo>
                  <a:cubicBezTo>
                    <a:pt x="13387" y="5443"/>
                    <a:pt x="11998" y="5347"/>
                    <a:pt x="10645" y="5159"/>
                  </a:cubicBezTo>
                  <a:cubicBezTo>
                    <a:pt x="6879" y="4655"/>
                    <a:pt x="2550" y="3203"/>
                    <a:pt x="5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2" name="Google Shape;27422;p90"/>
            <p:cNvSpPr/>
            <p:nvPr/>
          </p:nvSpPr>
          <p:spPr>
            <a:xfrm>
              <a:off x="1187425" y="2010125"/>
              <a:ext cx="504100" cy="126975"/>
            </a:xfrm>
            <a:custGeom>
              <a:avLst/>
              <a:gdLst/>
              <a:ahLst/>
              <a:cxnLst/>
              <a:rect l="l" t="t" r="r" b="b"/>
              <a:pathLst>
                <a:path w="20164" h="5079" extrusionOk="0">
                  <a:moveTo>
                    <a:pt x="0" y="1"/>
                  </a:moveTo>
                  <a:lnTo>
                    <a:pt x="0" y="1"/>
                  </a:lnTo>
                  <a:cubicBezTo>
                    <a:pt x="2265" y="3011"/>
                    <a:pt x="5971" y="5078"/>
                    <a:pt x="11252" y="5078"/>
                  </a:cubicBezTo>
                  <a:cubicBezTo>
                    <a:pt x="11433" y="5078"/>
                    <a:pt x="11617" y="5076"/>
                    <a:pt x="11802" y="5071"/>
                  </a:cubicBezTo>
                  <a:cubicBezTo>
                    <a:pt x="15271" y="4982"/>
                    <a:pt x="18088" y="3796"/>
                    <a:pt x="20163" y="1987"/>
                  </a:cubicBezTo>
                  <a:lnTo>
                    <a:pt x="20163" y="1987"/>
                  </a:lnTo>
                  <a:cubicBezTo>
                    <a:pt x="19719" y="2047"/>
                    <a:pt x="19274" y="2106"/>
                    <a:pt x="18829" y="2136"/>
                  </a:cubicBezTo>
                  <a:cubicBezTo>
                    <a:pt x="17148" y="2277"/>
                    <a:pt x="15456" y="2345"/>
                    <a:pt x="13766" y="2345"/>
                  </a:cubicBezTo>
                  <a:cubicBezTo>
                    <a:pt x="12625" y="2345"/>
                    <a:pt x="11484" y="2314"/>
                    <a:pt x="10349" y="2254"/>
                  </a:cubicBezTo>
                  <a:cubicBezTo>
                    <a:pt x="7354" y="2136"/>
                    <a:pt x="4418" y="1572"/>
                    <a:pt x="1602" y="594"/>
                  </a:cubicBezTo>
                  <a:cubicBezTo>
                    <a:pt x="1068" y="416"/>
                    <a:pt x="534" y="20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3" name="Google Shape;27423;p90"/>
          <p:cNvGrpSpPr/>
          <p:nvPr/>
        </p:nvGrpSpPr>
        <p:grpSpPr>
          <a:xfrm>
            <a:off x="6790432" y="1387066"/>
            <a:ext cx="531399" cy="382191"/>
            <a:chOff x="181488" y="3243320"/>
            <a:chExt cx="1982831" cy="1426086"/>
          </a:xfrm>
        </p:grpSpPr>
        <p:sp>
          <p:nvSpPr>
            <p:cNvPr id="27424" name="Google Shape;27424;p90"/>
            <p:cNvSpPr/>
            <p:nvPr/>
          </p:nvSpPr>
          <p:spPr>
            <a:xfrm>
              <a:off x="181488" y="3243320"/>
              <a:ext cx="1982831" cy="1425943"/>
            </a:xfrm>
            <a:custGeom>
              <a:avLst/>
              <a:gdLst/>
              <a:ahLst/>
              <a:cxnLst/>
              <a:rect l="l" t="t" r="r" b="b"/>
              <a:pathLst>
                <a:path w="97043" h="69788" extrusionOk="0">
                  <a:moveTo>
                    <a:pt x="48388" y="0"/>
                  </a:moveTo>
                  <a:cubicBezTo>
                    <a:pt x="2544" y="0"/>
                    <a:pt x="1" y="69787"/>
                    <a:pt x="49703" y="69787"/>
                  </a:cubicBezTo>
                  <a:cubicBezTo>
                    <a:pt x="50158" y="69787"/>
                    <a:pt x="50618" y="69781"/>
                    <a:pt x="51083" y="69770"/>
                  </a:cubicBezTo>
                  <a:cubicBezTo>
                    <a:pt x="95827" y="68495"/>
                    <a:pt x="97043" y="0"/>
                    <a:pt x="48533" y="0"/>
                  </a:cubicBezTo>
                  <a:cubicBezTo>
                    <a:pt x="48485" y="0"/>
                    <a:pt x="48437" y="0"/>
                    <a:pt x="483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5" name="Google Shape;27425;p90"/>
            <p:cNvSpPr/>
            <p:nvPr/>
          </p:nvSpPr>
          <p:spPr>
            <a:xfrm>
              <a:off x="460060" y="3399638"/>
              <a:ext cx="1385589" cy="529079"/>
            </a:xfrm>
            <a:custGeom>
              <a:avLst/>
              <a:gdLst/>
              <a:ahLst/>
              <a:cxnLst/>
              <a:rect l="l" t="t" r="r" b="b"/>
              <a:pathLst>
                <a:path w="67813" h="25894" extrusionOk="0">
                  <a:moveTo>
                    <a:pt x="58740" y="0"/>
                  </a:moveTo>
                  <a:cubicBezTo>
                    <a:pt x="50437" y="6464"/>
                    <a:pt x="42076" y="13106"/>
                    <a:pt x="31460" y="15271"/>
                  </a:cubicBezTo>
                  <a:cubicBezTo>
                    <a:pt x="26063" y="16286"/>
                    <a:pt x="20020" y="17677"/>
                    <a:pt x="14210" y="17677"/>
                  </a:cubicBezTo>
                  <a:cubicBezTo>
                    <a:pt x="9838" y="17677"/>
                    <a:pt x="5599" y="16889"/>
                    <a:pt x="1868" y="14559"/>
                  </a:cubicBezTo>
                  <a:cubicBezTo>
                    <a:pt x="979" y="16990"/>
                    <a:pt x="356" y="19511"/>
                    <a:pt x="0" y="22061"/>
                  </a:cubicBezTo>
                  <a:cubicBezTo>
                    <a:pt x="1259" y="21591"/>
                    <a:pt x="2619" y="21423"/>
                    <a:pt x="3988" y="21423"/>
                  </a:cubicBezTo>
                  <a:cubicBezTo>
                    <a:pt x="5296" y="21423"/>
                    <a:pt x="6612" y="21576"/>
                    <a:pt x="7858" y="21764"/>
                  </a:cubicBezTo>
                  <a:cubicBezTo>
                    <a:pt x="16953" y="23070"/>
                    <a:pt x="29077" y="25894"/>
                    <a:pt x="40275" y="25894"/>
                  </a:cubicBezTo>
                  <a:cubicBezTo>
                    <a:pt x="51967" y="25894"/>
                    <a:pt x="62648" y="22815"/>
                    <a:pt x="67813" y="11713"/>
                  </a:cubicBezTo>
                  <a:cubicBezTo>
                    <a:pt x="65737" y="7146"/>
                    <a:pt x="62624" y="3143"/>
                    <a:pt x="58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6" name="Google Shape;27426;p90"/>
            <p:cNvSpPr/>
            <p:nvPr/>
          </p:nvSpPr>
          <p:spPr>
            <a:xfrm>
              <a:off x="683033" y="4393289"/>
              <a:ext cx="358059" cy="206000"/>
            </a:xfrm>
            <a:custGeom>
              <a:avLst/>
              <a:gdLst/>
              <a:ahLst/>
              <a:cxnLst/>
              <a:rect l="l" t="t" r="r" b="b"/>
              <a:pathLst>
                <a:path w="17524" h="10082" extrusionOk="0">
                  <a:moveTo>
                    <a:pt x="11795" y="0"/>
                  </a:moveTo>
                  <a:cubicBezTo>
                    <a:pt x="7495" y="0"/>
                    <a:pt x="3979" y="3574"/>
                    <a:pt x="0" y="5011"/>
                  </a:cubicBezTo>
                  <a:cubicBezTo>
                    <a:pt x="2402" y="7087"/>
                    <a:pt x="5070" y="8777"/>
                    <a:pt x="7947" y="10082"/>
                  </a:cubicBezTo>
                  <a:cubicBezTo>
                    <a:pt x="7798" y="8599"/>
                    <a:pt x="9281" y="7650"/>
                    <a:pt x="10497" y="7117"/>
                  </a:cubicBezTo>
                  <a:cubicBezTo>
                    <a:pt x="13907" y="6375"/>
                    <a:pt x="17524" y="1779"/>
                    <a:pt x="12750" y="60"/>
                  </a:cubicBezTo>
                  <a:cubicBezTo>
                    <a:pt x="12427" y="19"/>
                    <a:pt x="12109" y="0"/>
                    <a:pt x="117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7" name="Google Shape;27427;p90"/>
            <p:cNvSpPr/>
            <p:nvPr/>
          </p:nvSpPr>
          <p:spPr>
            <a:xfrm>
              <a:off x="1492495" y="3866160"/>
              <a:ext cx="425323" cy="280538"/>
            </a:xfrm>
            <a:custGeom>
              <a:avLst/>
              <a:gdLst/>
              <a:ahLst/>
              <a:cxnLst/>
              <a:rect l="l" t="t" r="r" b="b"/>
              <a:pathLst>
                <a:path w="20816" h="13730" extrusionOk="0">
                  <a:moveTo>
                    <a:pt x="20371" y="1"/>
                  </a:moveTo>
                  <a:lnTo>
                    <a:pt x="20371" y="1"/>
                  </a:lnTo>
                  <a:cubicBezTo>
                    <a:pt x="16931" y="2047"/>
                    <a:pt x="12810" y="2284"/>
                    <a:pt x="8985" y="3262"/>
                  </a:cubicBezTo>
                  <a:cubicBezTo>
                    <a:pt x="4537" y="3737"/>
                    <a:pt x="0" y="7799"/>
                    <a:pt x="3499" y="12158"/>
                  </a:cubicBezTo>
                  <a:cubicBezTo>
                    <a:pt x="4975" y="13323"/>
                    <a:pt x="6639" y="13729"/>
                    <a:pt x="8389" y="13729"/>
                  </a:cubicBezTo>
                  <a:cubicBezTo>
                    <a:pt x="12160" y="13729"/>
                    <a:pt x="16332" y="11847"/>
                    <a:pt x="19896" y="11624"/>
                  </a:cubicBezTo>
                  <a:cubicBezTo>
                    <a:pt x="20638" y="7799"/>
                    <a:pt x="20815" y="3885"/>
                    <a:pt x="203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8" name="Google Shape;27428;p90"/>
            <p:cNvSpPr/>
            <p:nvPr/>
          </p:nvSpPr>
          <p:spPr>
            <a:xfrm>
              <a:off x="638794" y="3262098"/>
              <a:ext cx="941509" cy="292512"/>
            </a:xfrm>
            <a:custGeom>
              <a:avLst/>
              <a:gdLst/>
              <a:ahLst/>
              <a:cxnLst/>
              <a:rect l="l" t="t" r="r" b="b"/>
              <a:pathLst>
                <a:path w="46079" h="14316" extrusionOk="0">
                  <a:moveTo>
                    <a:pt x="35463" y="0"/>
                  </a:moveTo>
                  <a:cubicBezTo>
                    <a:pt x="30719" y="2639"/>
                    <a:pt x="26568" y="6464"/>
                    <a:pt x="21112" y="7621"/>
                  </a:cubicBezTo>
                  <a:cubicBezTo>
                    <a:pt x="19083" y="8049"/>
                    <a:pt x="15915" y="8805"/>
                    <a:pt x="13079" y="8805"/>
                  </a:cubicBezTo>
                  <a:cubicBezTo>
                    <a:pt x="9825" y="8805"/>
                    <a:pt x="7008" y="7809"/>
                    <a:pt x="6850" y="4181"/>
                  </a:cubicBezTo>
                  <a:cubicBezTo>
                    <a:pt x="4300" y="5753"/>
                    <a:pt x="2017" y="7650"/>
                    <a:pt x="0" y="9874"/>
                  </a:cubicBezTo>
                  <a:cubicBezTo>
                    <a:pt x="1720" y="10378"/>
                    <a:pt x="3410" y="11120"/>
                    <a:pt x="4952" y="11713"/>
                  </a:cubicBezTo>
                  <a:cubicBezTo>
                    <a:pt x="9531" y="13431"/>
                    <a:pt x="14579" y="14316"/>
                    <a:pt x="19649" y="14316"/>
                  </a:cubicBezTo>
                  <a:cubicBezTo>
                    <a:pt x="29451" y="14316"/>
                    <a:pt x="39336" y="11010"/>
                    <a:pt x="46079" y="4033"/>
                  </a:cubicBezTo>
                  <a:cubicBezTo>
                    <a:pt x="42787" y="2135"/>
                    <a:pt x="39200" y="771"/>
                    <a:pt x="35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9" name="Google Shape;27429;p90"/>
            <p:cNvSpPr/>
            <p:nvPr/>
          </p:nvSpPr>
          <p:spPr>
            <a:xfrm>
              <a:off x="967798" y="4261594"/>
              <a:ext cx="880314" cy="407812"/>
            </a:xfrm>
            <a:custGeom>
              <a:avLst/>
              <a:gdLst/>
              <a:ahLst/>
              <a:cxnLst/>
              <a:rect l="l" t="t" r="r" b="b"/>
              <a:pathLst>
                <a:path w="43084" h="19959" extrusionOk="0">
                  <a:moveTo>
                    <a:pt x="39292" y="0"/>
                  </a:moveTo>
                  <a:cubicBezTo>
                    <a:pt x="29368" y="0"/>
                    <a:pt x="19140" y="4859"/>
                    <a:pt x="11149" y="10300"/>
                  </a:cubicBezTo>
                  <a:cubicBezTo>
                    <a:pt x="7383" y="13176"/>
                    <a:pt x="4448" y="16527"/>
                    <a:pt x="0" y="18602"/>
                  </a:cubicBezTo>
                  <a:cubicBezTo>
                    <a:pt x="3645" y="19509"/>
                    <a:pt x="7374" y="19958"/>
                    <a:pt x="11103" y="19958"/>
                  </a:cubicBezTo>
                  <a:cubicBezTo>
                    <a:pt x="13229" y="19958"/>
                    <a:pt x="15355" y="19812"/>
                    <a:pt x="17465" y="19522"/>
                  </a:cubicBezTo>
                  <a:cubicBezTo>
                    <a:pt x="18206" y="14688"/>
                    <a:pt x="21260" y="10448"/>
                    <a:pt x="26271" y="8906"/>
                  </a:cubicBezTo>
                  <a:cubicBezTo>
                    <a:pt x="28154" y="8313"/>
                    <a:pt x="30096" y="8121"/>
                    <a:pt x="32050" y="8121"/>
                  </a:cubicBezTo>
                  <a:cubicBezTo>
                    <a:pt x="34003" y="8121"/>
                    <a:pt x="35967" y="8313"/>
                    <a:pt x="37895" y="8491"/>
                  </a:cubicBezTo>
                  <a:cubicBezTo>
                    <a:pt x="40029" y="6001"/>
                    <a:pt x="41779" y="3213"/>
                    <a:pt x="43084" y="248"/>
                  </a:cubicBezTo>
                  <a:cubicBezTo>
                    <a:pt x="41828" y="80"/>
                    <a:pt x="40563" y="0"/>
                    <a:pt x="39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0" name="Google Shape;27430;p90"/>
            <p:cNvSpPr/>
            <p:nvPr/>
          </p:nvSpPr>
          <p:spPr>
            <a:xfrm>
              <a:off x="464290" y="4006703"/>
              <a:ext cx="1023873" cy="279680"/>
            </a:xfrm>
            <a:custGeom>
              <a:avLst/>
              <a:gdLst/>
              <a:ahLst/>
              <a:cxnLst/>
              <a:rect l="l" t="t" r="r" b="b"/>
              <a:pathLst>
                <a:path w="50110" h="13688" extrusionOk="0">
                  <a:moveTo>
                    <a:pt x="42898" y="1"/>
                  </a:moveTo>
                  <a:cubicBezTo>
                    <a:pt x="41328" y="1"/>
                    <a:pt x="39519" y="417"/>
                    <a:pt x="37628" y="1306"/>
                  </a:cubicBezTo>
                  <a:cubicBezTo>
                    <a:pt x="29793" y="4203"/>
                    <a:pt x="20962" y="7351"/>
                    <a:pt x="12387" y="7351"/>
                  </a:cubicBezTo>
                  <a:cubicBezTo>
                    <a:pt x="8145" y="7351"/>
                    <a:pt x="3966" y="6580"/>
                    <a:pt x="1" y="4627"/>
                  </a:cubicBezTo>
                  <a:lnTo>
                    <a:pt x="1" y="4627"/>
                  </a:lnTo>
                  <a:cubicBezTo>
                    <a:pt x="535" y="7652"/>
                    <a:pt x="1483" y="10617"/>
                    <a:pt x="2818" y="13434"/>
                  </a:cubicBezTo>
                  <a:cubicBezTo>
                    <a:pt x="5624" y="12328"/>
                    <a:pt x="8675" y="12009"/>
                    <a:pt x="11685" y="12009"/>
                  </a:cubicBezTo>
                  <a:cubicBezTo>
                    <a:pt x="11823" y="12009"/>
                    <a:pt x="11961" y="12009"/>
                    <a:pt x="12099" y="12011"/>
                  </a:cubicBezTo>
                  <a:cubicBezTo>
                    <a:pt x="12530" y="11992"/>
                    <a:pt x="12966" y="11983"/>
                    <a:pt x="13408" y="11983"/>
                  </a:cubicBezTo>
                  <a:cubicBezTo>
                    <a:pt x="19557" y="11983"/>
                    <a:pt x="26686" y="13687"/>
                    <a:pt x="33285" y="13687"/>
                  </a:cubicBezTo>
                  <a:cubicBezTo>
                    <a:pt x="38147" y="13687"/>
                    <a:pt x="42721" y="12762"/>
                    <a:pt x="46405" y="9550"/>
                  </a:cubicBezTo>
                  <a:cubicBezTo>
                    <a:pt x="50109" y="3672"/>
                    <a:pt x="47559" y="1"/>
                    <a:pt x="42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1" name="Google Shape;27431;p90"/>
          <p:cNvGrpSpPr/>
          <p:nvPr/>
        </p:nvGrpSpPr>
        <p:grpSpPr>
          <a:xfrm>
            <a:off x="3855732" y="1406397"/>
            <a:ext cx="729437" cy="321664"/>
            <a:chOff x="-2885175" y="736950"/>
            <a:chExt cx="2343950" cy="1033625"/>
          </a:xfrm>
        </p:grpSpPr>
        <p:sp>
          <p:nvSpPr>
            <p:cNvPr id="27432" name="Google Shape;27432;p90"/>
            <p:cNvSpPr/>
            <p:nvPr/>
          </p:nvSpPr>
          <p:spPr>
            <a:xfrm>
              <a:off x="-2422650" y="736950"/>
              <a:ext cx="1437400" cy="1033625"/>
            </a:xfrm>
            <a:custGeom>
              <a:avLst/>
              <a:gdLst/>
              <a:ahLst/>
              <a:cxnLst/>
              <a:rect l="l" t="t" r="r" b="b"/>
              <a:pathLst>
                <a:path w="57496" h="41345" extrusionOk="0">
                  <a:moveTo>
                    <a:pt x="28677" y="0"/>
                  </a:moveTo>
                  <a:cubicBezTo>
                    <a:pt x="1522" y="0"/>
                    <a:pt x="0" y="41345"/>
                    <a:pt x="29460" y="41345"/>
                  </a:cubicBezTo>
                  <a:cubicBezTo>
                    <a:pt x="29729" y="41345"/>
                    <a:pt x="30001" y="41341"/>
                    <a:pt x="30276" y="41334"/>
                  </a:cubicBezTo>
                  <a:cubicBezTo>
                    <a:pt x="56784" y="40593"/>
                    <a:pt x="57496" y="0"/>
                    <a:pt x="28764" y="0"/>
                  </a:cubicBezTo>
                  <a:cubicBezTo>
                    <a:pt x="28735" y="0"/>
                    <a:pt x="28706" y="0"/>
                    <a:pt x="28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3" name="Google Shape;27433;p90"/>
            <p:cNvSpPr/>
            <p:nvPr/>
          </p:nvSpPr>
          <p:spPr>
            <a:xfrm>
              <a:off x="-2157975" y="765850"/>
              <a:ext cx="729450" cy="235825"/>
            </a:xfrm>
            <a:custGeom>
              <a:avLst/>
              <a:gdLst/>
              <a:ahLst/>
              <a:cxnLst/>
              <a:rect l="l" t="t" r="r" b="b"/>
              <a:pathLst>
                <a:path w="29178" h="9433" extrusionOk="0">
                  <a:moveTo>
                    <a:pt x="26034" y="1"/>
                  </a:moveTo>
                  <a:cubicBezTo>
                    <a:pt x="22684" y="1987"/>
                    <a:pt x="19066" y="3500"/>
                    <a:pt x="15300" y="4449"/>
                  </a:cubicBezTo>
                  <a:cubicBezTo>
                    <a:pt x="10882" y="5575"/>
                    <a:pt x="6316" y="6198"/>
                    <a:pt x="1750" y="6317"/>
                  </a:cubicBezTo>
                  <a:cubicBezTo>
                    <a:pt x="1097" y="7147"/>
                    <a:pt x="504" y="8036"/>
                    <a:pt x="0" y="8985"/>
                  </a:cubicBezTo>
                  <a:cubicBezTo>
                    <a:pt x="1959" y="9283"/>
                    <a:pt x="3937" y="9432"/>
                    <a:pt x="5914" y="9432"/>
                  </a:cubicBezTo>
                  <a:cubicBezTo>
                    <a:pt x="9445" y="9432"/>
                    <a:pt x="12976" y="8957"/>
                    <a:pt x="16398" y="8007"/>
                  </a:cubicBezTo>
                  <a:cubicBezTo>
                    <a:pt x="21053" y="6672"/>
                    <a:pt x="25412" y="4389"/>
                    <a:pt x="29177" y="1306"/>
                  </a:cubicBezTo>
                  <a:cubicBezTo>
                    <a:pt x="28169" y="801"/>
                    <a:pt x="27102" y="357"/>
                    <a:pt x="2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4" name="Google Shape;27434;p90"/>
            <p:cNvSpPr/>
            <p:nvPr/>
          </p:nvSpPr>
          <p:spPr>
            <a:xfrm>
              <a:off x="-2224700" y="1146125"/>
              <a:ext cx="1058575" cy="309625"/>
            </a:xfrm>
            <a:custGeom>
              <a:avLst/>
              <a:gdLst/>
              <a:ahLst/>
              <a:cxnLst/>
              <a:rect l="l" t="t" r="r" b="b"/>
              <a:pathLst>
                <a:path w="42343" h="12385" extrusionOk="0">
                  <a:moveTo>
                    <a:pt x="41928" y="1"/>
                  </a:moveTo>
                  <a:cubicBezTo>
                    <a:pt x="37273" y="3203"/>
                    <a:pt x="31164" y="4211"/>
                    <a:pt x="25708" y="5190"/>
                  </a:cubicBezTo>
                  <a:cubicBezTo>
                    <a:pt x="21379" y="5991"/>
                    <a:pt x="16991" y="6524"/>
                    <a:pt x="12573" y="6791"/>
                  </a:cubicBezTo>
                  <a:cubicBezTo>
                    <a:pt x="11204" y="6849"/>
                    <a:pt x="9832" y="6879"/>
                    <a:pt x="8459" y="6879"/>
                  </a:cubicBezTo>
                  <a:cubicBezTo>
                    <a:pt x="5638" y="6879"/>
                    <a:pt x="2813" y="6754"/>
                    <a:pt x="1" y="6495"/>
                  </a:cubicBezTo>
                  <a:lnTo>
                    <a:pt x="1" y="6495"/>
                  </a:lnTo>
                  <a:cubicBezTo>
                    <a:pt x="179" y="8452"/>
                    <a:pt x="623" y="10349"/>
                    <a:pt x="1305" y="12158"/>
                  </a:cubicBezTo>
                  <a:cubicBezTo>
                    <a:pt x="2140" y="12327"/>
                    <a:pt x="3017" y="12385"/>
                    <a:pt x="3899" y="12385"/>
                  </a:cubicBezTo>
                  <a:cubicBezTo>
                    <a:pt x="5338" y="12385"/>
                    <a:pt x="6791" y="12231"/>
                    <a:pt x="8096" y="12158"/>
                  </a:cubicBezTo>
                  <a:cubicBezTo>
                    <a:pt x="9964" y="12039"/>
                    <a:pt x="11832" y="12069"/>
                    <a:pt x="13700" y="11950"/>
                  </a:cubicBezTo>
                  <a:cubicBezTo>
                    <a:pt x="16072" y="11802"/>
                    <a:pt x="18414" y="11506"/>
                    <a:pt x="20727" y="11120"/>
                  </a:cubicBezTo>
                  <a:cubicBezTo>
                    <a:pt x="24997" y="10349"/>
                    <a:pt x="29178" y="9341"/>
                    <a:pt x="33329" y="8096"/>
                  </a:cubicBezTo>
                  <a:cubicBezTo>
                    <a:pt x="36383" y="7236"/>
                    <a:pt x="39378" y="6139"/>
                    <a:pt x="42284" y="4893"/>
                  </a:cubicBezTo>
                  <a:cubicBezTo>
                    <a:pt x="42343" y="3233"/>
                    <a:pt x="42224" y="1602"/>
                    <a:pt x="41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5" name="Google Shape;27435;p90"/>
            <p:cNvSpPr/>
            <p:nvPr/>
          </p:nvSpPr>
          <p:spPr>
            <a:xfrm>
              <a:off x="-2113500" y="1418175"/>
              <a:ext cx="921450" cy="230975"/>
            </a:xfrm>
            <a:custGeom>
              <a:avLst/>
              <a:gdLst/>
              <a:ahLst/>
              <a:cxnLst/>
              <a:rect l="l" t="t" r="r" b="b"/>
              <a:pathLst>
                <a:path w="36858" h="9239" extrusionOk="0">
                  <a:moveTo>
                    <a:pt x="36857" y="1"/>
                  </a:moveTo>
                  <a:lnTo>
                    <a:pt x="36857" y="1"/>
                  </a:lnTo>
                  <a:cubicBezTo>
                    <a:pt x="34159" y="1157"/>
                    <a:pt x="31372" y="2166"/>
                    <a:pt x="28555" y="2936"/>
                  </a:cubicBezTo>
                  <a:cubicBezTo>
                    <a:pt x="24433" y="4093"/>
                    <a:pt x="20252" y="4716"/>
                    <a:pt x="16042" y="5368"/>
                  </a:cubicBezTo>
                  <a:cubicBezTo>
                    <a:pt x="12395" y="5931"/>
                    <a:pt x="8748" y="6672"/>
                    <a:pt x="5071" y="6850"/>
                  </a:cubicBezTo>
                  <a:cubicBezTo>
                    <a:pt x="4420" y="6896"/>
                    <a:pt x="3769" y="6920"/>
                    <a:pt x="3118" y="6920"/>
                  </a:cubicBezTo>
                  <a:cubicBezTo>
                    <a:pt x="2079" y="6920"/>
                    <a:pt x="1040" y="6859"/>
                    <a:pt x="0" y="6732"/>
                  </a:cubicBezTo>
                  <a:lnTo>
                    <a:pt x="0" y="6732"/>
                  </a:lnTo>
                  <a:cubicBezTo>
                    <a:pt x="682" y="7592"/>
                    <a:pt x="1424" y="8363"/>
                    <a:pt x="2224" y="9074"/>
                  </a:cubicBezTo>
                  <a:cubicBezTo>
                    <a:pt x="3970" y="9184"/>
                    <a:pt x="5715" y="9238"/>
                    <a:pt x="7458" y="9238"/>
                  </a:cubicBezTo>
                  <a:cubicBezTo>
                    <a:pt x="11846" y="9238"/>
                    <a:pt x="16220" y="8893"/>
                    <a:pt x="20549" y="8214"/>
                  </a:cubicBezTo>
                  <a:cubicBezTo>
                    <a:pt x="25560" y="7384"/>
                    <a:pt x="30660" y="6079"/>
                    <a:pt x="35256" y="3826"/>
                  </a:cubicBezTo>
                  <a:cubicBezTo>
                    <a:pt x="35908" y="2610"/>
                    <a:pt x="36442" y="1335"/>
                    <a:pt x="36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6" name="Google Shape;27436;p90"/>
            <p:cNvSpPr/>
            <p:nvPr/>
          </p:nvSpPr>
          <p:spPr>
            <a:xfrm>
              <a:off x="-1963025" y="1622775"/>
              <a:ext cx="651625" cy="147175"/>
            </a:xfrm>
            <a:custGeom>
              <a:avLst/>
              <a:gdLst/>
              <a:ahLst/>
              <a:cxnLst/>
              <a:rect l="l" t="t" r="r" b="b"/>
              <a:pathLst>
                <a:path w="26065" h="5887" extrusionOk="0">
                  <a:moveTo>
                    <a:pt x="26064" y="1"/>
                  </a:moveTo>
                  <a:cubicBezTo>
                    <a:pt x="22595" y="1216"/>
                    <a:pt x="19096" y="2402"/>
                    <a:pt x="15449" y="2877"/>
                  </a:cubicBezTo>
                  <a:cubicBezTo>
                    <a:pt x="11800" y="3341"/>
                    <a:pt x="8136" y="3445"/>
                    <a:pt x="4468" y="3445"/>
                  </a:cubicBezTo>
                  <a:cubicBezTo>
                    <a:pt x="2979" y="3445"/>
                    <a:pt x="1490" y="3428"/>
                    <a:pt x="1" y="3411"/>
                  </a:cubicBezTo>
                  <a:lnTo>
                    <a:pt x="1" y="3411"/>
                  </a:lnTo>
                  <a:cubicBezTo>
                    <a:pt x="2984" y="4958"/>
                    <a:pt x="6611" y="5887"/>
                    <a:pt x="10929" y="5887"/>
                  </a:cubicBezTo>
                  <a:cubicBezTo>
                    <a:pt x="11246" y="5887"/>
                    <a:pt x="11566" y="5882"/>
                    <a:pt x="11891" y="5872"/>
                  </a:cubicBezTo>
                  <a:cubicBezTo>
                    <a:pt x="18029" y="5723"/>
                    <a:pt x="22743" y="3411"/>
                    <a:pt x="26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7" name="Google Shape;27437;p90"/>
            <p:cNvSpPr/>
            <p:nvPr/>
          </p:nvSpPr>
          <p:spPr>
            <a:xfrm>
              <a:off x="-2224700" y="905950"/>
              <a:ext cx="1009650" cy="316350"/>
            </a:xfrm>
            <a:custGeom>
              <a:avLst/>
              <a:gdLst/>
              <a:ahLst/>
              <a:cxnLst/>
              <a:rect l="l" t="t" r="r" b="b"/>
              <a:pathLst>
                <a:path w="40386" h="12654" extrusionOk="0">
                  <a:moveTo>
                    <a:pt x="37332" y="1"/>
                  </a:moveTo>
                  <a:cubicBezTo>
                    <a:pt x="33507" y="3174"/>
                    <a:pt x="28555" y="5131"/>
                    <a:pt x="23929" y="6465"/>
                  </a:cubicBezTo>
                  <a:cubicBezTo>
                    <a:pt x="18696" y="7960"/>
                    <a:pt x="13200" y="8626"/>
                    <a:pt x="7707" y="8626"/>
                  </a:cubicBezTo>
                  <a:cubicBezTo>
                    <a:pt x="5358" y="8626"/>
                    <a:pt x="3010" y="8505"/>
                    <a:pt x="683" y="8274"/>
                  </a:cubicBezTo>
                  <a:cubicBezTo>
                    <a:pt x="357" y="9608"/>
                    <a:pt x="119" y="10942"/>
                    <a:pt x="1" y="12336"/>
                  </a:cubicBezTo>
                  <a:cubicBezTo>
                    <a:pt x="2818" y="12548"/>
                    <a:pt x="5635" y="12654"/>
                    <a:pt x="8451" y="12654"/>
                  </a:cubicBezTo>
                  <a:cubicBezTo>
                    <a:pt x="9578" y="12654"/>
                    <a:pt x="10705" y="12637"/>
                    <a:pt x="11832" y="12603"/>
                  </a:cubicBezTo>
                  <a:cubicBezTo>
                    <a:pt x="15983" y="12395"/>
                    <a:pt x="20134" y="11772"/>
                    <a:pt x="24137" y="10675"/>
                  </a:cubicBezTo>
                  <a:cubicBezTo>
                    <a:pt x="27547" y="9845"/>
                    <a:pt x="30868" y="8837"/>
                    <a:pt x="34159" y="7651"/>
                  </a:cubicBezTo>
                  <a:cubicBezTo>
                    <a:pt x="36324" y="6880"/>
                    <a:pt x="38399" y="5902"/>
                    <a:pt x="40386" y="4715"/>
                  </a:cubicBezTo>
                  <a:cubicBezTo>
                    <a:pt x="39585" y="2996"/>
                    <a:pt x="38577" y="1424"/>
                    <a:pt x="37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8" name="Google Shape;27438;p90"/>
            <p:cNvSpPr/>
            <p:nvPr/>
          </p:nvSpPr>
          <p:spPr>
            <a:xfrm>
              <a:off x="-2681325" y="950700"/>
              <a:ext cx="1982950" cy="626750"/>
            </a:xfrm>
            <a:custGeom>
              <a:avLst/>
              <a:gdLst/>
              <a:ahLst/>
              <a:cxnLst/>
              <a:rect l="l" t="t" r="r" b="b"/>
              <a:pathLst>
                <a:path w="79318" h="25070" extrusionOk="0">
                  <a:moveTo>
                    <a:pt x="69737" y="1"/>
                  </a:moveTo>
                  <a:cubicBezTo>
                    <a:pt x="65826" y="1"/>
                    <a:pt x="61818" y="784"/>
                    <a:pt x="57999" y="1680"/>
                  </a:cubicBezTo>
                  <a:cubicBezTo>
                    <a:pt x="58117" y="1888"/>
                    <a:pt x="58265" y="2125"/>
                    <a:pt x="58354" y="2362"/>
                  </a:cubicBezTo>
                  <a:cubicBezTo>
                    <a:pt x="58443" y="2570"/>
                    <a:pt x="58562" y="2748"/>
                    <a:pt x="58651" y="2985"/>
                  </a:cubicBezTo>
                  <a:cubicBezTo>
                    <a:pt x="61608" y="2337"/>
                    <a:pt x="66594" y="1391"/>
                    <a:pt x="70662" y="1391"/>
                  </a:cubicBezTo>
                  <a:cubicBezTo>
                    <a:pt x="74792" y="1391"/>
                    <a:pt x="77975" y="2367"/>
                    <a:pt x="77124" y="5624"/>
                  </a:cubicBezTo>
                  <a:cubicBezTo>
                    <a:pt x="76382" y="8470"/>
                    <a:pt x="73210" y="10160"/>
                    <a:pt x="70808" y="11287"/>
                  </a:cubicBezTo>
                  <a:cubicBezTo>
                    <a:pt x="67368" y="12918"/>
                    <a:pt x="63603" y="13896"/>
                    <a:pt x="59926" y="14816"/>
                  </a:cubicBezTo>
                  <a:cubicBezTo>
                    <a:pt x="51772" y="16773"/>
                    <a:pt x="43469" y="18522"/>
                    <a:pt x="35256" y="20064"/>
                  </a:cubicBezTo>
                  <a:cubicBezTo>
                    <a:pt x="29563" y="21131"/>
                    <a:pt x="23840" y="22110"/>
                    <a:pt x="18118" y="23059"/>
                  </a:cubicBezTo>
                  <a:cubicBezTo>
                    <a:pt x="15781" y="23442"/>
                    <a:pt x="13331" y="23682"/>
                    <a:pt x="10896" y="23682"/>
                  </a:cubicBezTo>
                  <a:cubicBezTo>
                    <a:pt x="9190" y="23682"/>
                    <a:pt x="7491" y="23565"/>
                    <a:pt x="5842" y="23296"/>
                  </a:cubicBezTo>
                  <a:cubicBezTo>
                    <a:pt x="3796" y="22940"/>
                    <a:pt x="1127" y="21902"/>
                    <a:pt x="1780" y="19323"/>
                  </a:cubicBezTo>
                  <a:cubicBezTo>
                    <a:pt x="2224" y="17366"/>
                    <a:pt x="4804" y="16209"/>
                    <a:pt x="6435" y="15468"/>
                  </a:cubicBezTo>
                  <a:cubicBezTo>
                    <a:pt x="10171" y="13748"/>
                    <a:pt x="14144" y="12918"/>
                    <a:pt x="18206" y="12206"/>
                  </a:cubicBezTo>
                  <a:cubicBezTo>
                    <a:pt x="18206" y="11732"/>
                    <a:pt x="18206" y="11287"/>
                    <a:pt x="18236" y="10813"/>
                  </a:cubicBezTo>
                  <a:lnTo>
                    <a:pt x="18236" y="10813"/>
                  </a:lnTo>
                  <a:cubicBezTo>
                    <a:pt x="13106" y="11673"/>
                    <a:pt x="7740" y="12710"/>
                    <a:pt x="3321" y="15527"/>
                  </a:cubicBezTo>
                  <a:cubicBezTo>
                    <a:pt x="1661" y="16595"/>
                    <a:pt x="1" y="18344"/>
                    <a:pt x="327" y="20479"/>
                  </a:cubicBezTo>
                  <a:cubicBezTo>
                    <a:pt x="742" y="23207"/>
                    <a:pt x="3055" y="24156"/>
                    <a:pt x="5486" y="24630"/>
                  </a:cubicBezTo>
                  <a:cubicBezTo>
                    <a:pt x="7160" y="24946"/>
                    <a:pt x="8880" y="25069"/>
                    <a:pt x="10606" y="25069"/>
                  </a:cubicBezTo>
                  <a:cubicBezTo>
                    <a:pt x="12763" y="25069"/>
                    <a:pt x="14928" y="24877"/>
                    <a:pt x="17020" y="24630"/>
                  </a:cubicBezTo>
                  <a:cubicBezTo>
                    <a:pt x="22298" y="23978"/>
                    <a:pt x="27547" y="22851"/>
                    <a:pt x="32795" y="21932"/>
                  </a:cubicBezTo>
                  <a:cubicBezTo>
                    <a:pt x="41364" y="20390"/>
                    <a:pt x="49963" y="18492"/>
                    <a:pt x="58473" y="16595"/>
                  </a:cubicBezTo>
                  <a:cubicBezTo>
                    <a:pt x="63039" y="15557"/>
                    <a:pt x="67635" y="14371"/>
                    <a:pt x="71875" y="12325"/>
                  </a:cubicBezTo>
                  <a:cubicBezTo>
                    <a:pt x="74841" y="10931"/>
                    <a:pt x="77954" y="8767"/>
                    <a:pt x="78606" y="5357"/>
                  </a:cubicBezTo>
                  <a:cubicBezTo>
                    <a:pt x="79318" y="1739"/>
                    <a:pt x="75582" y="524"/>
                    <a:pt x="72735" y="168"/>
                  </a:cubicBezTo>
                  <a:cubicBezTo>
                    <a:pt x="71746" y="53"/>
                    <a:pt x="70745" y="1"/>
                    <a:pt x="69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9" name="Google Shape;27439;p90"/>
            <p:cNvSpPr/>
            <p:nvPr/>
          </p:nvSpPr>
          <p:spPr>
            <a:xfrm>
              <a:off x="-2521950" y="1028225"/>
              <a:ext cx="1645675" cy="457300"/>
            </a:xfrm>
            <a:custGeom>
              <a:avLst/>
              <a:gdLst/>
              <a:ahLst/>
              <a:cxnLst/>
              <a:rect l="l" t="t" r="r" b="b"/>
              <a:pathLst>
                <a:path w="65827" h="18292" extrusionOk="0">
                  <a:moveTo>
                    <a:pt x="59841" y="0"/>
                  </a:moveTo>
                  <a:cubicBezTo>
                    <a:pt x="59750" y="0"/>
                    <a:pt x="59659" y="1"/>
                    <a:pt x="59570" y="2"/>
                  </a:cubicBezTo>
                  <a:cubicBezTo>
                    <a:pt x="57228" y="32"/>
                    <a:pt x="55033" y="477"/>
                    <a:pt x="52721" y="922"/>
                  </a:cubicBezTo>
                  <a:cubicBezTo>
                    <a:pt x="52869" y="1307"/>
                    <a:pt x="53017" y="1663"/>
                    <a:pt x="53136" y="2078"/>
                  </a:cubicBezTo>
                  <a:cubicBezTo>
                    <a:pt x="55274" y="1615"/>
                    <a:pt x="57396" y="1152"/>
                    <a:pt x="59513" y="1152"/>
                  </a:cubicBezTo>
                  <a:cubicBezTo>
                    <a:pt x="60244" y="1152"/>
                    <a:pt x="60975" y="1207"/>
                    <a:pt x="61705" y="1337"/>
                  </a:cubicBezTo>
                  <a:cubicBezTo>
                    <a:pt x="62832" y="1544"/>
                    <a:pt x="64047" y="2404"/>
                    <a:pt x="63692" y="3679"/>
                  </a:cubicBezTo>
                  <a:cubicBezTo>
                    <a:pt x="63425" y="4598"/>
                    <a:pt x="62268" y="5221"/>
                    <a:pt x="61527" y="5666"/>
                  </a:cubicBezTo>
                  <a:cubicBezTo>
                    <a:pt x="58858" y="7178"/>
                    <a:pt x="55686" y="7949"/>
                    <a:pt x="52750" y="8690"/>
                  </a:cubicBezTo>
                  <a:cubicBezTo>
                    <a:pt x="49222" y="9580"/>
                    <a:pt x="45664" y="10262"/>
                    <a:pt x="42105" y="10944"/>
                  </a:cubicBezTo>
                  <a:cubicBezTo>
                    <a:pt x="36027" y="12100"/>
                    <a:pt x="30008" y="13434"/>
                    <a:pt x="23959" y="14650"/>
                  </a:cubicBezTo>
                  <a:cubicBezTo>
                    <a:pt x="20163" y="15391"/>
                    <a:pt x="16368" y="16103"/>
                    <a:pt x="12573" y="16577"/>
                  </a:cubicBezTo>
                  <a:cubicBezTo>
                    <a:pt x="10647" y="16836"/>
                    <a:pt x="8641" y="17080"/>
                    <a:pt x="6671" y="17080"/>
                  </a:cubicBezTo>
                  <a:cubicBezTo>
                    <a:pt x="5699" y="17080"/>
                    <a:pt x="4736" y="17021"/>
                    <a:pt x="3796" y="16874"/>
                  </a:cubicBezTo>
                  <a:cubicBezTo>
                    <a:pt x="3144" y="16844"/>
                    <a:pt x="2521" y="16607"/>
                    <a:pt x="2017" y="16192"/>
                  </a:cubicBezTo>
                  <a:cubicBezTo>
                    <a:pt x="1098" y="15302"/>
                    <a:pt x="3203" y="14205"/>
                    <a:pt x="3766" y="13938"/>
                  </a:cubicBezTo>
                  <a:cubicBezTo>
                    <a:pt x="6287" y="12723"/>
                    <a:pt x="9133" y="12308"/>
                    <a:pt x="11980" y="11804"/>
                  </a:cubicBezTo>
                  <a:cubicBezTo>
                    <a:pt x="11920" y="11418"/>
                    <a:pt x="11891" y="11003"/>
                    <a:pt x="11861" y="10618"/>
                  </a:cubicBezTo>
                  <a:cubicBezTo>
                    <a:pt x="8540" y="11211"/>
                    <a:pt x="5012" y="11655"/>
                    <a:pt x="2165" y="13434"/>
                  </a:cubicBezTo>
                  <a:cubicBezTo>
                    <a:pt x="683" y="14354"/>
                    <a:pt x="1" y="16311"/>
                    <a:pt x="1631" y="17408"/>
                  </a:cubicBezTo>
                  <a:cubicBezTo>
                    <a:pt x="2676" y="18129"/>
                    <a:pt x="4170" y="18291"/>
                    <a:pt x="5600" y="18291"/>
                  </a:cubicBezTo>
                  <a:cubicBezTo>
                    <a:pt x="6403" y="18291"/>
                    <a:pt x="7186" y="18240"/>
                    <a:pt x="7858" y="18208"/>
                  </a:cubicBezTo>
                  <a:cubicBezTo>
                    <a:pt x="11238" y="18001"/>
                    <a:pt x="14648" y="17586"/>
                    <a:pt x="17999" y="16963"/>
                  </a:cubicBezTo>
                  <a:cubicBezTo>
                    <a:pt x="24404" y="15895"/>
                    <a:pt x="30749" y="14324"/>
                    <a:pt x="37124" y="13079"/>
                  </a:cubicBezTo>
                  <a:cubicBezTo>
                    <a:pt x="43914" y="11774"/>
                    <a:pt x="50793" y="10707"/>
                    <a:pt x="57376" y="8631"/>
                  </a:cubicBezTo>
                  <a:cubicBezTo>
                    <a:pt x="59748" y="7890"/>
                    <a:pt x="65827" y="6140"/>
                    <a:pt x="64848" y="2552"/>
                  </a:cubicBezTo>
                  <a:cubicBezTo>
                    <a:pt x="64225" y="342"/>
                    <a:pt x="61813" y="0"/>
                    <a:pt x="59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0" name="Google Shape;27440;p90"/>
            <p:cNvSpPr/>
            <p:nvPr/>
          </p:nvSpPr>
          <p:spPr>
            <a:xfrm>
              <a:off x="-2885175" y="877275"/>
              <a:ext cx="2343950" cy="792375"/>
            </a:xfrm>
            <a:custGeom>
              <a:avLst/>
              <a:gdLst/>
              <a:ahLst/>
              <a:cxnLst/>
              <a:rect l="l" t="t" r="r" b="b"/>
              <a:pathLst>
                <a:path w="93758" h="31695" extrusionOk="0">
                  <a:moveTo>
                    <a:pt x="80275" y="1"/>
                  </a:moveTo>
                  <a:cubicBezTo>
                    <a:pt x="79602" y="1"/>
                    <a:pt x="78951" y="21"/>
                    <a:pt x="78339" y="51"/>
                  </a:cubicBezTo>
                  <a:cubicBezTo>
                    <a:pt x="73684" y="258"/>
                    <a:pt x="69207" y="1178"/>
                    <a:pt x="64729" y="2364"/>
                  </a:cubicBezTo>
                  <a:cubicBezTo>
                    <a:pt x="65115" y="2897"/>
                    <a:pt x="65382" y="3461"/>
                    <a:pt x="65797" y="3994"/>
                  </a:cubicBezTo>
                  <a:cubicBezTo>
                    <a:pt x="69602" y="3005"/>
                    <a:pt x="75337" y="1742"/>
                    <a:pt x="80221" y="1742"/>
                  </a:cubicBezTo>
                  <a:cubicBezTo>
                    <a:pt x="85879" y="1742"/>
                    <a:pt x="90397" y="3437"/>
                    <a:pt x="89459" y="9213"/>
                  </a:cubicBezTo>
                  <a:cubicBezTo>
                    <a:pt x="88806" y="13186"/>
                    <a:pt x="84447" y="15203"/>
                    <a:pt x="81097" y="16537"/>
                  </a:cubicBezTo>
                  <a:cubicBezTo>
                    <a:pt x="76916" y="18197"/>
                    <a:pt x="72468" y="19265"/>
                    <a:pt x="68139" y="20481"/>
                  </a:cubicBezTo>
                  <a:cubicBezTo>
                    <a:pt x="56931" y="23594"/>
                    <a:pt x="45486" y="25610"/>
                    <a:pt x="34040" y="27567"/>
                  </a:cubicBezTo>
                  <a:cubicBezTo>
                    <a:pt x="27784" y="28635"/>
                    <a:pt x="21438" y="29643"/>
                    <a:pt x="15063" y="29732"/>
                  </a:cubicBezTo>
                  <a:cubicBezTo>
                    <a:pt x="14726" y="29736"/>
                    <a:pt x="14380" y="29739"/>
                    <a:pt x="14029" y="29739"/>
                  </a:cubicBezTo>
                  <a:cubicBezTo>
                    <a:pt x="11726" y="29739"/>
                    <a:pt x="9187" y="29593"/>
                    <a:pt x="7206" y="28486"/>
                  </a:cubicBezTo>
                  <a:cubicBezTo>
                    <a:pt x="5486" y="27508"/>
                    <a:pt x="3825" y="25195"/>
                    <a:pt x="3974" y="23179"/>
                  </a:cubicBezTo>
                  <a:cubicBezTo>
                    <a:pt x="4063" y="21429"/>
                    <a:pt x="5753" y="20006"/>
                    <a:pt x="7057" y="19087"/>
                  </a:cubicBezTo>
                  <a:cubicBezTo>
                    <a:pt x="9074" y="17634"/>
                    <a:pt x="11416" y="16626"/>
                    <a:pt x="13729" y="15736"/>
                  </a:cubicBezTo>
                  <a:cubicBezTo>
                    <a:pt x="17851" y="14165"/>
                    <a:pt x="22150" y="13008"/>
                    <a:pt x="26509" y="12208"/>
                  </a:cubicBezTo>
                  <a:cubicBezTo>
                    <a:pt x="26598" y="11556"/>
                    <a:pt x="26746" y="10903"/>
                    <a:pt x="26865" y="10281"/>
                  </a:cubicBezTo>
                  <a:lnTo>
                    <a:pt x="26865" y="10281"/>
                  </a:lnTo>
                  <a:cubicBezTo>
                    <a:pt x="20667" y="11378"/>
                    <a:pt x="14530" y="12979"/>
                    <a:pt x="8896" y="15825"/>
                  </a:cubicBezTo>
                  <a:cubicBezTo>
                    <a:pt x="4656" y="17960"/>
                    <a:pt x="0" y="22022"/>
                    <a:pt x="3232" y="27004"/>
                  </a:cubicBezTo>
                  <a:cubicBezTo>
                    <a:pt x="5703" y="30785"/>
                    <a:pt x="10018" y="31695"/>
                    <a:pt x="14401" y="31695"/>
                  </a:cubicBezTo>
                  <a:cubicBezTo>
                    <a:pt x="16960" y="31695"/>
                    <a:pt x="19542" y="31385"/>
                    <a:pt x="21794" y="31155"/>
                  </a:cubicBezTo>
                  <a:cubicBezTo>
                    <a:pt x="32024" y="30117"/>
                    <a:pt x="42194" y="28042"/>
                    <a:pt x="52276" y="26174"/>
                  </a:cubicBezTo>
                  <a:cubicBezTo>
                    <a:pt x="57791" y="25165"/>
                    <a:pt x="63217" y="23742"/>
                    <a:pt x="68614" y="22260"/>
                  </a:cubicBezTo>
                  <a:cubicBezTo>
                    <a:pt x="72972" y="21074"/>
                    <a:pt x="77390" y="19947"/>
                    <a:pt x="81601" y="18316"/>
                  </a:cubicBezTo>
                  <a:cubicBezTo>
                    <a:pt x="87027" y="16240"/>
                    <a:pt x="93758" y="11526"/>
                    <a:pt x="90882" y="4765"/>
                  </a:cubicBezTo>
                  <a:cubicBezTo>
                    <a:pt x="89178" y="747"/>
                    <a:pt x="84332" y="1"/>
                    <a:pt x="80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53" name="Google Shape;27453;p90"/>
          <p:cNvGrpSpPr/>
          <p:nvPr/>
        </p:nvGrpSpPr>
        <p:grpSpPr>
          <a:xfrm rot="2700000">
            <a:off x="7834414" y="1163113"/>
            <a:ext cx="861482" cy="849691"/>
            <a:chOff x="3196437" y="1247136"/>
            <a:chExt cx="3517087" cy="3468949"/>
          </a:xfrm>
        </p:grpSpPr>
        <p:sp>
          <p:nvSpPr>
            <p:cNvPr id="27454" name="Google Shape;27454;p90"/>
            <p:cNvSpPr/>
            <p:nvPr/>
          </p:nvSpPr>
          <p:spPr>
            <a:xfrm>
              <a:off x="3196437" y="3501619"/>
              <a:ext cx="1296691" cy="1214466"/>
            </a:xfrm>
            <a:custGeom>
              <a:avLst/>
              <a:gdLst/>
              <a:ahLst/>
              <a:cxnLst/>
              <a:rect l="l" t="t" r="r" b="b"/>
              <a:pathLst>
                <a:path w="69120" h="64737" extrusionOk="0">
                  <a:moveTo>
                    <a:pt x="44297" y="1"/>
                  </a:moveTo>
                  <a:cubicBezTo>
                    <a:pt x="35207" y="1"/>
                    <a:pt x="25238" y="4029"/>
                    <a:pt x="19279" y="10021"/>
                  </a:cubicBezTo>
                  <a:cubicBezTo>
                    <a:pt x="9475" y="19825"/>
                    <a:pt x="0" y="64736"/>
                    <a:pt x="0" y="64736"/>
                  </a:cubicBezTo>
                  <a:cubicBezTo>
                    <a:pt x="0" y="64736"/>
                    <a:pt x="44911" y="55261"/>
                    <a:pt x="54715" y="45457"/>
                  </a:cubicBezTo>
                  <a:cubicBezTo>
                    <a:pt x="64519" y="35708"/>
                    <a:pt x="69120" y="15169"/>
                    <a:pt x="59316" y="5420"/>
                  </a:cubicBezTo>
                  <a:cubicBezTo>
                    <a:pt x="55504" y="1630"/>
                    <a:pt x="50079" y="1"/>
                    <a:pt x="442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5" name="Google Shape;27455;p90"/>
            <p:cNvSpPr/>
            <p:nvPr/>
          </p:nvSpPr>
          <p:spPr>
            <a:xfrm>
              <a:off x="3412195" y="3564146"/>
              <a:ext cx="999758" cy="936162"/>
            </a:xfrm>
            <a:custGeom>
              <a:avLst/>
              <a:gdLst/>
              <a:ahLst/>
              <a:cxnLst/>
              <a:rect l="l" t="t" r="r" b="b"/>
              <a:pathLst>
                <a:path w="53292" h="49902" extrusionOk="0">
                  <a:moveTo>
                    <a:pt x="34193" y="0"/>
                  </a:moveTo>
                  <a:cubicBezTo>
                    <a:pt x="27180" y="0"/>
                    <a:pt x="19465" y="3107"/>
                    <a:pt x="14843" y="7729"/>
                  </a:cubicBezTo>
                  <a:cubicBezTo>
                    <a:pt x="7285" y="15287"/>
                    <a:pt x="1" y="49901"/>
                    <a:pt x="1" y="49901"/>
                  </a:cubicBezTo>
                  <a:cubicBezTo>
                    <a:pt x="1" y="49901"/>
                    <a:pt x="34615" y="42617"/>
                    <a:pt x="42174" y="35059"/>
                  </a:cubicBezTo>
                  <a:cubicBezTo>
                    <a:pt x="49732" y="27501"/>
                    <a:pt x="53292" y="11727"/>
                    <a:pt x="45734" y="4169"/>
                  </a:cubicBezTo>
                  <a:cubicBezTo>
                    <a:pt x="42819" y="1254"/>
                    <a:pt x="38647" y="0"/>
                    <a:pt x="34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6" name="Google Shape;27456;p90"/>
            <p:cNvSpPr/>
            <p:nvPr/>
          </p:nvSpPr>
          <p:spPr>
            <a:xfrm>
              <a:off x="3597150" y="3585382"/>
              <a:ext cx="778840" cy="729970"/>
            </a:xfrm>
            <a:custGeom>
              <a:avLst/>
              <a:gdLst/>
              <a:ahLst/>
              <a:cxnLst/>
              <a:rect l="l" t="t" r="r" b="b"/>
              <a:pathLst>
                <a:path w="41516" h="38911" extrusionOk="0">
                  <a:moveTo>
                    <a:pt x="26635" y="1"/>
                  </a:moveTo>
                  <a:cubicBezTo>
                    <a:pt x="21171" y="1"/>
                    <a:pt x="15175" y="2431"/>
                    <a:pt x="11557" y="6049"/>
                  </a:cubicBezTo>
                  <a:cubicBezTo>
                    <a:pt x="5696" y="11909"/>
                    <a:pt x="0" y="38911"/>
                    <a:pt x="0" y="38911"/>
                  </a:cubicBezTo>
                  <a:cubicBezTo>
                    <a:pt x="0" y="38911"/>
                    <a:pt x="27002" y="33215"/>
                    <a:pt x="32862" y="27300"/>
                  </a:cubicBezTo>
                  <a:cubicBezTo>
                    <a:pt x="38723" y="21439"/>
                    <a:pt x="41516" y="9116"/>
                    <a:pt x="35656" y="3256"/>
                  </a:cubicBezTo>
                  <a:cubicBezTo>
                    <a:pt x="33359" y="980"/>
                    <a:pt x="30104" y="1"/>
                    <a:pt x="26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7" name="Google Shape;27457;p90"/>
            <p:cNvSpPr/>
            <p:nvPr/>
          </p:nvSpPr>
          <p:spPr>
            <a:xfrm>
              <a:off x="3295058" y="2405247"/>
              <a:ext cx="1266919" cy="1265887"/>
            </a:xfrm>
            <a:custGeom>
              <a:avLst/>
              <a:gdLst/>
              <a:ahLst/>
              <a:cxnLst/>
              <a:rect l="l" t="t" r="r" b="b"/>
              <a:pathLst>
                <a:path w="67533" h="67478" extrusionOk="0">
                  <a:moveTo>
                    <a:pt x="67532" y="0"/>
                  </a:moveTo>
                  <a:cubicBezTo>
                    <a:pt x="10024" y="0"/>
                    <a:pt x="14734" y="18513"/>
                    <a:pt x="1" y="67477"/>
                  </a:cubicBezTo>
                  <a:lnTo>
                    <a:pt x="31713" y="55373"/>
                  </a:lnTo>
                  <a:lnTo>
                    <a:pt x="67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8" name="Google Shape;27458;p90"/>
            <p:cNvSpPr/>
            <p:nvPr/>
          </p:nvSpPr>
          <p:spPr>
            <a:xfrm>
              <a:off x="4241387" y="3350526"/>
              <a:ext cx="1265869" cy="1266919"/>
            </a:xfrm>
            <a:custGeom>
              <a:avLst/>
              <a:gdLst/>
              <a:ahLst/>
              <a:cxnLst/>
              <a:rect l="l" t="t" r="r" b="b"/>
              <a:pathLst>
                <a:path w="67477" h="67533" extrusionOk="0">
                  <a:moveTo>
                    <a:pt x="67477" y="1"/>
                  </a:moveTo>
                  <a:lnTo>
                    <a:pt x="12104" y="35820"/>
                  </a:lnTo>
                  <a:lnTo>
                    <a:pt x="0" y="67532"/>
                  </a:lnTo>
                  <a:cubicBezTo>
                    <a:pt x="48964" y="52799"/>
                    <a:pt x="67477" y="57509"/>
                    <a:pt x="67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9" name="Google Shape;27459;p90"/>
            <p:cNvSpPr/>
            <p:nvPr/>
          </p:nvSpPr>
          <p:spPr>
            <a:xfrm>
              <a:off x="3889975" y="1247136"/>
              <a:ext cx="2823549" cy="2776424"/>
            </a:xfrm>
            <a:custGeom>
              <a:avLst/>
              <a:gdLst/>
              <a:ahLst/>
              <a:cxnLst/>
              <a:rect l="l" t="t" r="r" b="b"/>
              <a:pathLst>
                <a:path w="150509" h="147997" extrusionOk="0">
                  <a:moveTo>
                    <a:pt x="144589" y="1"/>
                  </a:moveTo>
                  <a:cubicBezTo>
                    <a:pt x="132749" y="1"/>
                    <a:pt x="92135" y="1885"/>
                    <a:pt x="65889" y="26462"/>
                  </a:cubicBezTo>
                  <a:cubicBezTo>
                    <a:pt x="34834" y="55435"/>
                    <a:pt x="1" y="117106"/>
                    <a:pt x="1" y="117106"/>
                  </a:cubicBezTo>
                  <a:lnTo>
                    <a:pt x="30836" y="147996"/>
                  </a:lnTo>
                  <a:cubicBezTo>
                    <a:pt x="30836" y="147996"/>
                    <a:pt x="92562" y="113163"/>
                    <a:pt x="121535" y="82053"/>
                  </a:cubicBezTo>
                  <a:cubicBezTo>
                    <a:pt x="150508" y="51053"/>
                    <a:pt x="147934" y="62"/>
                    <a:pt x="147934" y="62"/>
                  </a:cubicBezTo>
                  <a:cubicBezTo>
                    <a:pt x="147934" y="62"/>
                    <a:pt x="146734" y="1"/>
                    <a:pt x="144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0" name="Google Shape;27460;p90"/>
            <p:cNvSpPr/>
            <p:nvPr/>
          </p:nvSpPr>
          <p:spPr>
            <a:xfrm>
              <a:off x="5836025" y="1247642"/>
              <a:ext cx="835364" cy="828836"/>
            </a:xfrm>
            <a:custGeom>
              <a:avLst/>
              <a:gdLst/>
              <a:ahLst/>
              <a:cxnLst/>
              <a:rect l="l" t="t" r="r" b="b"/>
              <a:pathLst>
                <a:path w="44529" h="44181" extrusionOk="0">
                  <a:moveTo>
                    <a:pt x="40992" y="0"/>
                  </a:moveTo>
                  <a:cubicBezTo>
                    <a:pt x="27119" y="0"/>
                    <a:pt x="13324" y="1976"/>
                    <a:pt x="1" y="5841"/>
                  </a:cubicBezTo>
                  <a:lnTo>
                    <a:pt x="38395" y="44180"/>
                  </a:lnTo>
                  <a:cubicBezTo>
                    <a:pt x="42557" y="29830"/>
                    <a:pt x="44529" y="14933"/>
                    <a:pt x="44200" y="35"/>
                  </a:cubicBezTo>
                  <a:cubicBezTo>
                    <a:pt x="43130" y="12"/>
                    <a:pt x="42061" y="0"/>
                    <a:pt x="409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1" name="Google Shape;27461;p90"/>
            <p:cNvSpPr/>
            <p:nvPr/>
          </p:nvSpPr>
          <p:spPr>
            <a:xfrm>
              <a:off x="5133238" y="1839108"/>
              <a:ext cx="950438" cy="865155"/>
            </a:xfrm>
            <a:custGeom>
              <a:avLst/>
              <a:gdLst/>
              <a:ahLst/>
              <a:cxnLst/>
              <a:rect l="l" t="t" r="r" b="b"/>
              <a:pathLst>
                <a:path w="50663" h="46117" extrusionOk="0">
                  <a:moveTo>
                    <a:pt x="25331" y="0"/>
                  </a:moveTo>
                  <a:cubicBezTo>
                    <a:pt x="19430" y="0"/>
                    <a:pt x="13528" y="2246"/>
                    <a:pt x="9037" y="6737"/>
                  </a:cubicBezTo>
                  <a:cubicBezTo>
                    <a:pt x="0" y="15774"/>
                    <a:pt x="0" y="30343"/>
                    <a:pt x="9037" y="39380"/>
                  </a:cubicBezTo>
                  <a:cubicBezTo>
                    <a:pt x="13528" y="43871"/>
                    <a:pt x="19430" y="46117"/>
                    <a:pt x="25331" y="46117"/>
                  </a:cubicBezTo>
                  <a:cubicBezTo>
                    <a:pt x="31233" y="46117"/>
                    <a:pt x="37134" y="43871"/>
                    <a:pt x="41625" y="39380"/>
                  </a:cubicBezTo>
                  <a:cubicBezTo>
                    <a:pt x="50662" y="30343"/>
                    <a:pt x="50662" y="15774"/>
                    <a:pt x="41625" y="6737"/>
                  </a:cubicBezTo>
                  <a:cubicBezTo>
                    <a:pt x="37134" y="2246"/>
                    <a:pt x="31233" y="0"/>
                    <a:pt x="25331" y="0"/>
                  </a:cubicBezTo>
                  <a:close/>
                </a:path>
              </a:pathLst>
            </a:custGeom>
            <a:solidFill>
              <a:schemeClr val="dk2">
                <a:alpha val="3127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2" name="Google Shape;27462;p90"/>
            <p:cNvSpPr/>
            <p:nvPr/>
          </p:nvSpPr>
          <p:spPr>
            <a:xfrm>
              <a:off x="5205164" y="1868899"/>
              <a:ext cx="806586" cy="805573"/>
            </a:xfrm>
            <a:custGeom>
              <a:avLst/>
              <a:gdLst/>
              <a:ahLst/>
              <a:cxnLst/>
              <a:rect l="l" t="t" r="r" b="b"/>
              <a:pathLst>
                <a:path w="42995" h="42941" extrusionOk="0">
                  <a:moveTo>
                    <a:pt x="21470" y="1"/>
                  </a:moveTo>
                  <a:cubicBezTo>
                    <a:pt x="9640" y="1"/>
                    <a:pt x="0" y="9585"/>
                    <a:pt x="0" y="21470"/>
                  </a:cubicBezTo>
                  <a:cubicBezTo>
                    <a:pt x="0" y="33355"/>
                    <a:pt x="9640" y="42940"/>
                    <a:pt x="21470" y="42940"/>
                  </a:cubicBezTo>
                  <a:cubicBezTo>
                    <a:pt x="33355" y="42940"/>
                    <a:pt x="42995" y="33355"/>
                    <a:pt x="42995" y="21470"/>
                  </a:cubicBezTo>
                  <a:cubicBezTo>
                    <a:pt x="42995" y="9585"/>
                    <a:pt x="33355" y="1"/>
                    <a:pt x="21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3" name="Google Shape;27463;p90"/>
            <p:cNvSpPr/>
            <p:nvPr/>
          </p:nvSpPr>
          <p:spPr>
            <a:xfrm>
              <a:off x="5280166" y="1972154"/>
              <a:ext cx="656581" cy="599044"/>
            </a:xfrm>
            <a:custGeom>
              <a:avLst/>
              <a:gdLst/>
              <a:ahLst/>
              <a:cxnLst/>
              <a:rect l="l" t="t" r="r" b="b"/>
              <a:pathLst>
                <a:path w="34999" h="31932" extrusionOk="0">
                  <a:moveTo>
                    <a:pt x="17493" y="1"/>
                  </a:moveTo>
                  <a:cubicBezTo>
                    <a:pt x="13405" y="1"/>
                    <a:pt x="9311" y="1562"/>
                    <a:pt x="6189" y="4684"/>
                  </a:cubicBezTo>
                  <a:cubicBezTo>
                    <a:pt x="0" y="10928"/>
                    <a:pt x="0" y="21005"/>
                    <a:pt x="6189" y="27249"/>
                  </a:cubicBezTo>
                  <a:cubicBezTo>
                    <a:pt x="9311" y="30371"/>
                    <a:pt x="13405" y="31932"/>
                    <a:pt x="17493" y="31932"/>
                  </a:cubicBezTo>
                  <a:cubicBezTo>
                    <a:pt x="21580" y="31932"/>
                    <a:pt x="25660" y="30371"/>
                    <a:pt x="28755" y="27249"/>
                  </a:cubicBezTo>
                  <a:cubicBezTo>
                    <a:pt x="34998" y="21005"/>
                    <a:pt x="34998" y="10928"/>
                    <a:pt x="28755" y="4684"/>
                  </a:cubicBezTo>
                  <a:cubicBezTo>
                    <a:pt x="25660" y="1562"/>
                    <a:pt x="21580" y="1"/>
                    <a:pt x="17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4" name="Google Shape;27464;p90"/>
            <p:cNvSpPr/>
            <p:nvPr/>
          </p:nvSpPr>
          <p:spPr>
            <a:xfrm>
              <a:off x="5308925" y="1972679"/>
              <a:ext cx="538431" cy="538412"/>
            </a:xfrm>
            <a:custGeom>
              <a:avLst/>
              <a:gdLst/>
              <a:ahLst/>
              <a:cxnLst/>
              <a:rect l="l" t="t" r="r" b="b"/>
              <a:pathLst>
                <a:path w="28701" h="28700" extrusionOk="0">
                  <a:moveTo>
                    <a:pt x="15391" y="0"/>
                  </a:moveTo>
                  <a:lnTo>
                    <a:pt x="56" y="15336"/>
                  </a:lnTo>
                  <a:cubicBezTo>
                    <a:pt x="1" y="15610"/>
                    <a:pt x="1" y="15774"/>
                    <a:pt x="1" y="15938"/>
                  </a:cubicBezTo>
                  <a:cubicBezTo>
                    <a:pt x="1" y="20977"/>
                    <a:pt x="2356" y="25687"/>
                    <a:pt x="6409" y="28700"/>
                  </a:cubicBezTo>
                  <a:lnTo>
                    <a:pt x="28700" y="6354"/>
                  </a:lnTo>
                  <a:cubicBezTo>
                    <a:pt x="25688" y="2355"/>
                    <a:pt x="20978" y="0"/>
                    <a:pt x="15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5" name="Google Shape;27465;p90"/>
            <p:cNvSpPr/>
            <p:nvPr/>
          </p:nvSpPr>
          <p:spPr>
            <a:xfrm>
              <a:off x="3767716" y="2842430"/>
              <a:ext cx="1300800" cy="1302375"/>
            </a:xfrm>
            <a:custGeom>
              <a:avLst/>
              <a:gdLst/>
              <a:ahLst/>
              <a:cxnLst/>
              <a:rect l="l" t="t" r="r" b="b"/>
              <a:pathLst>
                <a:path w="69339" h="69423" extrusionOk="0">
                  <a:moveTo>
                    <a:pt x="68838" y="0"/>
                  </a:moveTo>
                  <a:cubicBezTo>
                    <a:pt x="67154" y="0"/>
                    <a:pt x="60632" y="1779"/>
                    <a:pt x="40585" y="21827"/>
                  </a:cubicBezTo>
                  <a:cubicBezTo>
                    <a:pt x="25797" y="36615"/>
                    <a:pt x="12269" y="52498"/>
                    <a:pt x="0" y="69422"/>
                  </a:cubicBezTo>
                  <a:lnTo>
                    <a:pt x="0" y="69422"/>
                  </a:lnTo>
                  <a:lnTo>
                    <a:pt x="69339" y="83"/>
                  </a:lnTo>
                  <a:cubicBezTo>
                    <a:pt x="69339" y="83"/>
                    <a:pt x="69201" y="0"/>
                    <a:pt x="68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6" name="Google Shape;27466;p90"/>
            <p:cNvSpPr/>
            <p:nvPr/>
          </p:nvSpPr>
          <p:spPr>
            <a:xfrm>
              <a:off x="3768729" y="2843987"/>
              <a:ext cx="1349107" cy="1300818"/>
            </a:xfrm>
            <a:custGeom>
              <a:avLst/>
              <a:gdLst/>
              <a:ahLst/>
              <a:cxnLst/>
              <a:rect l="l" t="t" r="r" b="b"/>
              <a:pathLst>
                <a:path w="71914" h="69340" extrusionOk="0">
                  <a:moveTo>
                    <a:pt x="69285" y="0"/>
                  </a:moveTo>
                  <a:lnTo>
                    <a:pt x="1" y="69339"/>
                  </a:lnTo>
                  <a:lnTo>
                    <a:pt x="1" y="69339"/>
                  </a:lnTo>
                  <a:cubicBezTo>
                    <a:pt x="16870" y="57071"/>
                    <a:pt x="32753" y="43542"/>
                    <a:pt x="47541" y="28809"/>
                  </a:cubicBezTo>
                  <a:cubicBezTo>
                    <a:pt x="71913" y="4383"/>
                    <a:pt x="69285" y="1"/>
                    <a:pt x="69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7" name="Google Shape;27467;p90"/>
            <p:cNvSpPr/>
            <p:nvPr/>
          </p:nvSpPr>
          <p:spPr>
            <a:xfrm>
              <a:off x="6549111" y="1302759"/>
              <a:ext cx="97627" cy="685340"/>
            </a:xfrm>
            <a:custGeom>
              <a:avLst/>
              <a:gdLst/>
              <a:ahLst/>
              <a:cxnLst/>
              <a:rect l="l" t="t" r="r" b="b"/>
              <a:pathLst>
                <a:path w="5204" h="36532" extrusionOk="0">
                  <a:moveTo>
                    <a:pt x="4272" y="0"/>
                  </a:moveTo>
                  <a:lnTo>
                    <a:pt x="4272" y="0"/>
                  </a:lnTo>
                  <a:cubicBezTo>
                    <a:pt x="1205" y="21032"/>
                    <a:pt x="0" y="36532"/>
                    <a:pt x="0" y="36532"/>
                  </a:cubicBezTo>
                  <a:cubicBezTo>
                    <a:pt x="5203" y="13201"/>
                    <a:pt x="4272" y="2"/>
                    <a:pt x="4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76" name="Google Shape;27476;p9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grpSp>
        <p:nvGrpSpPr>
          <p:cNvPr id="27477" name="Google Shape;27477;p90"/>
          <p:cNvGrpSpPr/>
          <p:nvPr/>
        </p:nvGrpSpPr>
        <p:grpSpPr>
          <a:xfrm>
            <a:off x="3950489" y="4792679"/>
            <a:ext cx="363110" cy="151607"/>
            <a:chOff x="3708023" y="4792679"/>
            <a:chExt cx="363110" cy="151607"/>
          </a:xfrm>
        </p:grpSpPr>
        <p:cxnSp>
          <p:nvCxnSpPr>
            <p:cNvPr id="27478" name="Google Shape;27478;p9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79" name="Google Shape;27479;p9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0" name="Google Shape;27480;p90"/>
          <p:cNvGrpSpPr/>
          <p:nvPr/>
        </p:nvGrpSpPr>
        <p:grpSpPr>
          <a:xfrm>
            <a:off x="4831532" y="4792679"/>
            <a:ext cx="363110" cy="151607"/>
            <a:chOff x="5075473" y="4792679"/>
            <a:chExt cx="363110" cy="151607"/>
          </a:xfrm>
        </p:grpSpPr>
        <p:cxnSp>
          <p:nvCxnSpPr>
            <p:cNvPr id="27481" name="Google Shape;27481;p9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82" name="Google Shape;27482;p9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3" name="Google Shape;27483;p9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4" name="Google Shape;27484;p9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85" name="Google Shape;27485;p90"/>
          <p:cNvGrpSpPr/>
          <p:nvPr/>
        </p:nvGrpSpPr>
        <p:grpSpPr>
          <a:xfrm>
            <a:off x="4406700" y="4764377"/>
            <a:ext cx="330600" cy="210673"/>
            <a:chOff x="4181350" y="4786752"/>
            <a:chExt cx="330600" cy="210673"/>
          </a:xfrm>
        </p:grpSpPr>
        <p:grpSp>
          <p:nvGrpSpPr>
            <p:cNvPr id="27486" name="Google Shape;27486;p90"/>
            <p:cNvGrpSpPr/>
            <p:nvPr/>
          </p:nvGrpSpPr>
          <p:grpSpPr>
            <a:xfrm>
              <a:off x="4257160" y="4786752"/>
              <a:ext cx="178983" cy="164217"/>
              <a:chOff x="3605095" y="3530536"/>
              <a:chExt cx="1280277" cy="1174657"/>
            </a:xfrm>
          </p:grpSpPr>
          <p:sp>
            <p:nvSpPr>
              <p:cNvPr id="27487" name="Google Shape;27487;p9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8" name="Google Shape;27488;p9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9" name="Google Shape;27489;p9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0" name="Google Shape;27490;p9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1" name="Google Shape;27491;p9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492" name="Google Shape;27492;p9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493" name="Google Shape;27493;p90">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4554A0E-0F34-3812-BAFB-E106149A2401}"/>
              </a:ext>
            </a:extLst>
          </p:cNvPr>
          <p:cNvSpPr txBox="1"/>
          <p:nvPr/>
        </p:nvSpPr>
        <p:spPr>
          <a:xfrm>
            <a:off x="750669" y="749207"/>
            <a:ext cx="8592475" cy="461665"/>
          </a:xfrm>
          <a:prstGeom prst="rect">
            <a:avLst/>
          </a:prstGeom>
          <a:noFill/>
        </p:spPr>
        <p:txBody>
          <a:bodyPr wrap="square" lIns="0" r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rPr>
              <a:t>Github notebook link: </a:t>
            </a:r>
            <a:r>
              <a:rPr lang="en-US" sz="1200" kern="0" noProof="1">
                <a:latin typeface="Arial" panose="020B0604020202020204" pitchFamily="34" charset="0"/>
                <a:cs typeface="Arial" panose="020B0604020202020204" pitchFamily="34" charset="0"/>
                <a:hlinkClick r:id="rId4"/>
              </a:rPr>
              <a:t>https://github.com/danyzephyr/IBM-Final-Capstone-Project/blob/main/Week%201.2%20-%20SpaceX%20Webscraping_JA.ipynb</a:t>
            </a:r>
            <a:r>
              <a:rPr lang="en-US" sz="1200" kern="0" noProof="1">
                <a:latin typeface="Arial" panose="020B0604020202020204" pitchFamily="34" charset="0"/>
                <a:cs typeface="Arial" panose="020B0604020202020204" pitchFamily="34" charset="0"/>
              </a:rPr>
              <a:t> </a:t>
            </a:r>
            <a:endParaRPr kumimoji="0" lang="en-US" sz="1200" b="0" i="0" u="none" strike="noStrike" kern="0" cap="none" spc="0" normalizeH="0" baseline="0" noProof="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nvGrpSpPr>
          <p:cNvPr id="26" name="Group 25">
            <a:extLst>
              <a:ext uri="{FF2B5EF4-FFF2-40B4-BE49-F238E27FC236}">
                <a16:creationId xmlns:a16="http://schemas.microsoft.com/office/drawing/2014/main" id="{14D19AD8-C6B2-328C-22D9-D1F91B6C7689}"/>
              </a:ext>
            </a:extLst>
          </p:cNvPr>
          <p:cNvGrpSpPr/>
          <p:nvPr/>
        </p:nvGrpSpPr>
        <p:grpSpPr>
          <a:xfrm>
            <a:off x="3213166" y="1976136"/>
            <a:ext cx="2249237" cy="1041313"/>
            <a:chOff x="3213166" y="1976136"/>
            <a:chExt cx="2249237" cy="1041313"/>
          </a:xfrm>
        </p:grpSpPr>
        <p:sp>
          <p:nvSpPr>
            <p:cNvPr id="8" name="Google Shape;27441;p90">
              <a:extLst>
                <a:ext uri="{FF2B5EF4-FFF2-40B4-BE49-F238E27FC236}">
                  <a16:creationId xmlns:a16="http://schemas.microsoft.com/office/drawing/2014/main" id="{B31E331D-B06B-C3B1-8809-93E2D00C47B3}"/>
                </a:ext>
              </a:extLst>
            </p:cNvPr>
            <p:cNvSpPr txBox="1"/>
            <p:nvPr/>
          </p:nvSpPr>
          <p:spPr>
            <a:xfrm>
              <a:off x="3242929" y="2241349"/>
              <a:ext cx="2219474"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Find the ‘th’ (table headers) and tables from the website and assign these to a variable to start constructing the dataset. The parsed HTML tables are used to create an empty dictionary with keys.</a:t>
              </a:r>
              <a:endParaRPr sz="1200" dirty="0">
                <a:solidFill>
                  <a:schemeClr val="bg1"/>
                </a:solidFill>
                <a:latin typeface="Roboto"/>
                <a:ea typeface="Roboto"/>
                <a:cs typeface="Roboto"/>
                <a:sym typeface="Roboto"/>
              </a:endParaRPr>
            </a:p>
          </p:txBody>
        </p:sp>
        <p:sp>
          <p:nvSpPr>
            <p:cNvPr id="9" name="Google Shape;27442;p90">
              <a:extLst>
                <a:ext uri="{FF2B5EF4-FFF2-40B4-BE49-F238E27FC236}">
                  <a16:creationId xmlns:a16="http://schemas.microsoft.com/office/drawing/2014/main" id="{10DB869F-0E31-90CC-4867-2D8ECC9EAA42}"/>
                </a:ext>
              </a:extLst>
            </p:cNvPr>
            <p:cNvSpPr txBox="1"/>
            <p:nvPr/>
          </p:nvSpPr>
          <p:spPr>
            <a:xfrm>
              <a:off x="3213166" y="1976136"/>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2. Construct dataset</a:t>
              </a:r>
              <a:endParaRPr sz="1600" dirty="0">
                <a:solidFill>
                  <a:schemeClr val="accent2"/>
                </a:solidFill>
                <a:latin typeface="Big Shoulders Text"/>
                <a:ea typeface="Big Shoulders Text"/>
                <a:cs typeface="Big Shoulders Text"/>
                <a:sym typeface="Big Shoulders Text"/>
              </a:endParaRPr>
            </a:p>
          </p:txBody>
        </p:sp>
        <p:cxnSp>
          <p:nvCxnSpPr>
            <p:cNvPr id="21" name="Google Shape;27443;p90">
              <a:extLst>
                <a:ext uri="{FF2B5EF4-FFF2-40B4-BE49-F238E27FC236}">
                  <a16:creationId xmlns:a16="http://schemas.microsoft.com/office/drawing/2014/main" id="{40323020-DA3C-0BEC-15BD-16AD0B5A1479}"/>
                </a:ext>
              </a:extLst>
            </p:cNvPr>
            <p:cNvCxnSpPr>
              <a:cxnSpLocks/>
            </p:cNvCxnSpPr>
            <p:nvPr/>
          </p:nvCxnSpPr>
          <p:spPr>
            <a:xfrm>
              <a:off x="3245974" y="2286011"/>
              <a:ext cx="2199187" cy="0"/>
            </a:xfrm>
            <a:prstGeom prst="straightConnector1">
              <a:avLst/>
            </a:prstGeom>
            <a:noFill/>
            <a:ln w="19050" cap="flat" cmpd="sng">
              <a:solidFill>
                <a:schemeClr val="accent2"/>
              </a:solidFill>
              <a:prstDash val="solid"/>
              <a:round/>
              <a:headEnd type="none" w="med" len="med"/>
              <a:tailEnd type="none" w="med" len="med"/>
            </a:ln>
          </p:spPr>
        </p:cxnSp>
      </p:grpSp>
      <p:grpSp>
        <p:nvGrpSpPr>
          <p:cNvPr id="27" name="Group 26">
            <a:extLst>
              <a:ext uri="{FF2B5EF4-FFF2-40B4-BE49-F238E27FC236}">
                <a16:creationId xmlns:a16="http://schemas.microsoft.com/office/drawing/2014/main" id="{BE1BD952-862D-697F-11FB-9EDD7F3898D3}"/>
              </a:ext>
            </a:extLst>
          </p:cNvPr>
          <p:cNvGrpSpPr/>
          <p:nvPr/>
        </p:nvGrpSpPr>
        <p:grpSpPr>
          <a:xfrm>
            <a:off x="6033316" y="1976136"/>
            <a:ext cx="2283883" cy="1058361"/>
            <a:chOff x="6033316" y="1976136"/>
            <a:chExt cx="2283883" cy="1058361"/>
          </a:xfrm>
        </p:grpSpPr>
        <p:sp>
          <p:nvSpPr>
            <p:cNvPr id="12" name="Google Shape;27441;p90">
              <a:extLst>
                <a:ext uri="{FF2B5EF4-FFF2-40B4-BE49-F238E27FC236}">
                  <a16:creationId xmlns:a16="http://schemas.microsoft.com/office/drawing/2014/main" id="{4DA5F71B-E2B2-50C5-06B6-6EC182ACC2A4}"/>
                </a:ext>
              </a:extLst>
            </p:cNvPr>
            <p:cNvSpPr txBox="1"/>
            <p:nvPr/>
          </p:nvSpPr>
          <p:spPr>
            <a:xfrm>
              <a:off x="6097726" y="2258397"/>
              <a:ext cx="2219473"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Convert the empty dictionary created in step # 2 to a Pandas dataframe.</a:t>
              </a:r>
              <a:endParaRPr sz="1200" dirty="0">
                <a:solidFill>
                  <a:schemeClr val="bg1"/>
                </a:solidFill>
                <a:latin typeface="Roboto"/>
                <a:ea typeface="Roboto"/>
                <a:cs typeface="Roboto"/>
                <a:sym typeface="Roboto"/>
              </a:endParaRPr>
            </a:p>
          </p:txBody>
        </p:sp>
        <p:sp>
          <p:nvSpPr>
            <p:cNvPr id="13" name="Google Shape;27442;p90">
              <a:extLst>
                <a:ext uri="{FF2B5EF4-FFF2-40B4-BE49-F238E27FC236}">
                  <a16:creationId xmlns:a16="http://schemas.microsoft.com/office/drawing/2014/main" id="{DF41E77B-7FBC-AE07-E05E-3CFCCB906487}"/>
                </a:ext>
              </a:extLst>
            </p:cNvPr>
            <p:cNvSpPr txBox="1"/>
            <p:nvPr/>
          </p:nvSpPr>
          <p:spPr>
            <a:xfrm>
              <a:off x="6033316" y="1976136"/>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3. Convert to DF</a:t>
              </a:r>
              <a:endParaRPr sz="1600" dirty="0">
                <a:solidFill>
                  <a:schemeClr val="accent2"/>
                </a:solidFill>
                <a:latin typeface="Big Shoulders Text"/>
                <a:ea typeface="Big Shoulders Text"/>
                <a:cs typeface="Big Shoulders Text"/>
                <a:sym typeface="Big Shoulders Text"/>
              </a:endParaRPr>
            </a:p>
          </p:txBody>
        </p:sp>
        <p:cxnSp>
          <p:nvCxnSpPr>
            <p:cNvPr id="23" name="Google Shape;27443;p90">
              <a:extLst>
                <a:ext uri="{FF2B5EF4-FFF2-40B4-BE49-F238E27FC236}">
                  <a16:creationId xmlns:a16="http://schemas.microsoft.com/office/drawing/2014/main" id="{72B631B6-A8F9-22B5-FCAD-C81193287303}"/>
                </a:ext>
              </a:extLst>
            </p:cNvPr>
            <p:cNvCxnSpPr>
              <a:cxnSpLocks/>
            </p:cNvCxnSpPr>
            <p:nvPr/>
          </p:nvCxnSpPr>
          <p:spPr>
            <a:xfrm>
              <a:off x="6097726" y="2286011"/>
              <a:ext cx="2199187" cy="0"/>
            </a:xfrm>
            <a:prstGeom prst="straightConnector1">
              <a:avLst/>
            </a:prstGeom>
            <a:noFill/>
            <a:ln w="19050" cap="flat" cmpd="sng">
              <a:solidFill>
                <a:schemeClr val="accent2"/>
              </a:solidFill>
              <a:prstDash val="solid"/>
              <a:round/>
              <a:headEnd type="none" w="med" len="med"/>
              <a:tailEnd type="none" w="med" len="med"/>
            </a:ln>
          </p:spPr>
        </p:cxnSp>
      </p:grpSp>
      <p:grpSp>
        <p:nvGrpSpPr>
          <p:cNvPr id="25" name="Group 24">
            <a:extLst>
              <a:ext uri="{FF2B5EF4-FFF2-40B4-BE49-F238E27FC236}">
                <a16:creationId xmlns:a16="http://schemas.microsoft.com/office/drawing/2014/main" id="{D7A0B45D-BECD-19C3-07BF-B4C10B8493C8}"/>
              </a:ext>
            </a:extLst>
          </p:cNvPr>
          <p:cNvGrpSpPr/>
          <p:nvPr/>
        </p:nvGrpSpPr>
        <p:grpSpPr>
          <a:xfrm>
            <a:off x="455160" y="1863122"/>
            <a:ext cx="2260523" cy="1154327"/>
            <a:chOff x="455160" y="1863122"/>
            <a:chExt cx="2260523" cy="1154327"/>
          </a:xfrm>
        </p:grpSpPr>
        <p:sp>
          <p:nvSpPr>
            <p:cNvPr id="27441" name="Google Shape;27441;p90"/>
            <p:cNvSpPr txBox="1"/>
            <p:nvPr/>
          </p:nvSpPr>
          <p:spPr>
            <a:xfrm>
              <a:off x="516496" y="2241349"/>
              <a:ext cx="2199186" cy="77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bg1"/>
                  </a:solidFill>
                  <a:latin typeface="Roboto"/>
                  <a:ea typeface="Roboto"/>
                  <a:cs typeface="Roboto"/>
                  <a:sym typeface="Roboto"/>
                </a:rPr>
                <a:t>Falcon 9 launch records are available from an HTML table in Wikipedia. BeautifulSoup, a Python feature can be used to parse the data from the website.</a:t>
              </a:r>
              <a:endParaRPr sz="1200" dirty="0">
                <a:solidFill>
                  <a:schemeClr val="bg1"/>
                </a:solidFill>
                <a:latin typeface="Roboto"/>
                <a:ea typeface="Roboto"/>
                <a:cs typeface="Roboto"/>
                <a:sym typeface="Roboto"/>
              </a:endParaRPr>
            </a:p>
          </p:txBody>
        </p:sp>
        <p:sp>
          <p:nvSpPr>
            <p:cNvPr id="27442" name="Google Shape;27442;p90"/>
            <p:cNvSpPr txBox="1"/>
            <p:nvPr/>
          </p:nvSpPr>
          <p:spPr>
            <a:xfrm>
              <a:off x="455160" y="1863122"/>
              <a:ext cx="1971094" cy="309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accent2"/>
                  </a:solidFill>
                  <a:latin typeface="Big Shoulders Text"/>
                  <a:ea typeface="Big Shoulders Text"/>
                  <a:cs typeface="Big Shoulders Text"/>
                  <a:sym typeface="Big Shoulders Text"/>
                </a:rPr>
                <a:t>1. Extract data from the website</a:t>
              </a:r>
              <a:endParaRPr sz="1600" dirty="0">
                <a:solidFill>
                  <a:schemeClr val="accent2"/>
                </a:solidFill>
                <a:latin typeface="Big Shoulders Text"/>
                <a:ea typeface="Big Shoulders Text"/>
                <a:cs typeface="Big Shoulders Text"/>
                <a:sym typeface="Big Shoulders Text"/>
              </a:endParaRPr>
            </a:p>
          </p:txBody>
        </p:sp>
        <p:cxnSp>
          <p:nvCxnSpPr>
            <p:cNvPr id="24" name="Google Shape;27443;p90">
              <a:extLst>
                <a:ext uri="{FF2B5EF4-FFF2-40B4-BE49-F238E27FC236}">
                  <a16:creationId xmlns:a16="http://schemas.microsoft.com/office/drawing/2014/main" id="{91452C5C-D34A-A4BF-A271-20FAADC48683}"/>
                </a:ext>
              </a:extLst>
            </p:cNvPr>
            <p:cNvCxnSpPr>
              <a:cxnSpLocks/>
            </p:cNvCxnSpPr>
            <p:nvPr/>
          </p:nvCxnSpPr>
          <p:spPr>
            <a:xfrm>
              <a:off x="516496" y="2286011"/>
              <a:ext cx="2199187" cy="0"/>
            </a:xfrm>
            <a:prstGeom prst="straightConnector1">
              <a:avLst/>
            </a:prstGeom>
            <a:noFill/>
            <a:ln w="19050" cap="flat" cmpd="sng">
              <a:solidFill>
                <a:schemeClr val="accent2"/>
              </a:solidFill>
              <a:prstDash val="solid"/>
              <a:round/>
              <a:headEnd type="none" w="med" len="med"/>
              <a:tailEnd type="none" w="med" len="med"/>
            </a:ln>
          </p:spPr>
        </p:cxnSp>
      </p:grpSp>
      <p:sp>
        <p:nvSpPr>
          <p:cNvPr id="4" name="TextBox 3">
            <a:extLst>
              <a:ext uri="{FF2B5EF4-FFF2-40B4-BE49-F238E27FC236}">
                <a16:creationId xmlns:a16="http://schemas.microsoft.com/office/drawing/2014/main" id="{167D679F-99DB-92AF-F868-9720C647ABFD}"/>
              </a:ext>
            </a:extLst>
          </p:cNvPr>
          <p:cNvSpPr txBox="1"/>
          <p:nvPr/>
        </p:nvSpPr>
        <p:spPr>
          <a:xfrm>
            <a:off x="225221" y="3942867"/>
            <a:ext cx="8592475" cy="276999"/>
          </a:xfrm>
          <a:prstGeom prst="rect">
            <a:avLst/>
          </a:prstGeom>
          <a:noFill/>
        </p:spPr>
        <p:txBody>
          <a:bodyPr wrap="square" lIns="0" r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rPr>
              <a:t>NB. Screenshots for this are provided on the next slide</a:t>
            </a:r>
            <a:endParaRPr kumimoji="0" lang="en-US" sz="1200" b="0" i="0" u="none" strike="noStrike" kern="0" cap="none" spc="0" normalizeH="0" baseline="0" noProof="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2613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453"/>
                                        </p:tgtEl>
                                        <p:attrNameLst>
                                          <p:attrName>style.visibility</p:attrName>
                                        </p:attrNameLst>
                                      </p:cBhvr>
                                      <p:to>
                                        <p:strVal val="visible"/>
                                      </p:to>
                                    </p:set>
                                    <p:anim calcmode="lin" valueType="num">
                                      <p:cBhvr additive="base">
                                        <p:cTn id="7" dur="1200"/>
                                        <p:tgtEl>
                                          <p:spTgt spid="27453"/>
                                        </p:tgtEl>
                                        <p:attrNameLst>
                                          <p:attrName>ppt_x</p:attrName>
                                        </p:attrNameLst>
                                      </p:cBhvr>
                                      <p:tavLst>
                                        <p:tav tm="0">
                                          <p:val>
                                            <p:strVal val="#ppt_x-1"/>
                                          </p:val>
                                        </p:tav>
                                        <p:tav tm="100000">
                                          <p:val>
                                            <p:strVal val="#ppt_x"/>
                                          </p:val>
                                        </p:tav>
                                      </p:tavLst>
                                    </p:anim>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27416"/>
                                        </p:tgtEl>
                                        <p:attrNameLst>
                                          <p:attrName>style.visibility</p:attrName>
                                        </p:attrNameLst>
                                      </p:cBhvr>
                                      <p:to>
                                        <p:strVal val="visible"/>
                                      </p:to>
                                    </p:set>
                                    <p:animEffect transition="in" filter="fade">
                                      <p:cBhvr>
                                        <p:cTn id="11" dur="1000"/>
                                        <p:tgtEl>
                                          <p:spTgt spid="27416"/>
                                        </p:tgtEl>
                                      </p:cBhvr>
                                    </p:animEffect>
                                  </p:childTnLst>
                                </p:cTn>
                              </p:par>
                            </p:childTnLst>
                          </p:cTn>
                        </p:par>
                        <p:par>
                          <p:cTn id="12" fill="hold">
                            <p:stCondLst>
                              <p:cond delay="2200"/>
                            </p:stCondLst>
                            <p:childTnLst>
                              <p:par>
                                <p:cTn id="13" presetID="10" presetClass="entr" presetSubtype="0" fill="hold" nodeType="afterEffect">
                                  <p:stCondLst>
                                    <p:cond delay="0"/>
                                  </p:stCondLst>
                                  <p:childTnLst>
                                    <p:set>
                                      <p:cBhvr>
                                        <p:cTn id="14" dur="1" fill="hold">
                                          <p:stCondLst>
                                            <p:cond delay="0"/>
                                          </p:stCondLst>
                                        </p:cTn>
                                        <p:tgtEl>
                                          <p:spTgt spid="27417"/>
                                        </p:tgtEl>
                                        <p:attrNameLst>
                                          <p:attrName>style.visibility</p:attrName>
                                        </p:attrNameLst>
                                      </p:cBhvr>
                                      <p:to>
                                        <p:strVal val="visible"/>
                                      </p:to>
                                    </p:set>
                                    <p:animEffect transition="in" filter="fade">
                                      <p:cBhvr>
                                        <p:cTn id="15" dur="1000"/>
                                        <p:tgtEl>
                                          <p:spTgt spid="27417"/>
                                        </p:tgtEl>
                                      </p:cBhvr>
                                    </p:animEffect>
                                  </p:childTnLst>
                                </p:cTn>
                              </p:par>
                            </p:childTnLst>
                          </p:cTn>
                        </p:par>
                        <p:par>
                          <p:cTn id="16" fill="hold">
                            <p:stCondLst>
                              <p:cond delay="3200"/>
                            </p:stCondLst>
                            <p:childTnLst>
                              <p:par>
                                <p:cTn id="17" presetID="10" presetClass="entr" presetSubtype="0" fill="hold" nodeType="afterEffect">
                                  <p:stCondLst>
                                    <p:cond delay="0"/>
                                  </p:stCondLst>
                                  <p:childTnLst>
                                    <p:set>
                                      <p:cBhvr>
                                        <p:cTn id="18" dur="1" fill="hold">
                                          <p:stCondLst>
                                            <p:cond delay="0"/>
                                          </p:stCondLst>
                                        </p:cTn>
                                        <p:tgtEl>
                                          <p:spTgt spid="27431"/>
                                        </p:tgtEl>
                                        <p:attrNameLst>
                                          <p:attrName>style.visibility</p:attrName>
                                        </p:attrNameLst>
                                      </p:cBhvr>
                                      <p:to>
                                        <p:strVal val="visible"/>
                                      </p:to>
                                    </p:set>
                                    <p:animEffect transition="in" filter="fade">
                                      <p:cBhvr>
                                        <p:cTn id="19" dur="1000"/>
                                        <p:tgtEl>
                                          <p:spTgt spid="27431"/>
                                        </p:tgtEl>
                                      </p:cBhvr>
                                    </p:animEffect>
                                  </p:childTnLst>
                                </p:cTn>
                              </p:par>
                            </p:childTnLst>
                          </p:cTn>
                        </p:par>
                        <p:par>
                          <p:cTn id="20" fill="hold">
                            <p:stCondLst>
                              <p:cond delay="4200"/>
                            </p:stCondLst>
                            <p:childTnLst>
                              <p:par>
                                <p:cTn id="21" presetID="10" presetClass="entr" presetSubtype="0" fill="hold" nodeType="afterEffect">
                                  <p:stCondLst>
                                    <p:cond delay="0"/>
                                  </p:stCondLst>
                                  <p:childTnLst>
                                    <p:set>
                                      <p:cBhvr>
                                        <p:cTn id="22" dur="1" fill="hold">
                                          <p:stCondLst>
                                            <p:cond delay="0"/>
                                          </p:stCondLst>
                                        </p:cTn>
                                        <p:tgtEl>
                                          <p:spTgt spid="27423"/>
                                        </p:tgtEl>
                                        <p:attrNameLst>
                                          <p:attrName>style.visibility</p:attrName>
                                        </p:attrNameLst>
                                      </p:cBhvr>
                                      <p:to>
                                        <p:strVal val="visible"/>
                                      </p:to>
                                    </p:set>
                                    <p:animEffect transition="in" filter="fade">
                                      <p:cBhvr>
                                        <p:cTn id="23" dur="1000"/>
                                        <p:tgtEl>
                                          <p:spTgt spid="2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14"/>
        <p:cNvGrpSpPr/>
        <p:nvPr/>
      </p:nvGrpSpPr>
      <p:grpSpPr>
        <a:xfrm>
          <a:off x="0" y="0"/>
          <a:ext cx="0" cy="0"/>
          <a:chOff x="0" y="0"/>
          <a:chExt cx="0" cy="0"/>
        </a:xfrm>
      </p:grpSpPr>
      <p:sp>
        <p:nvSpPr>
          <p:cNvPr id="27415" name="Google Shape;27415;p90"/>
          <p:cNvSpPr txBox="1">
            <a:spLocks noGrp="1"/>
          </p:cNvSpPr>
          <p:nvPr>
            <p:ph type="title"/>
          </p:nvPr>
        </p:nvSpPr>
        <p:spPr>
          <a:xfrm>
            <a:off x="735232" y="18327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Data Collection via Webscraping</a:t>
            </a:r>
            <a:endParaRPr dirty="0"/>
          </a:p>
        </p:txBody>
      </p:sp>
      <p:sp>
        <p:nvSpPr>
          <p:cNvPr id="27476" name="Google Shape;27476;p9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grpSp>
        <p:nvGrpSpPr>
          <p:cNvPr id="27477" name="Google Shape;27477;p90"/>
          <p:cNvGrpSpPr/>
          <p:nvPr/>
        </p:nvGrpSpPr>
        <p:grpSpPr>
          <a:xfrm>
            <a:off x="3950489" y="4792679"/>
            <a:ext cx="363110" cy="151607"/>
            <a:chOff x="3708023" y="4792679"/>
            <a:chExt cx="363110" cy="151607"/>
          </a:xfrm>
        </p:grpSpPr>
        <p:cxnSp>
          <p:nvCxnSpPr>
            <p:cNvPr id="27478" name="Google Shape;27478;p90"/>
            <p:cNvCxnSpPr/>
            <p:nvPr/>
          </p:nvCxnSpPr>
          <p:spPr>
            <a:xfrm>
              <a:off x="380203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79" name="Google Shape;27479;p90"/>
            <p:cNvSpPr/>
            <p:nvPr/>
          </p:nvSpPr>
          <p:spPr>
            <a:xfrm flipH="1">
              <a:off x="3708023"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80" name="Google Shape;27480;p90"/>
          <p:cNvGrpSpPr/>
          <p:nvPr/>
        </p:nvGrpSpPr>
        <p:grpSpPr>
          <a:xfrm>
            <a:off x="4831532" y="4792679"/>
            <a:ext cx="363110" cy="151607"/>
            <a:chOff x="5075473" y="4792679"/>
            <a:chExt cx="363110" cy="151607"/>
          </a:xfrm>
        </p:grpSpPr>
        <p:cxnSp>
          <p:nvCxnSpPr>
            <p:cNvPr id="27481" name="Google Shape;27481;p90"/>
            <p:cNvCxnSpPr/>
            <p:nvPr/>
          </p:nvCxnSpPr>
          <p:spPr>
            <a:xfrm rot="10800000">
              <a:off x="5075473" y="4868578"/>
              <a:ext cx="269100" cy="0"/>
            </a:xfrm>
            <a:prstGeom prst="straightConnector1">
              <a:avLst/>
            </a:prstGeom>
            <a:noFill/>
            <a:ln w="19050" cap="flat" cmpd="sng">
              <a:solidFill>
                <a:schemeClr val="accent4"/>
              </a:solidFill>
              <a:prstDash val="solid"/>
              <a:round/>
              <a:headEnd type="none" w="med" len="med"/>
              <a:tailEnd type="oval" w="med" len="med"/>
            </a:ln>
          </p:spPr>
        </p:cxnSp>
        <p:sp>
          <p:nvSpPr>
            <p:cNvPr id="27482" name="Google Shape;27482;p90"/>
            <p:cNvSpPr/>
            <p:nvPr/>
          </p:nvSpPr>
          <p:spPr>
            <a:xfrm>
              <a:off x="5290848" y="4792679"/>
              <a:ext cx="147735" cy="151607"/>
            </a:xfrm>
            <a:custGeom>
              <a:avLst/>
              <a:gdLst/>
              <a:ahLst/>
              <a:cxnLst/>
              <a:rect l="l" t="t" r="r" b="b"/>
              <a:pathLst>
                <a:path w="184669" h="189509" extrusionOk="0">
                  <a:moveTo>
                    <a:pt x="87478" y="1"/>
                  </a:moveTo>
                  <a:cubicBezTo>
                    <a:pt x="78837" y="23328"/>
                    <a:pt x="71468" y="44299"/>
                    <a:pt x="64707" y="65101"/>
                  </a:cubicBezTo>
                  <a:lnTo>
                    <a:pt x="64707" y="65101"/>
                  </a:lnTo>
                  <a:cubicBezTo>
                    <a:pt x="43655" y="66738"/>
                    <a:pt x="22433" y="69244"/>
                    <a:pt x="1" y="72894"/>
                  </a:cubicBezTo>
                  <a:cubicBezTo>
                    <a:pt x="16370" y="85988"/>
                    <a:pt x="33199" y="99081"/>
                    <a:pt x="50395" y="111990"/>
                  </a:cubicBezTo>
                  <a:lnTo>
                    <a:pt x="50395" y="111990"/>
                  </a:lnTo>
                  <a:cubicBezTo>
                    <a:pt x="43729" y="135273"/>
                    <a:pt x="37193" y="160220"/>
                    <a:pt x="29972" y="189509"/>
                  </a:cubicBezTo>
                  <a:lnTo>
                    <a:pt x="29972" y="189509"/>
                  </a:lnTo>
                  <a:cubicBezTo>
                    <a:pt x="50954" y="174251"/>
                    <a:pt x="72393" y="159068"/>
                    <a:pt x="93407" y="143284"/>
                  </a:cubicBezTo>
                  <a:lnTo>
                    <a:pt x="93407" y="143284"/>
                  </a:lnTo>
                  <a:cubicBezTo>
                    <a:pt x="113771" y="157614"/>
                    <a:pt x="134515" y="171499"/>
                    <a:pt x="155498" y="184658"/>
                  </a:cubicBezTo>
                  <a:cubicBezTo>
                    <a:pt x="151697" y="159934"/>
                    <a:pt x="144464" y="134766"/>
                    <a:pt x="135498" y="109966"/>
                  </a:cubicBezTo>
                  <a:lnTo>
                    <a:pt x="135498" y="109966"/>
                  </a:lnTo>
                  <a:cubicBezTo>
                    <a:pt x="152847" y="95311"/>
                    <a:pt x="169428" y="79859"/>
                    <a:pt x="184668" y="63171"/>
                  </a:cubicBezTo>
                  <a:cubicBezTo>
                    <a:pt x="168464" y="62746"/>
                    <a:pt x="153055" y="62490"/>
                    <a:pt x="138118" y="62490"/>
                  </a:cubicBezTo>
                  <a:cubicBezTo>
                    <a:pt x="130796" y="62490"/>
                    <a:pt x="123586" y="62552"/>
                    <a:pt x="116452" y="62685"/>
                  </a:cubicBezTo>
                  <a:lnTo>
                    <a:pt x="116452" y="62685"/>
                  </a:lnTo>
                  <a:cubicBezTo>
                    <a:pt x="106897" y="40846"/>
                    <a:pt x="96812" y="19748"/>
                    <a:pt x="87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3" name="Google Shape;27483;p90">
            <a:hlinkClick r:id="" action="ppaction://hlinkshowjump?jump=previousslide"/>
          </p:cNvPr>
          <p:cNvSpPr/>
          <p:nvPr/>
        </p:nvSpPr>
        <p:spPr>
          <a:xfrm>
            <a:off x="3898116"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4" name="Google Shape;27484;p90">
            <a:hlinkClick r:id="" action="ppaction://hlinkshowjump?jump=nextslide"/>
          </p:cNvPr>
          <p:cNvSpPr/>
          <p:nvPr/>
        </p:nvSpPr>
        <p:spPr>
          <a:xfrm>
            <a:off x="4830384" y="4756025"/>
            <a:ext cx="415500" cy="22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85" name="Google Shape;27485;p90"/>
          <p:cNvGrpSpPr/>
          <p:nvPr/>
        </p:nvGrpSpPr>
        <p:grpSpPr>
          <a:xfrm>
            <a:off x="4406700" y="4764377"/>
            <a:ext cx="330600" cy="210673"/>
            <a:chOff x="4181350" y="4786752"/>
            <a:chExt cx="330600" cy="210673"/>
          </a:xfrm>
        </p:grpSpPr>
        <p:grpSp>
          <p:nvGrpSpPr>
            <p:cNvPr id="27486" name="Google Shape;27486;p90"/>
            <p:cNvGrpSpPr/>
            <p:nvPr/>
          </p:nvGrpSpPr>
          <p:grpSpPr>
            <a:xfrm>
              <a:off x="4257160" y="4786752"/>
              <a:ext cx="178983" cy="164217"/>
              <a:chOff x="3605095" y="3530536"/>
              <a:chExt cx="1280277" cy="1174657"/>
            </a:xfrm>
          </p:grpSpPr>
          <p:sp>
            <p:nvSpPr>
              <p:cNvPr id="27487" name="Google Shape;27487;p90"/>
              <p:cNvSpPr/>
              <p:nvPr/>
            </p:nvSpPr>
            <p:spPr>
              <a:xfrm>
                <a:off x="3804143" y="3696932"/>
                <a:ext cx="165409" cy="226565"/>
              </a:xfrm>
              <a:custGeom>
                <a:avLst/>
                <a:gdLst/>
                <a:ahLst/>
                <a:cxnLst/>
                <a:rect l="l" t="t" r="r" b="b"/>
                <a:pathLst>
                  <a:path w="1839" h="2519" extrusionOk="0">
                    <a:moveTo>
                      <a:pt x="0" y="1"/>
                    </a:moveTo>
                    <a:lnTo>
                      <a:pt x="0" y="2519"/>
                    </a:lnTo>
                    <a:lnTo>
                      <a:pt x="1838" y="923"/>
                    </a:lnTo>
                    <a:lnTo>
                      <a:pt x="18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8" name="Google Shape;27488;p90"/>
              <p:cNvSpPr/>
              <p:nvPr/>
            </p:nvSpPr>
            <p:spPr>
              <a:xfrm>
                <a:off x="3762948" y="3667790"/>
                <a:ext cx="963941" cy="103739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9" name="Google Shape;27489;p90"/>
              <p:cNvSpPr/>
              <p:nvPr/>
            </p:nvSpPr>
            <p:spPr>
              <a:xfrm>
                <a:off x="3763578" y="3633341"/>
                <a:ext cx="240243" cy="7555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0" name="Google Shape;27490;p90"/>
              <p:cNvSpPr/>
              <p:nvPr/>
            </p:nvSpPr>
            <p:spPr>
              <a:xfrm>
                <a:off x="4111035" y="4189822"/>
                <a:ext cx="291422" cy="51537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1" name="Google Shape;27491;p90"/>
              <p:cNvSpPr/>
              <p:nvPr/>
            </p:nvSpPr>
            <p:spPr>
              <a:xfrm>
                <a:off x="3605095" y="3530536"/>
                <a:ext cx="1280277" cy="565199"/>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492" name="Google Shape;27492;p90"/>
            <p:cNvCxnSpPr/>
            <p:nvPr/>
          </p:nvCxnSpPr>
          <p:spPr>
            <a:xfrm>
              <a:off x="4181350" y="4997425"/>
              <a:ext cx="330600" cy="0"/>
            </a:xfrm>
            <a:prstGeom prst="straightConnector1">
              <a:avLst/>
            </a:prstGeom>
            <a:noFill/>
            <a:ln w="19050" cap="flat" cmpd="sng">
              <a:solidFill>
                <a:schemeClr val="accent4"/>
              </a:solidFill>
              <a:prstDash val="solid"/>
              <a:round/>
              <a:headEnd type="none" w="med" len="med"/>
              <a:tailEnd type="none" w="med" len="med"/>
            </a:ln>
          </p:spPr>
        </p:cxnSp>
      </p:grpSp>
      <p:sp>
        <p:nvSpPr>
          <p:cNvPr id="27493" name="Google Shape;27493;p90">
            <a:hlinkClick r:id="rId3" action="ppaction://hlinksldjump"/>
          </p:cNvPr>
          <p:cNvSpPr/>
          <p:nvPr/>
        </p:nvSpPr>
        <p:spPr>
          <a:xfrm>
            <a:off x="4390500" y="4759600"/>
            <a:ext cx="363000" cy="21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44554A0E-0F34-3812-BAFB-E106149A2401}"/>
              </a:ext>
            </a:extLst>
          </p:cNvPr>
          <p:cNvSpPr txBox="1"/>
          <p:nvPr/>
        </p:nvSpPr>
        <p:spPr>
          <a:xfrm>
            <a:off x="750669" y="749207"/>
            <a:ext cx="8592475" cy="461665"/>
          </a:xfrm>
          <a:prstGeom prst="rect">
            <a:avLst/>
          </a:prstGeom>
          <a:noFill/>
        </p:spPr>
        <p:txBody>
          <a:bodyPr wrap="square" lIns="0" r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1">
                <a:solidFill>
                  <a:schemeClr val="bg1"/>
                </a:solidFill>
                <a:latin typeface="Roboto" panose="02000000000000000000" pitchFamily="2" charset="0"/>
                <a:ea typeface="Roboto" panose="02000000000000000000" pitchFamily="2" charset="0"/>
                <a:cs typeface="Roboto" panose="02000000000000000000" pitchFamily="2" charset="0"/>
              </a:rPr>
              <a:t>Github notebook link: </a:t>
            </a:r>
            <a:r>
              <a:rPr lang="en-US" sz="1200" kern="0" noProof="1">
                <a:latin typeface="Arial" panose="020B0604020202020204" pitchFamily="34" charset="0"/>
                <a:cs typeface="Arial" panose="020B0604020202020204" pitchFamily="34" charset="0"/>
                <a:hlinkClick r:id="rId4"/>
              </a:rPr>
              <a:t>https://github.com/danyzephyr/IBM-Final-Capstone-Project/blob/main/Week%201.2%20-%20SpaceX%20Webscraping_JA.ipynb</a:t>
            </a:r>
            <a:r>
              <a:rPr lang="en-US" sz="1200" kern="0" noProof="1">
                <a:latin typeface="Arial" panose="020B0604020202020204" pitchFamily="34" charset="0"/>
                <a:cs typeface="Arial" panose="020B0604020202020204" pitchFamily="34" charset="0"/>
              </a:rPr>
              <a:t> </a:t>
            </a:r>
            <a:endParaRPr kumimoji="0" lang="en-US" sz="1200" b="0" i="0" u="none" strike="noStrike" kern="0" cap="none" spc="0" normalizeH="0" baseline="0" noProof="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DB2F01F3-DD89-D89C-143A-1B7C4356CA87}"/>
              </a:ext>
            </a:extLst>
          </p:cNvPr>
          <p:cNvPicPr>
            <a:picLocks noChangeAspect="1"/>
          </p:cNvPicPr>
          <p:nvPr/>
        </p:nvPicPr>
        <p:blipFill rotWithShape="1">
          <a:blip r:embed="rId5"/>
          <a:srcRect l="7620"/>
          <a:stretch/>
        </p:blipFill>
        <p:spPr>
          <a:xfrm>
            <a:off x="197787" y="1426705"/>
            <a:ext cx="4192713" cy="2874418"/>
          </a:xfrm>
          <a:prstGeom prst="rect">
            <a:avLst/>
          </a:prstGeom>
        </p:spPr>
      </p:pic>
      <p:pic>
        <p:nvPicPr>
          <p:cNvPr id="4" name="Picture 3">
            <a:extLst>
              <a:ext uri="{FF2B5EF4-FFF2-40B4-BE49-F238E27FC236}">
                <a16:creationId xmlns:a16="http://schemas.microsoft.com/office/drawing/2014/main" id="{DDB5C654-3BDA-3D21-986D-48CE02BCA10A}"/>
              </a:ext>
            </a:extLst>
          </p:cNvPr>
          <p:cNvPicPr>
            <a:picLocks noChangeAspect="1"/>
          </p:cNvPicPr>
          <p:nvPr/>
        </p:nvPicPr>
        <p:blipFill rotWithShape="1">
          <a:blip r:embed="rId6"/>
          <a:srcRect l="11258"/>
          <a:stretch/>
        </p:blipFill>
        <p:spPr>
          <a:xfrm>
            <a:off x="4753500" y="1776809"/>
            <a:ext cx="4265586" cy="1413735"/>
          </a:xfrm>
          <a:prstGeom prst="rect">
            <a:avLst/>
          </a:prstGeom>
        </p:spPr>
      </p:pic>
      <p:pic>
        <p:nvPicPr>
          <p:cNvPr id="5" name="Picture 4">
            <a:extLst>
              <a:ext uri="{FF2B5EF4-FFF2-40B4-BE49-F238E27FC236}">
                <a16:creationId xmlns:a16="http://schemas.microsoft.com/office/drawing/2014/main" id="{06D81973-7ADD-BECF-51BE-B93959372F59}"/>
              </a:ext>
            </a:extLst>
          </p:cNvPr>
          <p:cNvPicPr>
            <a:picLocks noChangeAspect="1"/>
          </p:cNvPicPr>
          <p:nvPr/>
        </p:nvPicPr>
        <p:blipFill rotWithShape="1">
          <a:blip r:embed="rId7"/>
          <a:srcRect l="10314" t="-9409"/>
          <a:stretch/>
        </p:blipFill>
        <p:spPr>
          <a:xfrm>
            <a:off x="4753500" y="3434828"/>
            <a:ext cx="4265586" cy="536669"/>
          </a:xfrm>
          <a:prstGeom prst="rect">
            <a:avLst/>
          </a:prstGeom>
        </p:spPr>
      </p:pic>
    </p:spTree>
    <p:extLst>
      <p:ext uri="{BB962C8B-B14F-4D97-AF65-F5344CB8AC3E}">
        <p14:creationId xmlns:p14="http://schemas.microsoft.com/office/powerpoint/2010/main" val="1061146684"/>
      </p:ext>
    </p:extLst>
  </p:cSld>
  <p:clrMapOvr>
    <a:masterClrMapping/>
  </p:clrMapOvr>
</p:sld>
</file>

<file path=ppt/theme/theme1.xml><?xml version="1.0" encoding="utf-8"?>
<a:theme xmlns:a="http://schemas.openxmlformats.org/drawingml/2006/main" name="Outer Space and Galaxies by Slidesgo">
  <a:themeElements>
    <a:clrScheme name="Simple Light">
      <a:dk1>
        <a:srgbClr val="000000"/>
      </a:dk1>
      <a:lt1>
        <a:srgbClr val="FFFFFF"/>
      </a:lt1>
      <a:dk2>
        <a:srgbClr val="595959"/>
      </a:dk2>
      <a:lt2>
        <a:srgbClr val="EEEEEE"/>
      </a:lt2>
      <a:accent1>
        <a:srgbClr val="141A2A"/>
      </a:accent1>
      <a:accent2>
        <a:srgbClr val="708EC0"/>
      </a:accent2>
      <a:accent3>
        <a:srgbClr val="D4DCFF"/>
      </a:accent3>
      <a:accent4>
        <a:srgbClr val="E7A662"/>
      </a:accent4>
      <a:accent5>
        <a:srgbClr val="FFD69C"/>
      </a:accent5>
      <a:accent6>
        <a:srgbClr val="F1C9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TotalTime>
  <Words>3746</Words>
  <Application>Microsoft Office PowerPoint</Application>
  <PresentationFormat>On-screen Show (16:9)</PresentationFormat>
  <Paragraphs>338</Paragraphs>
  <Slides>55</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Big Shoulders Text</vt:lpstr>
      <vt:lpstr>Fira Sans Extra Condensed Medium</vt:lpstr>
      <vt:lpstr>Roboto</vt:lpstr>
      <vt:lpstr>Roboto Condensed Light</vt:lpstr>
      <vt:lpstr>Outer Space and Galaxies by Slidesgo</vt:lpstr>
      <vt:lpstr>Winning Space Race  with Data Science</vt:lpstr>
      <vt:lpstr>PowerPoint Presentation</vt:lpstr>
      <vt:lpstr>Executive Summary</vt:lpstr>
      <vt:lpstr>Executive Summary</vt:lpstr>
      <vt:lpstr>Introduction</vt:lpstr>
      <vt:lpstr>Data Methodology</vt:lpstr>
      <vt:lpstr>Data Collection via API</vt:lpstr>
      <vt:lpstr>Data Collection via Webscraping</vt:lpstr>
      <vt:lpstr>Data Collection via Webscraping</vt:lpstr>
      <vt:lpstr>Data Wrangling</vt:lpstr>
      <vt:lpstr>Data Wrangling</vt:lpstr>
      <vt:lpstr>EDA</vt:lpstr>
      <vt:lpstr>EDA with Data Visualisation</vt:lpstr>
      <vt:lpstr>EDA with SQL</vt:lpstr>
      <vt:lpstr>Interactive Maps with Folium</vt:lpstr>
      <vt:lpstr>Interactive Dashboard with Plotly Dash</vt:lpstr>
      <vt:lpstr>Predictive Analytics</vt:lpstr>
      <vt:lpstr>Predictive Analysis (Classification)</vt:lpstr>
      <vt:lpstr>Creating, Evaluating and Picking the Best Model</vt:lpstr>
      <vt:lpstr>Creating, Evaluating and Picking the Best Model</vt:lpstr>
      <vt:lpstr>Results</vt:lpstr>
      <vt:lpstr>Exploratory Data Analysis – Data Visualisation</vt:lpstr>
      <vt:lpstr>1. Flight Number vs. Launch Site</vt:lpstr>
      <vt:lpstr>2. Payload vs. Launch Site</vt:lpstr>
      <vt:lpstr>3. Success Rate vs. Orbit Type</vt:lpstr>
      <vt:lpstr>4. Flight Number vs. Orbit Type</vt:lpstr>
      <vt:lpstr>5. Payload vs. Orbit Type</vt:lpstr>
      <vt:lpstr>6. Yearly Trend of Launch Outcome</vt:lpstr>
      <vt:lpstr>Exploratory Data Analysis – SQL</vt:lpstr>
      <vt:lpstr>1. SQL – all launch sites’ names</vt:lpstr>
      <vt:lpstr>2. SQL – 5 records with names starting with CCA</vt:lpstr>
      <vt:lpstr>3. SQL – total payload mass by NASA (CRS)</vt:lpstr>
      <vt:lpstr>4. SQL – average payload mass by F9 v1.1</vt:lpstr>
      <vt:lpstr>5. SQL – 1st successful ground landing date</vt:lpstr>
      <vt:lpstr>6. SQL – successful drone ship landings with payloads between 4,000 kg and 6,000 kg</vt:lpstr>
      <vt:lpstr>7. SQL – total number of successful vs. failed mission outcomes</vt:lpstr>
      <vt:lpstr>8. SQL – booster names which carried the max payload mass using a subquery</vt:lpstr>
      <vt:lpstr>9. SQL – 2015 launch records for failed drone ship landings</vt:lpstr>
      <vt:lpstr>10. SQL – ranked count of successful landings between 2010-06-04 and 2017-03-20</vt:lpstr>
      <vt:lpstr>Interactive Analysis with Folium</vt:lpstr>
      <vt:lpstr>1. SpaceX’s Launch Sites</vt:lpstr>
      <vt:lpstr>2. Successful vs. Failed Landing Outcomes </vt:lpstr>
      <vt:lpstr>3. Launch Sites’ Proximity to Landmarks </vt:lpstr>
      <vt:lpstr>3. Launch Sites’ Proximity to Landmarks </vt:lpstr>
      <vt:lpstr>Interactive Dashboard with Plotly Dash </vt:lpstr>
      <vt:lpstr>PowerPoint Presentation</vt:lpstr>
      <vt:lpstr>PowerPoint Presentation</vt:lpstr>
      <vt:lpstr>PowerPoint Presentation</vt:lpstr>
      <vt:lpstr>Predictive Analysis</vt:lpstr>
      <vt:lpstr>Accuracy Performance of the 4 Models</vt:lpstr>
      <vt:lpstr>Confusion Matrix of the 4 Models </vt:lpstr>
      <vt:lpstr>Conclusion</vt:lpstr>
      <vt:lpstr>Exploratory Data Analysis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Winning Space Race  with Data Science</dc:title>
  <cp:lastModifiedBy>Jorelie Aquino</cp:lastModifiedBy>
  <cp:revision>116</cp:revision>
  <dcterms:modified xsi:type="dcterms:W3CDTF">2023-11-04T02:14:09Z</dcterms:modified>
</cp:coreProperties>
</file>